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8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4"/>
  </p:sldMasterIdLst>
  <p:notesMasterIdLst>
    <p:notesMasterId r:id="rId36"/>
  </p:notesMasterIdLst>
  <p:handoutMasterIdLst>
    <p:handoutMasterId r:id="rId37"/>
  </p:handoutMasterIdLst>
  <p:sldIdLst>
    <p:sldId id="256" r:id="rId5"/>
    <p:sldId id="2146849874" r:id="rId6"/>
    <p:sldId id="2147375553" r:id="rId7"/>
    <p:sldId id="2147375547" r:id="rId8"/>
    <p:sldId id="2147375548" r:id="rId9"/>
    <p:sldId id="2147375549" r:id="rId10"/>
    <p:sldId id="2147375554" r:id="rId11"/>
    <p:sldId id="2147375552" r:id="rId12"/>
    <p:sldId id="2147375562" r:id="rId13"/>
    <p:sldId id="2147375555" r:id="rId14"/>
    <p:sldId id="2147375551" r:id="rId15"/>
    <p:sldId id="2146849881" r:id="rId16"/>
    <p:sldId id="2147375559" r:id="rId17"/>
    <p:sldId id="2146849889" r:id="rId18"/>
    <p:sldId id="2146849882" r:id="rId19"/>
    <p:sldId id="2147375572" r:id="rId20"/>
    <p:sldId id="2147375573" r:id="rId21"/>
    <p:sldId id="2147474320" r:id="rId22"/>
    <p:sldId id="2147474321" r:id="rId23"/>
    <p:sldId id="2147375558" r:id="rId24"/>
    <p:sldId id="2147375577" r:id="rId25"/>
    <p:sldId id="2147375556" r:id="rId26"/>
    <p:sldId id="2147375563" r:id="rId27"/>
    <p:sldId id="2147375564" r:id="rId28"/>
    <p:sldId id="2146849900" r:id="rId29"/>
    <p:sldId id="2147375566" r:id="rId30"/>
    <p:sldId id="2147375565" r:id="rId31"/>
    <p:sldId id="2147375575" r:id="rId32"/>
    <p:sldId id="2147375570" r:id="rId33"/>
    <p:sldId id="2147375571" r:id="rId34"/>
    <p:sldId id="2146849864" r:id="rId35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E13FF06-6F54-BA91-716A-682F5B6BA434}" name="Julian Andres Santiago Villarreal Solano" initials="JV" userId="S::jvillareal@dnp.gov.co::e6c70744-8bf1-4ad3-8aef-cbe8dbff69b1" providerId="AD"/>
  <p188:author id="{46513A39-6E76-CA68-7727-4AD63F4F6723}" name="Liliana Munoz Bernal" initials="LB" userId="S::numunoz@dnp.gov.co::2324f3e0-d9ca-457e-9d37-4a332260167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400"/>
    <a:srgbClr val="A5A5A5"/>
    <a:srgbClr val="FFC100"/>
    <a:srgbClr val="3A6BCB"/>
    <a:srgbClr val="FFFFFF"/>
    <a:srgbClr val="C04F15"/>
    <a:srgbClr val="0F9ED5"/>
    <a:srgbClr val="E97132"/>
    <a:srgbClr val="156082"/>
    <a:srgbClr val="93BB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D0D2CA-FED1-4252-98BF-8E755B836B8B}" v="21" dt="2024-11-27T00:29:12.688"/>
    <p1510:client id="{A87D9486-331A-4C19-948C-E931EF0511DF}" v="4071" dt="2024-11-26T23:36:00.76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45" Type="http://schemas.openxmlformats.org/officeDocument/2006/relationships/customXml" Target="../customXml/item4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liana Munoz Bernal" userId="2324f3e0-d9ca-457e-9d37-4a3322601678" providerId="ADAL" clId="{1539E0A8-D10E-4B8D-BC5A-CA94CB2A66A2}"/>
    <pc:docChg chg="undo custSel addSld modSld">
      <pc:chgData name="Liliana Munoz Bernal" userId="2324f3e0-d9ca-457e-9d37-4a3322601678" providerId="ADAL" clId="{1539E0A8-D10E-4B8D-BC5A-CA94CB2A66A2}" dt="2024-10-15T14:00:25.210" v="877" actId="20577"/>
      <pc:docMkLst>
        <pc:docMk/>
      </pc:docMkLst>
      <pc:sldChg chg="modSp mod">
        <pc:chgData name="Liliana Munoz Bernal" userId="2324f3e0-d9ca-457e-9d37-4a3322601678" providerId="ADAL" clId="{1539E0A8-D10E-4B8D-BC5A-CA94CB2A66A2}" dt="2024-10-15T00:54:15.916" v="238"/>
        <pc:sldMkLst>
          <pc:docMk/>
          <pc:sldMk cId="3226326025" sldId="2146849866"/>
        </pc:sldMkLst>
        <pc:graphicFrameChg chg="mod modGraphic">
          <ac:chgData name="Liliana Munoz Bernal" userId="2324f3e0-d9ca-457e-9d37-4a3322601678" providerId="ADAL" clId="{1539E0A8-D10E-4B8D-BC5A-CA94CB2A66A2}" dt="2024-10-15T00:54:15.916" v="238"/>
          <ac:graphicFrameMkLst>
            <pc:docMk/>
            <pc:sldMk cId="3226326025" sldId="2146849866"/>
            <ac:graphicFrameMk id="5" creationId="{719372DA-F22A-6F4B-99B4-583D9E849030}"/>
          </ac:graphicFrameMkLst>
        </pc:graphicFrameChg>
      </pc:sldChg>
      <pc:sldChg chg="modSp mod">
        <pc:chgData name="Liliana Munoz Bernal" userId="2324f3e0-d9ca-457e-9d37-4a3322601678" providerId="ADAL" clId="{1539E0A8-D10E-4B8D-BC5A-CA94CB2A66A2}" dt="2024-10-15T01:39:38.486" v="611" actId="13926"/>
        <pc:sldMkLst>
          <pc:docMk/>
          <pc:sldMk cId="2636420325" sldId="2146849867"/>
        </pc:sldMkLst>
        <pc:spChg chg="mod">
          <ac:chgData name="Liliana Munoz Bernal" userId="2324f3e0-d9ca-457e-9d37-4a3322601678" providerId="ADAL" clId="{1539E0A8-D10E-4B8D-BC5A-CA94CB2A66A2}" dt="2024-10-15T01:39:38.486" v="611" actId="13926"/>
          <ac:spMkLst>
            <pc:docMk/>
            <pc:sldMk cId="2636420325" sldId="2146849867"/>
            <ac:spMk id="2" creationId="{23E30C45-2C01-5389-7E58-F3DAEF9512CF}"/>
          </ac:spMkLst>
        </pc:spChg>
      </pc:sldChg>
      <pc:sldChg chg="addSp modSp mod">
        <pc:chgData name="Liliana Munoz Bernal" userId="2324f3e0-d9ca-457e-9d37-4a3322601678" providerId="ADAL" clId="{1539E0A8-D10E-4B8D-BC5A-CA94CB2A66A2}" dt="2024-10-15T02:28:11.269" v="842" actId="1076"/>
        <pc:sldMkLst>
          <pc:docMk/>
          <pc:sldMk cId="4155480001" sldId="2146849868"/>
        </pc:sldMkLst>
        <pc:spChg chg="mod">
          <ac:chgData name="Liliana Munoz Bernal" userId="2324f3e0-d9ca-457e-9d37-4a3322601678" providerId="ADAL" clId="{1539E0A8-D10E-4B8D-BC5A-CA94CB2A66A2}" dt="2024-10-15T02:28:11.269" v="842" actId="1076"/>
          <ac:spMkLst>
            <pc:docMk/>
            <pc:sldMk cId="4155480001" sldId="2146849868"/>
            <ac:spMk id="22" creationId="{7D377A82-1363-84B7-2556-CEDAC241FA2E}"/>
          </ac:spMkLst>
        </pc:spChg>
        <pc:spChg chg="add mod">
          <ac:chgData name="Liliana Munoz Bernal" userId="2324f3e0-d9ca-457e-9d37-4a3322601678" providerId="ADAL" clId="{1539E0A8-D10E-4B8D-BC5A-CA94CB2A66A2}" dt="2024-10-15T01:00:22.466" v="282" actId="1037"/>
          <ac:spMkLst>
            <pc:docMk/>
            <pc:sldMk cId="4155480001" sldId="2146849868"/>
            <ac:spMk id="26" creationId="{DE0D21E2-7F30-B6E8-9477-624B17F4EDA0}"/>
          </ac:spMkLst>
        </pc:spChg>
        <pc:graphicFrameChg chg="mod">
          <ac:chgData name="Liliana Munoz Bernal" userId="2324f3e0-d9ca-457e-9d37-4a3322601678" providerId="ADAL" clId="{1539E0A8-D10E-4B8D-BC5A-CA94CB2A66A2}" dt="2024-10-15T00:55:35.915" v="240" actId="1076"/>
          <ac:graphicFrameMkLst>
            <pc:docMk/>
            <pc:sldMk cId="4155480001" sldId="2146849868"/>
            <ac:graphicFrameMk id="4" creationId="{9B9B6E19-CA7A-4FEA-6D20-E50F16DA660D}"/>
          </ac:graphicFrameMkLst>
        </pc:graphicFrameChg>
        <pc:graphicFrameChg chg="mod">
          <ac:chgData name="Liliana Munoz Bernal" userId="2324f3e0-d9ca-457e-9d37-4a3322601678" providerId="ADAL" clId="{1539E0A8-D10E-4B8D-BC5A-CA94CB2A66A2}" dt="2024-10-15T00:55:16.135" v="239" actId="1076"/>
          <ac:graphicFrameMkLst>
            <pc:docMk/>
            <pc:sldMk cId="4155480001" sldId="2146849868"/>
            <ac:graphicFrameMk id="11" creationId="{2E23566B-4BF2-6F6F-A439-C415815921AE}"/>
          </ac:graphicFrameMkLst>
        </pc:graphicFrameChg>
        <pc:cxnChg chg="add mod ord">
          <ac:chgData name="Liliana Munoz Bernal" userId="2324f3e0-d9ca-457e-9d37-4a3322601678" providerId="ADAL" clId="{1539E0A8-D10E-4B8D-BC5A-CA94CB2A66A2}" dt="2024-10-15T00:57:00.503" v="253" actId="1582"/>
          <ac:cxnSpMkLst>
            <pc:docMk/>
            <pc:sldMk cId="4155480001" sldId="2146849868"/>
            <ac:cxnSpMk id="3" creationId="{43574057-763A-3194-55EE-8CC09253AA9B}"/>
          </ac:cxnSpMkLst>
        </pc:cxnChg>
        <pc:cxnChg chg="add mod">
          <ac:chgData name="Liliana Munoz Bernal" userId="2324f3e0-d9ca-457e-9d37-4a3322601678" providerId="ADAL" clId="{1539E0A8-D10E-4B8D-BC5A-CA94CB2A66A2}" dt="2024-10-15T00:57:05.258" v="254" actId="1582"/>
          <ac:cxnSpMkLst>
            <pc:docMk/>
            <pc:sldMk cId="4155480001" sldId="2146849868"/>
            <ac:cxnSpMk id="8" creationId="{DA2F19B2-8CB9-CFCE-86EA-59972CC240BD}"/>
          </ac:cxnSpMkLst>
        </pc:cxnChg>
        <pc:cxnChg chg="add mod">
          <ac:chgData name="Liliana Munoz Bernal" userId="2324f3e0-d9ca-457e-9d37-4a3322601678" providerId="ADAL" clId="{1539E0A8-D10E-4B8D-BC5A-CA94CB2A66A2}" dt="2024-10-15T00:58:01.992" v="264" actId="14100"/>
          <ac:cxnSpMkLst>
            <pc:docMk/>
            <pc:sldMk cId="4155480001" sldId="2146849868"/>
            <ac:cxnSpMk id="14" creationId="{0C164378-8C9A-9DCA-42BB-1BD2DEDC2CED}"/>
          </ac:cxnSpMkLst>
        </pc:cxnChg>
      </pc:sldChg>
      <pc:sldChg chg="modSp mod modNotesTx">
        <pc:chgData name="Liliana Munoz Bernal" userId="2324f3e0-d9ca-457e-9d37-4a3322601678" providerId="ADAL" clId="{1539E0A8-D10E-4B8D-BC5A-CA94CB2A66A2}" dt="2024-10-15T14:00:25.210" v="877" actId="20577"/>
        <pc:sldMkLst>
          <pc:docMk/>
          <pc:sldMk cId="4129296820" sldId="2146849870"/>
        </pc:sldMkLst>
        <pc:graphicFrameChg chg="mod">
          <ac:chgData name="Liliana Munoz Bernal" userId="2324f3e0-d9ca-457e-9d37-4a3322601678" providerId="ADAL" clId="{1539E0A8-D10E-4B8D-BC5A-CA94CB2A66A2}" dt="2024-10-15T14:00:09.646" v="843" actId="1076"/>
          <ac:graphicFrameMkLst>
            <pc:docMk/>
            <pc:sldMk cId="4129296820" sldId="2146849870"/>
            <ac:graphicFrameMk id="9" creationId="{EDC42610-8593-0349-63FC-DCD06537E8B8}"/>
          </ac:graphicFrameMkLst>
        </pc:graphicFrameChg>
      </pc:sldChg>
      <pc:sldChg chg="addSp delSp modSp mod">
        <pc:chgData name="Liliana Munoz Bernal" userId="2324f3e0-d9ca-457e-9d37-4a3322601678" providerId="ADAL" clId="{1539E0A8-D10E-4B8D-BC5A-CA94CB2A66A2}" dt="2024-10-15T02:17:06.444" v="757" actId="1076"/>
        <pc:sldMkLst>
          <pc:docMk/>
          <pc:sldMk cId="1436687798" sldId="2146849872"/>
        </pc:sldMkLst>
        <pc:spChg chg="add mod">
          <ac:chgData name="Liliana Munoz Bernal" userId="2324f3e0-d9ca-457e-9d37-4a3322601678" providerId="ADAL" clId="{1539E0A8-D10E-4B8D-BC5A-CA94CB2A66A2}" dt="2024-10-15T02:17:06.444" v="757" actId="1076"/>
          <ac:spMkLst>
            <pc:docMk/>
            <pc:sldMk cId="1436687798" sldId="2146849872"/>
            <ac:spMk id="2" creationId="{0556A65A-72DB-0306-C1A0-D2532649A82D}"/>
          </ac:spMkLst>
        </pc:spChg>
        <pc:spChg chg="add mod">
          <ac:chgData name="Liliana Munoz Bernal" userId="2324f3e0-d9ca-457e-9d37-4a3322601678" providerId="ADAL" clId="{1539E0A8-D10E-4B8D-BC5A-CA94CB2A66A2}" dt="2024-10-15T00:44:51.140" v="84" actId="1076"/>
          <ac:spMkLst>
            <pc:docMk/>
            <pc:sldMk cId="1436687798" sldId="2146849872"/>
            <ac:spMk id="6" creationId="{C4B8A6CF-6EE3-D6FD-18A8-FDFFE6AB67AF}"/>
          </ac:spMkLst>
        </pc:spChg>
        <pc:spChg chg="add mod">
          <ac:chgData name="Liliana Munoz Bernal" userId="2324f3e0-d9ca-457e-9d37-4a3322601678" providerId="ADAL" clId="{1539E0A8-D10E-4B8D-BC5A-CA94CB2A66A2}" dt="2024-10-15T00:49:07.356" v="150" actId="207"/>
          <ac:spMkLst>
            <pc:docMk/>
            <pc:sldMk cId="1436687798" sldId="2146849872"/>
            <ac:spMk id="7" creationId="{61C240CB-F8C6-1BE9-996D-9B6AD0C967E2}"/>
          </ac:spMkLst>
        </pc:spChg>
        <pc:spChg chg="add del mod">
          <ac:chgData name="Liliana Munoz Bernal" userId="2324f3e0-d9ca-457e-9d37-4a3322601678" providerId="ADAL" clId="{1539E0A8-D10E-4B8D-BC5A-CA94CB2A66A2}" dt="2024-10-15T02:16:40.875" v="752" actId="478"/>
          <ac:spMkLst>
            <pc:docMk/>
            <pc:sldMk cId="1436687798" sldId="2146849872"/>
            <ac:spMk id="8" creationId="{0293E74F-348C-9624-4942-EF92E89B3A0F}"/>
          </ac:spMkLst>
        </pc:spChg>
        <pc:spChg chg="add mod">
          <ac:chgData name="Liliana Munoz Bernal" userId="2324f3e0-d9ca-457e-9d37-4a3322601678" providerId="ADAL" clId="{1539E0A8-D10E-4B8D-BC5A-CA94CB2A66A2}" dt="2024-10-15T02:16:15.397" v="747" actId="1076"/>
          <ac:spMkLst>
            <pc:docMk/>
            <pc:sldMk cId="1436687798" sldId="2146849872"/>
            <ac:spMk id="10" creationId="{B82BF83E-155A-DF6C-3ACF-15F5A54A76BD}"/>
          </ac:spMkLst>
        </pc:spChg>
        <pc:spChg chg="mod">
          <ac:chgData name="Liliana Munoz Bernal" userId="2324f3e0-d9ca-457e-9d37-4a3322601678" providerId="ADAL" clId="{1539E0A8-D10E-4B8D-BC5A-CA94CB2A66A2}" dt="2024-10-15T00:46:41.220" v="128" actId="20577"/>
          <ac:spMkLst>
            <pc:docMk/>
            <pc:sldMk cId="1436687798" sldId="2146849872"/>
            <ac:spMk id="12" creationId="{93D4E404-56C5-74F9-0610-EC3E9DC0569F}"/>
          </ac:spMkLst>
        </pc:spChg>
        <pc:spChg chg="add mod">
          <ac:chgData name="Liliana Munoz Bernal" userId="2324f3e0-d9ca-457e-9d37-4a3322601678" providerId="ADAL" clId="{1539E0A8-D10E-4B8D-BC5A-CA94CB2A66A2}" dt="2024-10-15T02:16:52.003" v="756" actId="1076"/>
          <ac:spMkLst>
            <pc:docMk/>
            <pc:sldMk cId="1436687798" sldId="2146849872"/>
            <ac:spMk id="13" creationId="{C1EC8EEE-5672-426F-15D0-7B5B83845671}"/>
          </ac:spMkLst>
        </pc:spChg>
        <pc:spChg chg="add mod ord">
          <ac:chgData name="Liliana Munoz Bernal" userId="2324f3e0-d9ca-457e-9d37-4a3322601678" providerId="ADAL" clId="{1539E0A8-D10E-4B8D-BC5A-CA94CB2A66A2}" dt="2024-10-15T02:16:47.643" v="755" actId="14100"/>
          <ac:spMkLst>
            <pc:docMk/>
            <pc:sldMk cId="1436687798" sldId="2146849872"/>
            <ac:spMk id="14" creationId="{03A31931-2C89-85B0-A806-7AC99AD13DC8}"/>
          </ac:spMkLst>
        </pc:spChg>
        <pc:spChg chg="add mod">
          <ac:chgData name="Liliana Munoz Bernal" userId="2324f3e0-d9ca-457e-9d37-4a3322601678" providerId="ADAL" clId="{1539E0A8-D10E-4B8D-BC5A-CA94CB2A66A2}" dt="2024-10-15T00:50:40.914" v="233" actId="1076"/>
          <ac:spMkLst>
            <pc:docMk/>
            <pc:sldMk cId="1436687798" sldId="2146849872"/>
            <ac:spMk id="15" creationId="{2CB59E80-70A5-E8CD-3ACC-58337DC3CAE3}"/>
          </ac:spMkLst>
        </pc:spChg>
        <pc:graphicFrameChg chg="mod">
          <ac:chgData name="Liliana Munoz Bernal" userId="2324f3e0-d9ca-457e-9d37-4a3322601678" providerId="ADAL" clId="{1539E0A8-D10E-4B8D-BC5A-CA94CB2A66A2}" dt="2024-10-15T00:48:06.126" v="137" actId="1076"/>
          <ac:graphicFrameMkLst>
            <pc:docMk/>
            <pc:sldMk cId="1436687798" sldId="2146849872"/>
            <ac:graphicFrameMk id="5" creationId="{AB85AE00-4231-146A-DF2E-0511799A3D02}"/>
          </ac:graphicFrameMkLst>
        </pc:graphicFrameChg>
        <pc:graphicFrameChg chg="mod">
          <ac:chgData name="Liliana Munoz Bernal" userId="2324f3e0-d9ca-457e-9d37-4a3322601678" providerId="ADAL" clId="{1539E0A8-D10E-4B8D-BC5A-CA94CB2A66A2}" dt="2024-10-15T00:44:20.546" v="77" actId="1076"/>
          <ac:graphicFrameMkLst>
            <pc:docMk/>
            <pc:sldMk cId="1436687798" sldId="2146849872"/>
            <ac:graphicFrameMk id="9" creationId="{7891A65E-BEFA-7433-0750-CC31900F2A98}"/>
          </ac:graphicFrameMkLst>
        </pc:graphicFrameChg>
        <pc:graphicFrameChg chg="mod">
          <ac:chgData name="Liliana Munoz Bernal" userId="2324f3e0-d9ca-457e-9d37-4a3322601678" providerId="ADAL" clId="{1539E0A8-D10E-4B8D-BC5A-CA94CB2A66A2}" dt="2024-10-15T00:43:41.920" v="65" actId="1076"/>
          <ac:graphicFrameMkLst>
            <pc:docMk/>
            <pc:sldMk cId="1436687798" sldId="2146849872"/>
            <ac:graphicFrameMk id="11" creationId="{1C0CA5C0-45E3-C0A6-67A7-850E325CB075}"/>
          </ac:graphicFrameMkLst>
        </pc:graphicFrameChg>
        <pc:cxnChg chg="add mod">
          <ac:chgData name="Liliana Munoz Bernal" userId="2324f3e0-d9ca-457e-9d37-4a3322601678" providerId="ADAL" clId="{1539E0A8-D10E-4B8D-BC5A-CA94CB2A66A2}" dt="2024-10-15T00:43:44.479" v="66" actId="1076"/>
          <ac:cxnSpMkLst>
            <pc:docMk/>
            <pc:sldMk cId="1436687798" sldId="2146849872"/>
            <ac:cxnSpMk id="4" creationId="{2F166AA5-5603-36C6-DE8A-22559710341E}"/>
          </ac:cxnSpMkLst>
        </pc:cxnChg>
      </pc:sldChg>
      <pc:sldChg chg="addSp delSp modSp mod">
        <pc:chgData name="Liliana Munoz Bernal" userId="2324f3e0-d9ca-457e-9d37-4a3322601678" providerId="ADAL" clId="{1539E0A8-D10E-4B8D-BC5A-CA94CB2A66A2}" dt="2024-10-15T01:10:42.024" v="458" actId="20577"/>
        <pc:sldMkLst>
          <pc:docMk/>
          <pc:sldMk cId="491114114" sldId="2146849873"/>
        </pc:sldMkLst>
        <pc:spChg chg="add mod">
          <ac:chgData name="Liliana Munoz Bernal" userId="2324f3e0-d9ca-457e-9d37-4a3322601678" providerId="ADAL" clId="{1539E0A8-D10E-4B8D-BC5A-CA94CB2A66A2}" dt="2024-10-15T01:07:15.838" v="381" actId="404"/>
          <ac:spMkLst>
            <pc:docMk/>
            <pc:sldMk cId="491114114" sldId="2146849873"/>
            <ac:spMk id="2" creationId="{4FF25B99-0856-C40C-F919-6D8513BD1BC8}"/>
          </ac:spMkLst>
        </pc:spChg>
        <pc:spChg chg="add mod">
          <ac:chgData name="Liliana Munoz Bernal" userId="2324f3e0-d9ca-457e-9d37-4a3322601678" providerId="ADAL" clId="{1539E0A8-D10E-4B8D-BC5A-CA94CB2A66A2}" dt="2024-10-15T01:07:09.199" v="377" actId="404"/>
          <ac:spMkLst>
            <pc:docMk/>
            <pc:sldMk cId="491114114" sldId="2146849873"/>
            <ac:spMk id="3" creationId="{A3B59438-AF8C-5A9A-9B41-B36960C71CA4}"/>
          </ac:spMkLst>
        </pc:spChg>
        <pc:spChg chg="add del mod">
          <ac:chgData name="Liliana Munoz Bernal" userId="2324f3e0-d9ca-457e-9d37-4a3322601678" providerId="ADAL" clId="{1539E0A8-D10E-4B8D-BC5A-CA94CB2A66A2}" dt="2024-10-15T01:08:19.837" v="397" actId="14100"/>
          <ac:spMkLst>
            <pc:docMk/>
            <pc:sldMk cId="491114114" sldId="2146849873"/>
            <ac:spMk id="4" creationId="{87C87A28-F4CB-7EE2-A3ED-5A72A0DCA88F}"/>
          </ac:spMkLst>
        </pc:spChg>
        <pc:spChg chg="add mod">
          <ac:chgData name="Liliana Munoz Bernal" userId="2324f3e0-d9ca-457e-9d37-4a3322601678" providerId="ADAL" clId="{1539E0A8-D10E-4B8D-BC5A-CA94CB2A66A2}" dt="2024-10-15T01:08:27.616" v="398" actId="14100"/>
          <ac:spMkLst>
            <pc:docMk/>
            <pc:sldMk cId="491114114" sldId="2146849873"/>
            <ac:spMk id="5" creationId="{D03F9F54-5013-DEEF-EFF5-BC79F2697D1E}"/>
          </ac:spMkLst>
        </pc:spChg>
        <pc:spChg chg="add mod">
          <ac:chgData name="Liliana Munoz Bernal" userId="2324f3e0-d9ca-457e-9d37-4a3322601678" providerId="ADAL" clId="{1539E0A8-D10E-4B8D-BC5A-CA94CB2A66A2}" dt="2024-10-15T01:07:18.492" v="383" actId="404"/>
          <ac:spMkLst>
            <pc:docMk/>
            <pc:sldMk cId="491114114" sldId="2146849873"/>
            <ac:spMk id="6" creationId="{1036197D-A045-C621-F4D6-01BBF63E72D0}"/>
          </ac:spMkLst>
        </pc:spChg>
        <pc:spChg chg="add mod">
          <ac:chgData name="Liliana Munoz Bernal" userId="2324f3e0-d9ca-457e-9d37-4a3322601678" providerId="ADAL" clId="{1539E0A8-D10E-4B8D-BC5A-CA94CB2A66A2}" dt="2024-10-15T01:07:12.252" v="379" actId="404"/>
          <ac:spMkLst>
            <pc:docMk/>
            <pc:sldMk cId="491114114" sldId="2146849873"/>
            <ac:spMk id="7" creationId="{9EBBBE26-8731-DAE9-FCF4-A116B7B6730C}"/>
          </ac:spMkLst>
        </pc:spChg>
        <pc:spChg chg="add mod">
          <ac:chgData name="Liliana Munoz Bernal" userId="2324f3e0-d9ca-457e-9d37-4a3322601678" providerId="ADAL" clId="{1539E0A8-D10E-4B8D-BC5A-CA94CB2A66A2}" dt="2024-10-15T01:07:00.859" v="375" actId="404"/>
          <ac:spMkLst>
            <pc:docMk/>
            <pc:sldMk cId="491114114" sldId="2146849873"/>
            <ac:spMk id="10" creationId="{C642909F-B043-AD92-798A-CBAD6A32513A}"/>
          </ac:spMkLst>
        </pc:spChg>
        <pc:spChg chg="mod">
          <ac:chgData name="Liliana Munoz Bernal" userId="2324f3e0-d9ca-457e-9d37-4a3322601678" providerId="ADAL" clId="{1539E0A8-D10E-4B8D-BC5A-CA94CB2A66A2}" dt="2024-10-15T00:59:16.860" v="265" actId="20577"/>
          <ac:spMkLst>
            <pc:docMk/>
            <pc:sldMk cId="491114114" sldId="2146849873"/>
            <ac:spMk id="11" creationId="{31FB4E0B-3001-6274-4E57-78CE2143AAD2}"/>
          </ac:spMkLst>
        </pc:spChg>
        <pc:spChg chg="add mod">
          <ac:chgData name="Liliana Munoz Bernal" userId="2324f3e0-d9ca-457e-9d37-4a3322601678" providerId="ADAL" clId="{1539E0A8-D10E-4B8D-BC5A-CA94CB2A66A2}" dt="2024-10-15T01:09:30.822" v="400" actId="14100"/>
          <ac:spMkLst>
            <pc:docMk/>
            <pc:sldMk cId="491114114" sldId="2146849873"/>
            <ac:spMk id="12" creationId="{2968A333-0E71-B077-5E6B-09635A4325F4}"/>
          </ac:spMkLst>
        </pc:spChg>
        <pc:spChg chg="add del mod">
          <ac:chgData name="Liliana Munoz Bernal" userId="2324f3e0-d9ca-457e-9d37-4a3322601678" providerId="ADAL" clId="{1539E0A8-D10E-4B8D-BC5A-CA94CB2A66A2}" dt="2024-10-15T01:04:24.015" v="331" actId="478"/>
          <ac:spMkLst>
            <pc:docMk/>
            <pc:sldMk cId="491114114" sldId="2146849873"/>
            <ac:spMk id="13" creationId="{671D6094-E9AC-AA9D-BFE3-6F2676D90C4E}"/>
          </ac:spMkLst>
        </pc:spChg>
        <pc:spChg chg="add del mod">
          <ac:chgData name="Liliana Munoz Bernal" userId="2324f3e0-d9ca-457e-9d37-4a3322601678" providerId="ADAL" clId="{1539E0A8-D10E-4B8D-BC5A-CA94CB2A66A2}" dt="2024-10-15T01:04:24.015" v="331" actId="478"/>
          <ac:spMkLst>
            <pc:docMk/>
            <pc:sldMk cId="491114114" sldId="2146849873"/>
            <ac:spMk id="14" creationId="{0B080520-D1BC-109E-94C3-D1BD8F160E2D}"/>
          </ac:spMkLst>
        </pc:spChg>
        <pc:spChg chg="add del mod">
          <ac:chgData name="Liliana Munoz Bernal" userId="2324f3e0-d9ca-457e-9d37-4a3322601678" providerId="ADAL" clId="{1539E0A8-D10E-4B8D-BC5A-CA94CB2A66A2}" dt="2024-10-15T01:04:24.015" v="331" actId="478"/>
          <ac:spMkLst>
            <pc:docMk/>
            <pc:sldMk cId="491114114" sldId="2146849873"/>
            <ac:spMk id="15" creationId="{2DF3567D-056E-EF39-AA02-7ECEB53307D5}"/>
          </ac:spMkLst>
        </pc:spChg>
        <pc:spChg chg="add del mod">
          <ac:chgData name="Liliana Munoz Bernal" userId="2324f3e0-d9ca-457e-9d37-4a3322601678" providerId="ADAL" clId="{1539E0A8-D10E-4B8D-BC5A-CA94CB2A66A2}" dt="2024-10-15T01:04:24.015" v="331" actId="478"/>
          <ac:spMkLst>
            <pc:docMk/>
            <pc:sldMk cId="491114114" sldId="2146849873"/>
            <ac:spMk id="16" creationId="{4E7AB2AB-C5CE-411B-E42F-CBB344B35391}"/>
          </ac:spMkLst>
        </pc:spChg>
        <pc:spChg chg="add mod">
          <ac:chgData name="Liliana Munoz Bernal" userId="2324f3e0-d9ca-457e-9d37-4a3322601678" providerId="ADAL" clId="{1539E0A8-D10E-4B8D-BC5A-CA94CB2A66A2}" dt="2024-10-15T01:09:15.122" v="399" actId="1582"/>
          <ac:spMkLst>
            <pc:docMk/>
            <pc:sldMk cId="491114114" sldId="2146849873"/>
            <ac:spMk id="17" creationId="{1704EB14-26C4-4DDA-AA5D-94F59BD46D86}"/>
          </ac:spMkLst>
        </pc:spChg>
        <pc:spChg chg="add mod">
          <ac:chgData name="Liliana Munoz Bernal" userId="2324f3e0-d9ca-457e-9d37-4a3322601678" providerId="ADAL" clId="{1539E0A8-D10E-4B8D-BC5A-CA94CB2A66A2}" dt="2024-10-15T01:10:03.704" v="417" actId="1076"/>
          <ac:spMkLst>
            <pc:docMk/>
            <pc:sldMk cId="491114114" sldId="2146849873"/>
            <ac:spMk id="18" creationId="{64953069-7F85-1A40-D38F-E8FC6E54970B}"/>
          </ac:spMkLst>
        </pc:spChg>
        <pc:spChg chg="add mod">
          <ac:chgData name="Liliana Munoz Bernal" userId="2324f3e0-d9ca-457e-9d37-4a3322601678" providerId="ADAL" clId="{1539E0A8-D10E-4B8D-BC5A-CA94CB2A66A2}" dt="2024-10-15T01:10:24.131" v="442" actId="20577"/>
          <ac:spMkLst>
            <pc:docMk/>
            <pc:sldMk cId="491114114" sldId="2146849873"/>
            <ac:spMk id="19" creationId="{4DA23346-0D50-6430-13C0-874C8AEF3837}"/>
          </ac:spMkLst>
        </pc:spChg>
        <pc:spChg chg="add mod">
          <ac:chgData name="Liliana Munoz Bernal" userId="2324f3e0-d9ca-457e-9d37-4a3322601678" providerId="ADAL" clId="{1539E0A8-D10E-4B8D-BC5A-CA94CB2A66A2}" dt="2024-10-15T01:10:42.024" v="458" actId="20577"/>
          <ac:spMkLst>
            <pc:docMk/>
            <pc:sldMk cId="491114114" sldId="2146849873"/>
            <ac:spMk id="20" creationId="{6AAA5249-CEC3-4F44-E335-15B1F858A258}"/>
          </ac:spMkLst>
        </pc:spChg>
        <pc:graphicFrameChg chg="mod">
          <ac:chgData name="Liliana Munoz Bernal" userId="2324f3e0-d9ca-457e-9d37-4a3322601678" providerId="ADAL" clId="{1539E0A8-D10E-4B8D-BC5A-CA94CB2A66A2}" dt="2024-10-15T01:07:58.498" v="396" actId="404"/>
          <ac:graphicFrameMkLst>
            <pc:docMk/>
            <pc:sldMk cId="491114114" sldId="2146849873"/>
            <ac:graphicFrameMk id="8" creationId="{71802211-0DC1-4885-A6C1-C2CD68D9AF1F}"/>
          </ac:graphicFrameMkLst>
        </pc:graphicFrameChg>
      </pc:sldChg>
      <pc:sldChg chg="addSp modSp mod">
        <pc:chgData name="Liliana Munoz Bernal" userId="2324f3e0-d9ca-457e-9d37-4a3322601678" providerId="ADAL" clId="{1539E0A8-D10E-4B8D-BC5A-CA94CB2A66A2}" dt="2024-10-15T01:46:33.629" v="670" actId="1076"/>
        <pc:sldMkLst>
          <pc:docMk/>
          <pc:sldMk cId="3400501720" sldId="2146849876"/>
        </pc:sldMkLst>
        <pc:graphicFrameChg chg="add mod modGraphic">
          <ac:chgData name="Liliana Munoz Bernal" userId="2324f3e0-d9ca-457e-9d37-4a3322601678" providerId="ADAL" clId="{1539E0A8-D10E-4B8D-BC5A-CA94CB2A66A2}" dt="2024-10-15T01:46:33.629" v="670" actId="1076"/>
          <ac:graphicFrameMkLst>
            <pc:docMk/>
            <pc:sldMk cId="3400501720" sldId="2146849876"/>
            <ac:graphicFrameMk id="2" creationId="{DF76FF18-839A-6C02-32EF-AD213875EB68}"/>
          </ac:graphicFrameMkLst>
        </pc:graphicFrameChg>
        <pc:graphicFrameChg chg="mod modGraphic">
          <ac:chgData name="Liliana Munoz Bernal" userId="2324f3e0-d9ca-457e-9d37-4a3322601678" providerId="ADAL" clId="{1539E0A8-D10E-4B8D-BC5A-CA94CB2A66A2}" dt="2024-10-15T01:26:24.597" v="609" actId="1076"/>
          <ac:graphicFrameMkLst>
            <pc:docMk/>
            <pc:sldMk cId="3400501720" sldId="2146849876"/>
            <ac:graphicFrameMk id="3" creationId="{0D151CBA-F7C8-5092-E542-1B5E09095BDB}"/>
          </ac:graphicFrameMkLst>
        </pc:graphicFrameChg>
        <pc:graphicFrameChg chg="add mod modGraphic">
          <ac:chgData name="Liliana Munoz Bernal" userId="2324f3e0-d9ca-457e-9d37-4a3322601678" providerId="ADAL" clId="{1539E0A8-D10E-4B8D-BC5A-CA94CB2A66A2}" dt="2024-10-15T01:46:20.106" v="667" actId="12385"/>
          <ac:graphicFrameMkLst>
            <pc:docMk/>
            <pc:sldMk cId="3400501720" sldId="2146849876"/>
            <ac:graphicFrameMk id="4" creationId="{0D323C99-F67A-755B-75A8-B43548F9DED5}"/>
          </ac:graphicFrameMkLst>
        </pc:graphicFrameChg>
        <pc:graphicFrameChg chg="mod modGraphic">
          <ac:chgData name="Liliana Munoz Bernal" userId="2324f3e0-d9ca-457e-9d37-4a3322601678" providerId="ADAL" clId="{1539E0A8-D10E-4B8D-BC5A-CA94CB2A66A2}" dt="2024-10-15T01:26:27.590" v="610" actId="1076"/>
          <ac:graphicFrameMkLst>
            <pc:docMk/>
            <pc:sldMk cId="3400501720" sldId="2146849876"/>
            <ac:graphicFrameMk id="6" creationId="{2A597B9B-52C3-F7F0-4895-47FB17BB9C58}"/>
          </ac:graphicFrameMkLst>
        </pc:graphicFrameChg>
      </pc:sldChg>
      <pc:sldChg chg="addSp modSp mod">
        <pc:chgData name="Liliana Munoz Bernal" userId="2324f3e0-d9ca-457e-9d37-4a3322601678" providerId="ADAL" clId="{1539E0A8-D10E-4B8D-BC5A-CA94CB2A66A2}" dt="2024-10-15T01:26:01.045" v="608" actId="1076"/>
        <pc:sldMkLst>
          <pc:docMk/>
          <pc:sldMk cId="1306438879" sldId="2146849877"/>
        </pc:sldMkLst>
        <pc:spChg chg="add mod">
          <ac:chgData name="Liliana Munoz Bernal" userId="2324f3e0-d9ca-457e-9d37-4a3322601678" providerId="ADAL" clId="{1539E0A8-D10E-4B8D-BC5A-CA94CB2A66A2}" dt="2024-10-15T01:23:47.458" v="579" actId="1076"/>
          <ac:spMkLst>
            <pc:docMk/>
            <pc:sldMk cId="1306438879" sldId="2146849877"/>
            <ac:spMk id="5" creationId="{61A2C344-2B39-C86E-B9B5-A296B614CE5F}"/>
          </ac:spMkLst>
        </pc:spChg>
        <pc:spChg chg="add mod">
          <ac:chgData name="Liliana Munoz Bernal" userId="2324f3e0-d9ca-457e-9d37-4a3322601678" providerId="ADAL" clId="{1539E0A8-D10E-4B8D-BC5A-CA94CB2A66A2}" dt="2024-10-15T01:24:01.656" v="582" actId="1076"/>
          <ac:spMkLst>
            <pc:docMk/>
            <pc:sldMk cId="1306438879" sldId="2146849877"/>
            <ac:spMk id="6" creationId="{77D3917D-73CE-DEFB-2C4D-7CE98FE92E8E}"/>
          </ac:spMkLst>
        </pc:spChg>
        <pc:spChg chg="add mod">
          <ac:chgData name="Liliana Munoz Bernal" userId="2324f3e0-d9ca-457e-9d37-4a3322601678" providerId="ADAL" clId="{1539E0A8-D10E-4B8D-BC5A-CA94CB2A66A2}" dt="2024-10-15T01:26:01.045" v="608" actId="1076"/>
          <ac:spMkLst>
            <pc:docMk/>
            <pc:sldMk cId="1306438879" sldId="2146849877"/>
            <ac:spMk id="17" creationId="{0A2E8875-2A6B-599B-7F4C-B8601AE7AF43}"/>
          </ac:spMkLst>
        </pc:spChg>
        <pc:graphicFrameChg chg="mod modGraphic">
          <ac:chgData name="Liliana Munoz Bernal" userId="2324f3e0-d9ca-457e-9d37-4a3322601678" providerId="ADAL" clId="{1539E0A8-D10E-4B8D-BC5A-CA94CB2A66A2}" dt="2024-10-15T01:23:23.366" v="575" actId="14734"/>
          <ac:graphicFrameMkLst>
            <pc:docMk/>
            <pc:sldMk cId="1306438879" sldId="2146849877"/>
            <ac:graphicFrameMk id="2" creationId="{14D1A924-0A6F-381E-6A8B-E1A89FF77211}"/>
          </ac:graphicFrameMkLst>
        </pc:graphicFrameChg>
        <pc:graphicFrameChg chg="add mod modGraphic">
          <ac:chgData name="Liliana Munoz Bernal" userId="2324f3e0-d9ca-457e-9d37-4a3322601678" providerId="ADAL" clId="{1539E0A8-D10E-4B8D-BC5A-CA94CB2A66A2}" dt="2024-10-15T01:25:47.235" v="599" actId="207"/>
          <ac:graphicFrameMkLst>
            <pc:docMk/>
            <pc:sldMk cId="1306438879" sldId="2146849877"/>
            <ac:graphicFrameMk id="3" creationId="{62AF8756-375E-180C-624E-D07C3B21467C}"/>
          </ac:graphicFrameMkLst>
        </pc:graphicFrameChg>
        <pc:cxnChg chg="add mod">
          <ac:chgData name="Liliana Munoz Bernal" userId="2324f3e0-d9ca-457e-9d37-4a3322601678" providerId="ADAL" clId="{1539E0A8-D10E-4B8D-BC5A-CA94CB2A66A2}" dt="2024-10-15T01:23:44.196" v="578" actId="1076"/>
          <ac:cxnSpMkLst>
            <pc:docMk/>
            <pc:sldMk cId="1306438879" sldId="2146849877"/>
            <ac:cxnSpMk id="4" creationId="{7D21CABA-A977-E5AA-CF29-5E0265471508}"/>
          </ac:cxnSpMkLst>
        </pc:cxnChg>
        <pc:cxnChg chg="add mod">
          <ac:chgData name="Liliana Munoz Bernal" userId="2324f3e0-d9ca-457e-9d37-4a3322601678" providerId="ADAL" clId="{1539E0A8-D10E-4B8D-BC5A-CA94CB2A66A2}" dt="2024-10-15T01:24:01.656" v="582" actId="1076"/>
          <ac:cxnSpMkLst>
            <pc:docMk/>
            <pc:sldMk cId="1306438879" sldId="2146849877"/>
            <ac:cxnSpMk id="7" creationId="{8BF9B5D2-6F67-56E0-D622-7BA1721284DA}"/>
          </ac:cxnSpMkLst>
        </pc:cxnChg>
        <pc:cxnChg chg="add mod">
          <ac:chgData name="Liliana Munoz Bernal" userId="2324f3e0-d9ca-457e-9d37-4a3322601678" providerId="ADAL" clId="{1539E0A8-D10E-4B8D-BC5A-CA94CB2A66A2}" dt="2024-10-15T01:25:22.154" v="598" actId="14100"/>
          <ac:cxnSpMkLst>
            <pc:docMk/>
            <pc:sldMk cId="1306438879" sldId="2146849877"/>
            <ac:cxnSpMk id="8" creationId="{98963A66-9357-A4F8-25BF-1F1AA67A14AE}"/>
          </ac:cxnSpMkLst>
        </pc:cxnChg>
        <pc:cxnChg chg="add mod">
          <ac:chgData name="Liliana Munoz Bernal" userId="2324f3e0-d9ca-457e-9d37-4a3322601678" providerId="ADAL" clId="{1539E0A8-D10E-4B8D-BC5A-CA94CB2A66A2}" dt="2024-10-15T01:25:15.645" v="596" actId="1035"/>
          <ac:cxnSpMkLst>
            <pc:docMk/>
            <pc:sldMk cId="1306438879" sldId="2146849877"/>
            <ac:cxnSpMk id="14" creationId="{5F5B9FA0-77E7-B309-E82E-53BD7B51551A}"/>
          </ac:cxnSpMkLst>
        </pc:cxnChg>
      </pc:sldChg>
      <pc:sldChg chg="modSp mod">
        <pc:chgData name="Liliana Munoz Bernal" userId="2324f3e0-d9ca-457e-9d37-4a3322601678" providerId="ADAL" clId="{1539E0A8-D10E-4B8D-BC5A-CA94CB2A66A2}" dt="2024-10-15T01:20:41.366" v="565" actId="113"/>
        <pc:sldMkLst>
          <pc:docMk/>
          <pc:sldMk cId="1033142763" sldId="2146849878"/>
        </pc:sldMkLst>
        <pc:graphicFrameChg chg="modGraphic">
          <ac:chgData name="Liliana Munoz Bernal" userId="2324f3e0-d9ca-457e-9d37-4a3322601678" providerId="ADAL" clId="{1539E0A8-D10E-4B8D-BC5A-CA94CB2A66A2}" dt="2024-10-15T01:20:41.366" v="565" actId="113"/>
          <ac:graphicFrameMkLst>
            <pc:docMk/>
            <pc:sldMk cId="1033142763" sldId="2146849878"/>
            <ac:graphicFrameMk id="2" creationId="{1B4466AC-DFF5-ACD8-5231-64FD518750CE}"/>
          </ac:graphicFrameMkLst>
        </pc:graphicFrameChg>
      </pc:sldChg>
      <pc:sldChg chg="add mod modShow">
        <pc:chgData name="Liliana Munoz Bernal" userId="2324f3e0-d9ca-457e-9d37-4a3322601678" providerId="ADAL" clId="{1539E0A8-D10E-4B8D-BC5A-CA94CB2A66A2}" dt="2024-10-15T00:51:33.348" v="235" actId="729"/>
        <pc:sldMkLst>
          <pc:docMk/>
          <pc:sldMk cId="170098613" sldId="2146849880"/>
        </pc:sldMkLst>
      </pc:sldChg>
      <pc:sldChg chg="addSp delSp modSp new mod">
        <pc:chgData name="Liliana Munoz Bernal" userId="2324f3e0-d9ca-457e-9d37-4a3322601678" providerId="ADAL" clId="{1539E0A8-D10E-4B8D-BC5A-CA94CB2A66A2}" dt="2024-10-15T01:11:46.985" v="485" actId="1076"/>
        <pc:sldMkLst>
          <pc:docMk/>
          <pc:sldMk cId="3396692256" sldId="2146849881"/>
        </pc:sldMkLst>
        <pc:spChg chg="add del mod">
          <ac:chgData name="Liliana Munoz Bernal" userId="2324f3e0-d9ca-457e-9d37-4a3322601678" providerId="ADAL" clId="{1539E0A8-D10E-4B8D-BC5A-CA94CB2A66A2}" dt="2024-10-15T01:11:46.985" v="485" actId="1076"/>
          <ac:spMkLst>
            <pc:docMk/>
            <pc:sldMk cId="3396692256" sldId="2146849881"/>
            <ac:spMk id="2" creationId="{496DEB41-B646-2B56-5525-97A2504DFC2C}"/>
          </ac:spMkLst>
        </pc:spChg>
        <pc:spChg chg="del">
          <ac:chgData name="Liliana Munoz Bernal" userId="2324f3e0-d9ca-457e-9d37-4a3322601678" providerId="ADAL" clId="{1539E0A8-D10E-4B8D-BC5A-CA94CB2A66A2}" dt="2024-10-15T01:11:35.555" v="460" actId="478"/>
          <ac:spMkLst>
            <pc:docMk/>
            <pc:sldMk cId="3396692256" sldId="2146849881"/>
            <ac:spMk id="3" creationId="{520C76C3-6A5E-DEE4-A7CB-AEEF91C1599A}"/>
          </ac:spMkLst>
        </pc:spChg>
      </pc:sldChg>
      <pc:sldChg chg="modSp add mod">
        <pc:chgData name="Liliana Munoz Bernal" userId="2324f3e0-d9ca-457e-9d37-4a3322601678" providerId="ADAL" clId="{1539E0A8-D10E-4B8D-BC5A-CA94CB2A66A2}" dt="2024-10-15T01:12:04.677" v="500" actId="1076"/>
        <pc:sldMkLst>
          <pc:docMk/>
          <pc:sldMk cId="2403729573" sldId="2146849882"/>
        </pc:sldMkLst>
        <pc:spChg chg="mod">
          <ac:chgData name="Liliana Munoz Bernal" userId="2324f3e0-d9ca-457e-9d37-4a3322601678" providerId="ADAL" clId="{1539E0A8-D10E-4B8D-BC5A-CA94CB2A66A2}" dt="2024-10-15T01:12:04.677" v="500" actId="1076"/>
          <ac:spMkLst>
            <pc:docMk/>
            <pc:sldMk cId="2403729573" sldId="2146849882"/>
            <ac:spMk id="2" creationId="{C07F0CBA-212F-C14D-70EC-579188CDD9F9}"/>
          </ac:spMkLst>
        </pc:spChg>
      </pc:sldChg>
      <pc:sldChg chg="addSp delSp modSp new mod">
        <pc:chgData name="Liliana Munoz Bernal" userId="2324f3e0-d9ca-457e-9d37-4a3322601678" providerId="ADAL" clId="{1539E0A8-D10E-4B8D-BC5A-CA94CB2A66A2}" dt="2024-10-15T01:16:20.270" v="510" actId="1076"/>
        <pc:sldMkLst>
          <pc:docMk/>
          <pc:sldMk cId="2844835443" sldId="2146849883"/>
        </pc:sldMkLst>
        <pc:spChg chg="del">
          <ac:chgData name="Liliana Munoz Bernal" userId="2324f3e0-d9ca-457e-9d37-4a3322601678" providerId="ADAL" clId="{1539E0A8-D10E-4B8D-BC5A-CA94CB2A66A2}" dt="2024-10-15T01:15:48.248" v="505" actId="478"/>
          <ac:spMkLst>
            <pc:docMk/>
            <pc:sldMk cId="2844835443" sldId="2146849883"/>
            <ac:spMk id="2" creationId="{0CB868D3-31A6-A709-AA0E-20C44DE6AD4F}"/>
          </ac:spMkLst>
        </pc:spChg>
        <pc:spChg chg="del">
          <ac:chgData name="Liliana Munoz Bernal" userId="2324f3e0-d9ca-457e-9d37-4a3322601678" providerId="ADAL" clId="{1539E0A8-D10E-4B8D-BC5A-CA94CB2A66A2}" dt="2024-10-15T01:15:49.262" v="506" actId="478"/>
          <ac:spMkLst>
            <pc:docMk/>
            <pc:sldMk cId="2844835443" sldId="2146849883"/>
            <ac:spMk id="3" creationId="{BE87AB73-2296-29DD-42A6-89FA0202FD55}"/>
          </ac:spMkLst>
        </pc:spChg>
        <pc:spChg chg="add mod">
          <ac:chgData name="Liliana Munoz Bernal" userId="2324f3e0-d9ca-457e-9d37-4a3322601678" providerId="ADAL" clId="{1539E0A8-D10E-4B8D-BC5A-CA94CB2A66A2}" dt="2024-10-15T01:16:12.568" v="508" actId="1076"/>
          <ac:spMkLst>
            <pc:docMk/>
            <pc:sldMk cId="2844835443" sldId="2146849883"/>
            <ac:spMk id="6" creationId="{1C681231-2A89-A025-9025-BCFC01BE88D3}"/>
          </ac:spMkLst>
        </pc:spChg>
        <pc:spChg chg="add mod">
          <ac:chgData name="Liliana Munoz Bernal" userId="2324f3e0-d9ca-457e-9d37-4a3322601678" providerId="ADAL" clId="{1539E0A8-D10E-4B8D-BC5A-CA94CB2A66A2}" dt="2024-10-15T01:16:12.568" v="508" actId="1076"/>
          <ac:spMkLst>
            <pc:docMk/>
            <pc:sldMk cId="2844835443" sldId="2146849883"/>
            <ac:spMk id="7" creationId="{437C9936-1E85-8230-A44F-1B1150778A39}"/>
          </ac:spMkLst>
        </pc:spChg>
        <pc:spChg chg="add mod">
          <ac:chgData name="Liliana Munoz Bernal" userId="2324f3e0-d9ca-457e-9d37-4a3322601678" providerId="ADAL" clId="{1539E0A8-D10E-4B8D-BC5A-CA94CB2A66A2}" dt="2024-10-15T01:16:20.270" v="510" actId="1076"/>
          <ac:spMkLst>
            <pc:docMk/>
            <pc:sldMk cId="2844835443" sldId="2146849883"/>
            <ac:spMk id="8" creationId="{54499371-56ED-058B-6B48-3D528B591977}"/>
          </ac:spMkLst>
        </pc:spChg>
        <pc:picChg chg="add mod">
          <ac:chgData name="Liliana Munoz Bernal" userId="2324f3e0-d9ca-457e-9d37-4a3322601678" providerId="ADAL" clId="{1539E0A8-D10E-4B8D-BC5A-CA94CB2A66A2}" dt="2024-10-15T01:16:12.568" v="508" actId="1076"/>
          <ac:picMkLst>
            <pc:docMk/>
            <pc:sldMk cId="2844835443" sldId="2146849883"/>
            <ac:picMk id="4" creationId="{324EA774-28B4-B421-75D5-CE53150FB1D3}"/>
          </ac:picMkLst>
        </pc:picChg>
        <pc:picChg chg="add mod">
          <ac:chgData name="Liliana Munoz Bernal" userId="2324f3e0-d9ca-457e-9d37-4a3322601678" providerId="ADAL" clId="{1539E0A8-D10E-4B8D-BC5A-CA94CB2A66A2}" dt="2024-10-15T01:16:12.568" v="508" actId="1076"/>
          <ac:picMkLst>
            <pc:docMk/>
            <pc:sldMk cId="2844835443" sldId="2146849883"/>
            <ac:picMk id="5" creationId="{342CE51F-91DA-7EDF-2020-99E1E4A15AA0}"/>
          </ac:picMkLst>
        </pc:picChg>
      </pc:sldChg>
      <pc:sldChg chg="addSp delSp modSp new mod">
        <pc:chgData name="Liliana Munoz Bernal" userId="2324f3e0-d9ca-457e-9d37-4a3322601678" providerId="ADAL" clId="{1539E0A8-D10E-4B8D-BC5A-CA94CB2A66A2}" dt="2024-10-15T02:13:31.519" v="744" actId="1076"/>
        <pc:sldMkLst>
          <pc:docMk/>
          <pc:sldMk cId="1921846332" sldId="2146849884"/>
        </pc:sldMkLst>
        <pc:spChg chg="del">
          <ac:chgData name="Liliana Munoz Bernal" userId="2324f3e0-d9ca-457e-9d37-4a3322601678" providerId="ADAL" clId="{1539E0A8-D10E-4B8D-BC5A-CA94CB2A66A2}" dt="2024-10-15T01:16:58.267" v="512" actId="478"/>
          <ac:spMkLst>
            <pc:docMk/>
            <pc:sldMk cId="1921846332" sldId="2146849884"/>
            <ac:spMk id="2" creationId="{7DFBF185-114E-EF54-7063-2D560A7C8702}"/>
          </ac:spMkLst>
        </pc:spChg>
        <pc:spChg chg="del">
          <ac:chgData name="Liliana Munoz Bernal" userId="2324f3e0-d9ca-457e-9d37-4a3322601678" providerId="ADAL" clId="{1539E0A8-D10E-4B8D-BC5A-CA94CB2A66A2}" dt="2024-10-15T01:16:59.618" v="513" actId="478"/>
          <ac:spMkLst>
            <pc:docMk/>
            <pc:sldMk cId="1921846332" sldId="2146849884"/>
            <ac:spMk id="3" creationId="{0914834B-B820-8397-59F6-948DDFDA352A}"/>
          </ac:spMkLst>
        </pc:spChg>
        <pc:spChg chg="add mod">
          <ac:chgData name="Liliana Munoz Bernal" userId="2324f3e0-d9ca-457e-9d37-4a3322601678" providerId="ADAL" clId="{1539E0A8-D10E-4B8D-BC5A-CA94CB2A66A2}" dt="2024-10-15T02:13:31.519" v="744" actId="1076"/>
          <ac:spMkLst>
            <pc:docMk/>
            <pc:sldMk cId="1921846332" sldId="2146849884"/>
            <ac:spMk id="8" creationId="{247BD317-5D85-33BF-B5C1-8C8A42896F5B}"/>
          </ac:spMkLst>
        </pc:spChg>
        <pc:graphicFrameChg chg="add mod">
          <ac:chgData name="Liliana Munoz Bernal" userId="2324f3e0-d9ca-457e-9d37-4a3322601678" providerId="ADAL" clId="{1539E0A8-D10E-4B8D-BC5A-CA94CB2A66A2}" dt="2024-10-15T02:12:37.966" v="676" actId="1076"/>
          <ac:graphicFrameMkLst>
            <pc:docMk/>
            <pc:sldMk cId="1921846332" sldId="2146849884"/>
            <ac:graphicFrameMk id="7" creationId="{033662A8-2025-C0D4-70B1-FA804BAB99C2}"/>
          </ac:graphicFrameMkLst>
        </pc:graphicFrameChg>
        <pc:picChg chg="add mod">
          <ac:chgData name="Liliana Munoz Bernal" userId="2324f3e0-d9ca-457e-9d37-4a3322601678" providerId="ADAL" clId="{1539E0A8-D10E-4B8D-BC5A-CA94CB2A66A2}" dt="2024-10-15T01:17:03.556" v="515" actId="1076"/>
          <ac:picMkLst>
            <pc:docMk/>
            <pc:sldMk cId="1921846332" sldId="2146849884"/>
            <ac:picMk id="4" creationId="{68EE8DC9-D590-495A-32CB-6417C156B9E9}"/>
          </ac:picMkLst>
        </pc:picChg>
        <pc:picChg chg="add mod">
          <ac:chgData name="Liliana Munoz Bernal" userId="2324f3e0-d9ca-457e-9d37-4a3322601678" providerId="ADAL" clId="{1539E0A8-D10E-4B8D-BC5A-CA94CB2A66A2}" dt="2024-10-15T02:12:22.062" v="674" actId="14100"/>
          <ac:picMkLst>
            <pc:docMk/>
            <pc:sldMk cId="1921846332" sldId="2146849884"/>
            <ac:picMk id="6" creationId="{85E8BF00-041C-DFC1-FE65-173A012F3D37}"/>
          </ac:picMkLst>
        </pc:picChg>
      </pc:sldChg>
    </pc:docChg>
  </pc:docChgLst>
  <pc:docChgLst>
    <pc:chgData name="Liliana Munoz Bernal" userId="2324f3e0-d9ca-457e-9d37-4a3322601678" providerId="ADAL" clId="{E87F4F02-B3A0-49A1-8C85-A39BAB96CE47}"/>
    <pc:docChg chg="custSel modSld">
      <pc:chgData name="Liliana Munoz Bernal" userId="2324f3e0-d9ca-457e-9d37-4a3322601678" providerId="ADAL" clId="{E87F4F02-B3A0-49A1-8C85-A39BAB96CE47}" dt="2024-10-24T21:38:11.356" v="67" actId="166"/>
      <pc:docMkLst>
        <pc:docMk/>
      </pc:docMkLst>
      <pc:sldChg chg="addSp delSp modSp mod">
        <pc:chgData name="Liliana Munoz Bernal" userId="2324f3e0-d9ca-457e-9d37-4a3322601678" providerId="ADAL" clId="{E87F4F02-B3A0-49A1-8C85-A39BAB96CE47}" dt="2024-10-24T21:00:18.475" v="17" actId="14100"/>
        <pc:sldMkLst>
          <pc:docMk/>
          <pc:sldMk cId="4129296820" sldId="2146849870"/>
        </pc:sldMkLst>
        <pc:spChg chg="add del mod">
          <ac:chgData name="Liliana Munoz Bernal" userId="2324f3e0-d9ca-457e-9d37-4a3322601678" providerId="ADAL" clId="{E87F4F02-B3A0-49A1-8C85-A39BAB96CE47}" dt="2024-10-24T20:59:00.591" v="6" actId="478"/>
          <ac:spMkLst>
            <pc:docMk/>
            <pc:sldMk cId="4129296820" sldId="2146849870"/>
            <ac:spMk id="2" creationId="{C412F8E3-C424-7C0C-37A5-6A67891F8A6C}"/>
          </ac:spMkLst>
        </pc:spChg>
        <pc:picChg chg="del">
          <ac:chgData name="Liliana Munoz Bernal" userId="2324f3e0-d9ca-457e-9d37-4a3322601678" providerId="ADAL" clId="{E87F4F02-B3A0-49A1-8C85-A39BAB96CE47}" dt="2024-10-24T20:59:53.787" v="7" actId="478"/>
          <ac:picMkLst>
            <pc:docMk/>
            <pc:sldMk cId="4129296820" sldId="2146849870"/>
            <ac:picMk id="5" creationId="{F35F37A3-9FB4-08B0-21A0-0C5F760942D0}"/>
          </ac:picMkLst>
        </pc:picChg>
        <pc:picChg chg="add mod">
          <ac:chgData name="Liliana Munoz Bernal" userId="2324f3e0-d9ca-457e-9d37-4a3322601678" providerId="ADAL" clId="{E87F4F02-B3A0-49A1-8C85-A39BAB96CE47}" dt="2024-10-24T21:00:18.475" v="17" actId="14100"/>
          <ac:picMkLst>
            <pc:docMk/>
            <pc:sldMk cId="4129296820" sldId="2146849870"/>
            <ac:picMk id="7" creationId="{D2872EE4-86D7-C22D-A379-0F3ABCD777B5}"/>
          </ac:picMkLst>
        </pc:picChg>
      </pc:sldChg>
      <pc:sldChg chg="addSp delSp modSp mod">
        <pc:chgData name="Liliana Munoz Bernal" userId="2324f3e0-d9ca-457e-9d37-4a3322601678" providerId="ADAL" clId="{E87F4F02-B3A0-49A1-8C85-A39BAB96CE47}" dt="2024-10-24T21:37:02.828" v="49" actId="1076"/>
        <pc:sldMkLst>
          <pc:docMk/>
          <pc:sldMk cId="3400501720" sldId="2146849876"/>
        </pc:sldMkLst>
        <pc:spChg chg="add del">
          <ac:chgData name="Liliana Munoz Bernal" userId="2324f3e0-d9ca-457e-9d37-4a3322601678" providerId="ADAL" clId="{E87F4F02-B3A0-49A1-8C85-A39BAB96CE47}" dt="2024-10-24T21:36:36.403" v="42" actId="478"/>
          <ac:spMkLst>
            <pc:docMk/>
            <pc:sldMk cId="3400501720" sldId="2146849876"/>
            <ac:spMk id="2" creationId="{809AB42F-E792-0AD4-1E3A-DFD3A5CF29E0}"/>
          </ac:spMkLst>
        </pc:spChg>
        <pc:picChg chg="del">
          <ac:chgData name="Liliana Munoz Bernal" userId="2324f3e0-d9ca-457e-9d37-4a3322601678" providerId="ADAL" clId="{E87F4F02-B3A0-49A1-8C85-A39BAB96CE47}" dt="2024-10-24T21:36:37.137" v="43" actId="478"/>
          <ac:picMkLst>
            <pc:docMk/>
            <pc:sldMk cId="3400501720" sldId="2146849876"/>
            <ac:picMk id="4" creationId="{34700977-F666-FE31-CF65-9F63AFA5073B}"/>
          </ac:picMkLst>
        </pc:picChg>
        <pc:picChg chg="add mod">
          <ac:chgData name="Liliana Munoz Bernal" userId="2324f3e0-d9ca-457e-9d37-4a3322601678" providerId="ADAL" clId="{E87F4F02-B3A0-49A1-8C85-A39BAB96CE47}" dt="2024-10-24T21:37:02.828" v="49" actId="1076"/>
          <ac:picMkLst>
            <pc:docMk/>
            <pc:sldMk cId="3400501720" sldId="2146849876"/>
            <ac:picMk id="8" creationId="{DADA765F-079A-C1E1-7DE3-2722D712B8D3}"/>
          </ac:picMkLst>
        </pc:picChg>
      </pc:sldChg>
      <pc:sldChg chg="addSp delSp modSp mod">
        <pc:chgData name="Liliana Munoz Bernal" userId="2324f3e0-d9ca-457e-9d37-4a3322601678" providerId="ADAL" clId="{E87F4F02-B3A0-49A1-8C85-A39BAB96CE47}" dt="2024-10-24T21:38:11.356" v="67" actId="166"/>
        <pc:sldMkLst>
          <pc:docMk/>
          <pc:sldMk cId="1921846332" sldId="2146849884"/>
        </pc:sldMkLst>
        <pc:spChg chg="add del mod">
          <ac:chgData name="Liliana Munoz Bernal" userId="2324f3e0-d9ca-457e-9d37-4a3322601678" providerId="ADAL" clId="{E87F4F02-B3A0-49A1-8C85-A39BAB96CE47}" dt="2024-10-24T21:37:06.294" v="50" actId="478"/>
          <ac:spMkLst>
            <pc:docMk/>
            <pc:sldMk cId="1921846332" sldId="2146849884"/>
            <ac:spMk id="2" creationId="{EA8DA049-7283-F7EA-A8DE-4337A88E5A19}"/>
          </ac:spMkLst>
        </pc:spChg>
        <pc:spChg chg="del">
          <ac:chgData name="Liliana Munoz Bernal" userId="2324f3e0-d9ca-457e-9d37-4a3322601678" providerId="ADAL" clId="{E87F4F02-B3A0-49A1-8C85-A39BAB96CE47}" dt="2024-10-24T21:37:36.341" v="58" actId="478"/>
          <ac:spMkLst>
            <pc:docMk/>
            <pc:sldMk cId="1921846332" sldId="2146849884"/>
            <ac:spMk id="8" creationId="{247BD317-5D85-33BF-B5C1-8C8A42896F5B}"/>
          </ac:spMkLst>
        </pc:spChg>
        <pc:spChg chg="ord">
          <ac:chgData name="Liliana Munoz Bernal" userId="2324f3e0-d9ca-457e-9d37-4a3322601678" providerId="ADAL" clId="{E87F4F02-B3A0-49A1-8C85-A39BAB96CE47}" dt="2024-10-24T21:38:07.888" v="66" actId="166"/>
          <ac:spMkLst>
            <pc:docMk/>
            <pc:sldMk cId="1921846332" sldId="2146849884"/>
            <ac:spMk id="11" creationId="{F1882816-AE8B-AF5B-1120-9372FA2F3C81}"/>
          </ac:spMkLst>
        </pc:spChg>
        <pc:spChg chg="ord">
          <ac:chgData name="Liliana Munoz Bernal" userId="2324f3e0-d9ca-457e-9d37-4a3322601678" providerId="ADAL" clId="{E87F4F02-B3A0-49A1-8C85-A39BAB96CE47}" dt="2024-10-24T21:38:11.356" v="67" actId="166"/>
          <ac:spMkLst>
            <pc:docMk/>
            <pc:sldMk cId="1921846332" sldId="2146849884"/>
            <ac:spMk id="12" creationId="{7437D089-37AA-10ED-FFDD-57E86AF79648}"/>
          </ac:spMkLst>
        </pc:spChg>
        <pc:graphicFrameChg chg="del">
          <ac:chgData name="Liliana Munoz Bernal" userId="2324f3e0-d9ca-457e-9d37-4a3322601678" providerId="ADAL" clId="{E87F4F02-B3A0-49A1-8C85-A39BAB96CE47}" dt="2024-10-24T21:37:38.403" v="60" actId="478"/>
          <ac:graphicFrameMkLst>
            <pc:docMk/>
            <pc:sldMk cId="1921846332" sldId="2146849884"/>
            <ac:graphicFrameMk id="7" creationId="{033662A8-2025-C0D4-70B1-FA804BAB99C2}"/>
          </ac:graphicFrameMkLst>
        </pc:graphicFrameChg>
        <pc:picChg chg="del">
          <ac:chgData name="Liliana Munoz Bernal" userId="2324f3e0-d9ca-457e-9d37-4a3322601678" providerId="ADAL" clId="{E87F4F02-B3A0-49A1-8C85-A39BAB96CE47}" dt="2024-10-24T21:37:20.638" v="51" actId="478"/>
          <ac:picMkLst>
            <pc:docMk/>
            <pc:sldMk cId="1921846332" sldId="2146849884"/>
            <ac:picMk id="4" creationId="{68EE8DC9-D590-495A-32CB-6417C156B9E9}"/>
          </ac:picMkLst>
        </pc:picChg>
        <pc:picChg chg="del">
          <ac:chgData name="Liliana Munoz Bernal" userId="2324f3e0-d9ca-457e-9d37-4a3322601678" providerId="ADAL" clId="{E87F4F02-B3A0-49A1-8C85-A39BAB96CE47}" dt="2024-10-24T21:37:36.778" v="59" actId="478"/>
          <ac:picMkLst>
            <pc:docMk/>
            <pc:sldMk cId="1921846332" sldId="2146849884"/>
            <ac:picMk id="6" creationId="{85E8BF00-041C-DFC1-FE65-173A012F3D37}"/>
          </ac:picMkLst>
        </pc:picChg>
        <pc:picChg chg="add mod">
          <ac:chgData name="Liliana Munoz Bernal" userId="2324f3e0-d9ca-457e-9d37-4a3322601678" providerId="ADAL" clId="{E87F4F02-B3A0-49A1-8C85-A39BAB96CE47}" dt="2024-10-24T21:37:33.950" v="57" actId="1076"/>
          <ac:picMkLst>
            <pc:docMk/>
            <pc:sldMk cId="1921846332" sldId="2146849884"/>
            <ac:picMk id="9" creationId="{FA596451-32EA-309E-203D-DE81599DD808}"/>
          </ac:picMkLst>
        </pc:picChg>
        <pc:picChg chg="add mod">
          <ac:chgData name="Liliana Munoz Bernal" userId="2324f3e0-d9ca-457e-9d37-4a3322601678" providerId="ADAL" clId="{E87F4F02-B3A0-49A1-8C85-A39BAB96CE47}" dt="2024-10-24T21:38:01.340" v="65" actId="1076"/>
          <ac:picMkLst>
            <pc:docMk/>
            <pc:sldMk cId="1921846332" sldId="2146849884"/>
            <ac:picMk id="13" creationId="{3BF96D8A-5265-44A9-D89F-9B7C5062A85D}"/>
          </ac:picMkLst>
        </pc:picChg>
      </pc:sldChg>
      <pc:sldChg chg="addSp delSp modSp mod">
        <pc:chgData name="Liliana Munoz Bernal" userId="2324f3e0-d9ca-457e-9d37-4a3322601678" providerId="ADAL" clId="{E87F4F02-B3A0-49A1-8C85-A39BAB96CE47}" dt="2024-10-24T21:01:42.647" v="38" actId="166"/>
        <pc:sldMkLst>
          <pc:docMk/>
          <pc:sldMk cId="4120216191" sldId="2146849886"/>
        </pc:sldMkLst>
        <pc:spChg chg="mod ord">
          <ac:chgData name="Liliana Munoz Bernal" userId="2324f3e0-d9ca-457e-9d37-4a3322601678" providerId="ADAL" clId="{E87F4F02-B3A0-49A1-8C85-A39BAB96CE47}" dt="2024-10-24T21:01:42.647" v="38" actId="166"/>
          <ac:spMkLst>
            <pc:docMk/>
            <pc:sldMk cId="4120216191" sldId="2146849886"/>
            <ac:spMk id="2" creationId="{10BD95B2-547F-273D-B650-1339692E64CD}"/>
          </ac:spMkLst>
        </pc:spChg>
        <pc:spChg chg="add del mod">
          <ac:chgData name="Liliana Munoz Bernal" userId="2324f3e0-d9ca-457e-9d37-4a3322601678" providerId="ADAL" clId="{E87F4F02-B3A0-49A1-8C85-A39BAB96CE47}" dt="2024-10-24T21:00:28.693" v="18" actId="478"/>
          <ac:spMkLst>
            <pc:docMk/>
            <pc:sldMk cId="4120216191" sldId="2146849886"/>
            <ac:spMk id="5" creationId="{A68D9F5F-125F-D5F4-08CB-89F2B906D650}"/>
          </ac:spMkLst>
        </pc:spChg>
        <pc:spChg chg="del">
          <ac:chgData name="Liliana Munoz Bernal" userId="2324f3e0-d9ca-457e-9d37-4a3322601678" providerId="ADAL" clId="{E87F4F02-B3A0-49A1-8C85-A39BAB96CE47}" dt="2024-10-24T21:00:54.865" v="26" actId="478"/>
          <ac:spMkLst>
            <pc:docMk/>
            <pc:sldMk cId="4120216191" sldId="2146849886"/>
            <ac:spMk id="8" creationId="{54499371-56ED-058B-6B48-3D528B591977}"/>
          </ac:spMkLst>
        </pc:spChg>
        <pc:picChg chg="del">
          <ac:chgData name="Liliana Munoz Bernal" userId="2324f3e0-d9ca-457e-9d37-4a3322601678" providerId="ADAL" clId="{E87F4F02-B3A0-49A1-8C85-A39BAB96CE47}" dt="2024-10-24T21:00:55.545" v="27" actId="478"/>
          <ac:picMkLst>
            <pc:docMk/>
            <pc:sldMk cId="4120216191" sldId="2146849886"/>
            <ac:picMk id="4" creationId="{324EA774-28B4-B421-75D5-CE53150FB1D3}"/>
          </ac:picMkLst>
        </pc:picChg>
        <pc:picChg chg="del">
          <ac:chgData name="Liliana Munoz Bernal" userId="2324f3e0-d9ca-457e-9d37-4a3322601678" providerId="ADAL" clId="{E87F4F02-B3A0-49A1-8C85-A39BAB96CE47}" dt="2024-10-24T21:00:45.053" v="19" actId="478"/>
          <ac:picMkLst>
            <pc:docMk/>
            <pc:sldMk cId="4120216191" sldId="2146849886"/>
            <ac:picMk id="9" creationId="{95902AD4-4C7D-BAB6-4CA4-7C28D5A2B527}"/>
          </ac:picMkLst>
        </pc:picChg>
        <pc:picChg chg="add mod">
          <ac:chgData name="Liliana Munoz Bernal" userId="2324f3e0-d9ca-457e-9d37-4a3322601678" providerId="ADAL" clId="{E87F4F02-B3A0-49A1-8C85-A39BAB96CE47}" dt="2024-10-24T21:00:53.037" v="25" actId="1076"/>
          <ac:picMkLst>
            <pc:docMk/>
            <pc:sldMk cId="4120216191" sldId="2146849886"/>
            <ac:picMk id="10" creationId="{7F7D047B-4774-C9C7-2027-D4032F0239AE}"/>
          </ac:picMkLst>
        </pc:picChg>
        <pc:picChg chg="add mod">
          <ac:chgData name="Liliana Munoz Bernal" userId="2324f3e0-d9ca-457e-9d37-4a3322601678" providerId="ADAL" clId="{E87F4F02-B3A0-49A1-8C85-A39BAB96CE47}" dt="2024-10-24T21:01:35.615" v="36" actId="1076"/>
          <ac:picMkLst>
            <pc:docMk/>
            <pc:sldMk cId="4120216191" sldId="2146849886"/>
            <ac:picMk id="12" creationId="{EBDA2842-B0FB-F015-7947-DAD252622226}"/>
          </ac:picMkLst>
        </pc:picChg>
      </pc:sldChg>
    </pc:docChg>
  </pc:docChgLst>
  <pc:docChgLst>
    <pc:chgData name="Sindy Lorena Murcia Florez" userId="S::smurcia@dnp.gov.co::4b175f4e-f540-40fc-b3d8-a6481cd9e9db" providerId="AD" clId="Web-{6AF45070-3FC8-32C9-2A59-82FC29B6E758}"/>
    <pc:docChg chg="modSld">
      <pc:chgData name="Sindy Lorena Murcia Florez" userId="S::smurcia@dnp.gov.co::4b175f4e-f540-40fc-b3d8-a6481cd9e9db" providerId="AD" clId="Web-{6AF45070-3FC8-32C9-2A59-82FC29B6E758}" dt="2024-11-14T20:28:20.842" v="0"/>
      <pc:docMkLst>
        <pc:docMk/>
      </pc:docMkLst>
      <pc:sldChg chg="modSp">
        <pc:chgData name="Sindy Lorena Murcia Florez" userId="S::smurcia@dnp.gov.co::4b175f4e-f540-40fc-b3d8-a6481cd9e9db" providerId="AD" clId="Web-{6AF45070-3FC8-32C9-2A59-82FC29B6E758}" dt="2024-11-14T20:28:20.842" v="0"/>
        <pc:sldMkLst>
          <pc:docMk/>
          <pc:sldMk cId="2707234489" sldId="2147375547"/>
        </pc:sldMkLst>
        <pc:spChg chg="mod">
          <ac:chgData name="Sindy Lorena Murcia Florez" userId="S::smurcia@dnp.gov.co::4b175f4e-f540-40fc-b3d8-a6481cd9e9db" providerId="AD" clId="Web-{6AF45070-3FC8-32C9-2A59-82FC29B6E758}" dt="2024-11-14T20:28:20.842" v="0"/>
          <ac:spMkLst>
            <pc:docMk/>
            <pc:sldMk cId="2707234489" sldId="2147375547"/>
            <ac:spMk id="5" creationId="{722F4E8B-BCD9-D18B-5870-8D4A3D3B2272}"/>
          </ac:spMkLst>
        </pc:spChg>
      </pc:sldChg>
    </pc:docChg>
  </pc:docChgLst>
  <pc:docChgLst>
    <pc:chgData name="Juliana Ahumada Cubillos" userId="3ce8ad07-8aac-40e2-9e07-1ea177a66a7a" providerId="ADAL" clId="{C367B8BF-5165-4BB5-8470-DB52A5ADAF35}"/>
    <pc:docChg chg="undo custSel addSld delSld modSld sldOrd">
      <pc:chgData name="Juliana Ahumada Cubillos" userId="3ce8ad07-8aac-40e2-9e07-1ea177a66a7a" providerId="ADAL" clId="{C367B8BF-5165-4BB5-8470-DB52A5ADAF35}" dt="2024-11-25T15:07:05.837" v="5652" actId="1076"/>
      <pc:docMkLst>
        <pc:docMk/>
      </pc:docMkLst>
      <pc:sldChg chg="delSp modSp del mod">
        <pc:chgData name="Juliana Ahumada Cubillos" userId="3ce8ad07-8aac-40e2-9e07-1ea177a66a7a" providerId="ADAL" clId="{C367B8BF-5165-4BB5-8470-DB52A5ADAF35}" dt="2024-11-14T21:01:17.298" v="1432" actId="47"/>
        <pc:sldMkLst>
          <pc:docMk/>
          <pc:sldMk cId="2163621715" sldId="269"/>
        </pc:sldMkLst>
        <pc:spChg chg="del mod">
          <ac:chgData name="Juliana Ahumada Cubillos" userId="3ce8ad07-8aac-40e2-9e07-1ea177a66a7a" providerId="ADAL" clId="{C367B8BF-5165-4BB5-8470-DB52A5ADAF35}" dt="2024-11-14T21:01:02.947" v="1428" actId="21"/>
          <ac:spMkLst>
            <pc:docMk/>
            <pc:sldMk cId="2163621715" sldId="269"/>
            <ac:spMk id="2" creationId="{C38226BB-9685-974A-75E5-A4F9C012DE6B}"/>
          </ac:spMkLst>
        </pc:spChg>
        <pc:spChg chg="del mod">
          <ac:chgData name="Juliana Ahumada Cubillos" userId="3ce8ad07-8aac-40e2-9e07-1ea177a66a7a" providerId="ADAL" clId="{C367B8BF-5165-4BB5-8470-DB52A5ADAF35}" dt="2024-11-14T21:00:41.162" v="1424" actId="478"/>
          <ac:spMkLst>
            <pc:docMk/>
            <pc:sldMk cId="2163621715" sldId="269"/>
            <ac:spMk id="6" creationId="{97C37C97-FB37-A682-2183-4EE99A836D72}"/>
          </ac:spMkLst>
        </pc:spChg>
        <pc:spChg chg="del mod">
          <ac:chgData name="Juliana Ahumada Cubillos" userId="3ce8ad07-8aac-40e2-9e07-1ea177a66a7a" providerId="ADAL" clId="{C367B8BF-5165-4BB5-8470-DB52A5ADAF35}" dt="2024-11-14T21:01:02.947" v="1428" actId="21"/>
          <ac:spMkLst>
            <pc:docMk/>
            <pc:sldMk cId="2163621715" sldId="269"/>
            <ac:spMk id="7" creationId="{D5EC3486-D40C-AE42-5C4B-9820C98306EC}"/>
          </ac:spMkLst>
        </pc:spChg>
        <pc:graphicFrameChg chg="del mod">
          <ac:chgData name="Juliana Ahumada Cubillos" userId="3ce8ad07-8aac-40e2-9e07-1ea177a66a7a" providerId="ADAL" clId="{C367B8BF-5165-4BB5-8470-DB52A5ADAF35}" dt="2024-11-14T21:00:38.157" v="1423" actId="478"/>
          <ac:graphicFrameMkLst>
            <pc:docMk/>
            <pc:sldMk cId="2163621715" sldId="269"/>
            <ac:graphicFrameMk id="3" creationId="{A9E20657-3DA6-E133-9AB6-72A98CC09E82}"/>
          </ac:graphicFrameMkLst>
        </pc:graphicFrameChg>
      </pc:sldChg>
      <pc:sldChg chg="delSp modSp add del mod">
        <pc:chgData name="Juliana Ahumada Cubillos" userId="3ce8ad07-8aac-40e2-9e07-1ea177a66a7a" providerId="ADAL" clId="{C367B8BF-5165-4BB5-8470-DB52A5ADAF35}" dt="2024-11-14T22:51:23.724" v="2940" actId="47"/>
        <pc:sldMkLst>
          <pc:docMk/>
          <pc:sldMk cId="3113380174" sldId="2145708356"/>
        </pc:sldMkLst>
        <pc:spChg chg="del mod">
          <ac:chgData name="Juliana Ahumada Cubillos" userId="3ce8ad07-8aac-40e2-9e07-1ea177a66a7a" providerId="ADAL" clId="{C367B8BF-5165-4BB5-8470-DB52A5ADAF35}" dt="2024-11-14T22:51:18.679" v="2938" actId="21"/>
          <ac:spMkLst>
            <pc:docMk/>
            <pc:sldMk cId="3113380174" sldId="2145708356"/>
            <ac:spMk id="6" creationId="{834E3EB2-6CD9-3682-24BE-67149A42590D}"/>
          </ac:spMkLst>
        </pc:spChg>
        <pc:spChg chg="del">
          <ac:chgData name="Juliana Ahumada Cubillos" userId="3ce8ad07-8aac-40e2-9e07-1ea177a66a7a" providerId="ADAL" clId="{C367B8BF-5165-4BB5-8470-DB52A5ADAF35}" dt="2024-11-14T22:51:11.201" v="2936" actId="21"/>
          <ac:spMkLst>
            <pc:docMk/>
            <pc:sldMk cId="3113380174" sldId="2145708356"/>
            <ac:spMk id="11" creationId="{CE12540F-F557-1AFE-E367-A5F5F6F76BC1}"/>
          </ac:spMkLst>
        </pc:spChg>
        <pc:spChg chg="del">
          <ac:chgData name="Juliana Ahumada Cubillos" userId="3ce8ad07-8aac-40e2-9e07-1ea177a66a7a" providerId="ADAL" clId="{C367B8BF-5165-4BB5-8470-DB52A5ADAF35}" dt="2024-11-14T22:51:11.201" v="2936" actId="21"/>
          <ac:spMkLst>
            <pc:docMk/>
            <pc:sldMk cId="3113380174" sldId="2145708356"/>
            <ac:spMk id="13" creationId="{7CD4A194-D077-0137-2297-5D8464B58307}"/>
          </ac:spMkLst>
        </pc:spChg>
        <pc:picChg chg="del">
          <ac:chgData name="Juliana Ahumada Cubillos" userId="3ce8ad07-8aac-40e2-9e07-1ea177a66a7a" providerId="ADAL" clId="{C367B8BF-5165-4BB5-8470-DB52A5ADAF35}" dt="2024-11-14T22:51:11.201" v="2936" actId="21"/>
          <ac:picMkLst>
            <pc:docMk/>
            <pc:sldMk cId="3113380174" sldId="2145708356"/>
            <ac:picMk id="3" creationId="{1749D0C1-62F9-524E-42A9-53912E3BDBD2}"/>
          </ac:picMkLst>
        </pc:picChg>
      </pc:sldChg>
      <pc:sldChg chg="addSp delSp modSp del mod">
        <pc:chgData name="Juliana Ahumada Cubillos" userId="3ce8ad07-8aac-40e2-9e07-1ea177a66a7a" providerId="ADAL" clId="{C367B8BF-5165-4BB5-8470-DB52A5ADAF35}" dt="2024-11-14T22:50:09.916" v="2928" actId="47"/>
        <pc:sldMkLst>
          <pc:docMk/>
          <pc:sldMk cId="3508788515" sldId="2146849865"/>
        </pc:sldMkLst>
        <pc:spChg chg="del mod">
          <ac:chgData name="Juliana Ahumada Cubillos" userId="3ce8ad07-8aac-40e2-9e07-1ea177a66a7a" providerId="ADAL" clId="{C367B8BF-5165-4BB5-8470-DB52A5ADAF35}" dt="2024-11-14T22:47:40.955" v="2837" actId="21"/>
          <ac:spMkLst>
            <pc:docMk/>
            <pc:sldMk cId="3508788515" sldId="2146849865"/>
            <ac:spMk id="6" creationId="{558E9252-0462-37FE-3A64-B73D256EFBAD}"/>
          </ac:spMkLst>
        </pc:spChg>
        <pc:spChg chg="del">
          <ac:chgData name="Juliana Ahumada Cubillos" userId="3ce8ad07-8aac-40e2-9e07-1ea177a66a7a" providerId="ADAL" clId="{C367B8BF-5165-4BB5-8470-DB52A5ADAF35}" dt="2024-11-14T22:47:40.955" v="2837" actId="21"/>
          <ac:spMkLst>
            <pc:docMk/>
            <pc:sldMk cId="3508788515" sldId="2146849865"/>
            <ac:spMk id="7" creationId="{4E994748-9686-B820-D35F-5282BA3B4ED1}"/>
          </ac:spMkLst>
        </pc:spChg>
        <pc:spChg chg="del mod">
          <ac:chgData name="Juliana Ahumada Cubillos" userId="3ce8ad07-8aac-40e2-9e07-1ea177a66a7a" providerId="ADAL" clId="{C367B8BF-5165-4BB5-8470-DB52A5ADAF35}" dt="2024-11-14T22:47:40.955" v="2837" actId="21"/>
          <ac:spMkLst>
            <pc:docMk/>
            <pc:sldMk cId="3508788515" sldId="2146849865"/>
            <ac:spMk id="8" creationId="{9C853EE7-6BEA-BF18-D4A8-4967375874C9}"/>
          </ac:spMkLst>
        </pc:spChg>
        <pc:spChg chg="del">
          <ac:chgData name="Juliana Ahumada Cubillos" userId="3ce8ad07-8aac-40e2-9e07-1ea177a66a7a" providerId="ADAL" clId="{C367B8BF-5165-4BB5-8470-DB52A5ADAF35}" dt="2024-11-14T22:47:40.955" v="2837" actId="21"/>
          <ac:spMkLst>
            <pc:docMk/>
            <pc:sldMk cId="3508788515" sldId="2146849865"/>
            <ac:spMk id="9" creationId="{8B7A27DC-E2BA-3222-5582-D3B81A0A4AA0}"/>
          </ac:spMkLst>
        </pc:spChg>
        <pc:spChg chg="add mod">
          <ac:chgData name="Juliana Ahumada Cubillos" userId="3ce8ad07-8aac-40e2-9e07-1ea177a66a7a" providerId="ADAL" clId="{C367B8BF-5165-4BB5-8470-DB52A5ADAF35}" dt="2024-11-14T22:47:40.955" v="2837" actId="21"/>
          <ac:spMkLst>
            <pc:docMk/>
            <pc:sldMk cId="3508788515" sldId="2146849865"/>
            <ac:spMk id="20" creationId="{A483EDB6-EC16-D0BD-06E4-F44C22ACA244}"/>
          </ac:spMkLst>
        </pc:spChg>
        <pc:graphicFrameChg chg="del">
          <ac:chgData name="Juliana Ahumada Cubillos" userId="3ce8ad07-8aac-40e2-9e07-1ea177a66a7a" providerId="ADAL" clId="{C367B8BF-5165-4BB5-8470-DB52A5ADAF35}" dt="2024-11-14T22:47:40.955" v="2837" actId="21"/>
          <ac:graphicFrameMkLst>
            <pc:docMk/>
            <pc:sldMk cId="3508788515" sldId="2146849865"/>
            <ac:graphicFrameMk id="4" creationId="{ED9D5509-34EA-D807-4227-50E9F0241860}"/>
          </ac:graphicFrameMkLst>
        </pc:graphicFrameChg>
        <pc:picChg chg="add del mod">
          <ac:chgData name="Juliana Ahumada Cubillos" userId="3ce8ad07-8aac-40e2-9e07-1ea177a66a7a" providerId="ADAL" clId="{C367B8BF-5165-4BB5-8470-DB52A5ADAF35}" dt="2024-11-14T22:47:40.955" v="2837" actId="21"/>
          <ac:picMkLst>
            <pc:docMk/>
            <pc:sldMk cId="3508788515" sldId="2146849865"/>
            <ac:picMk id="3" creationId="{F3A46BFE-13BE-A464-ABB6-47B7DB907FE6}"/>
          </ac:picMkLst>
        </pc:picChg>
        <pc:picChg chg="add del mod">
          <ac:chgData name="Juliana Ahumada Cubillos" userId="3ce8ad07-8aac-40e2-9e07-1ea177a66a7a" providerId="ADAL" clId="{C367B8BF-5165-4BB5-8470-DB52A5ADAF35}" dt="2024-11-14T22:42:58.309" v="2811" actId="478"/>
          <ac:picMkLst>
            <pc:docMk/>
            <pc:sldMk cId="3508788515" sldId="2146849865"/>
            <ac:picMk id="10" creationId="{1D6A36CA-E09C-C019-1113-23631C42FCDA}"/>
          </ac:picMkLst>
        </pc:picChg>
        <pc:picChg chg="add del mod">
          <ac:chgData name="Juliana Ahumada Cubillos" userId="3ce8ad07-8aac-40e2-9e07-1ea177a66a7a" providerId="ADAL" clId="{C367B8BF-5165-4BB5-8470-DB52A5ADAF35}" dt="2024-11-14T22:47:40.955" v="2837" actId="21"/>
          <ac:picMkLst>
            <pc:docMk/>
            <pc:sldMk cId="3508788515" sldId="2146849865"/>
            <ac:picMk id="12" creationId="{27A0B3C2-58F4-55B7-2E69-148D6C7123D5}"/>
          </ac:picMkLst>
        </pc:picChg>
        <pc:picChg chg="add del mod">
          <ac:chgData name="Juliana Ahumada Cubillos" userId="3ce8ad07-8aac-40e2-9e07-1ea177a66a7a" providerId="ADAL" clId="{C367B8BF-5165-4BB5-8470-DB52A5ADAF35}" dt="2024-11-14T22:47:40.955" v="2837" actId="21"/>
          <ac:picMkLst>
            <pc:docMk/>
            <pc:sldMk cId="3508788515" sldId="2146849865"/>
            <ac:picMk id="16" creationId="{2610B14F-C7CE-8345-AFE3-261B2B265660}"/>
          </ac:picMkLst>
        </pc:picChg>
        <pc:picChg chg="add del mod">
          <ac:chgData name="Juliana Ahumada Cubillos" userId="3ce8ad07-8aac-40e2-9e07-1ea177a66a7a" providerId="ADAL" clId="{C367B8BF-5165-4BB5-8470-DB52A5ADAF35}" dt="2024-11-14T22:48:30.636" v="2844" actId="21"/>
          <ac:picMkLst>
            <pc:docMk/>
            <pc:sldMk cId="3508788515" sldId="2146849865"/>
            <ac:picMk id="18" creationId="{21BFA353-B3B0-2D25-97B9-EE20EEA97FD7}"/>
          </ac:picMkLst>
        </pc:picChg>
      </pc:sldChg>
      <pc:sldChg chg="modSp mod">
        <pc:chgData name="Juliana Ahumada Cubillos" userId="3ce8ad07-8aac-40e2-9e07-1ea177a66a7a" providerId="ADAL" clId="{C367B8BF-5165-4BB5-8470-DB52A5ADAF35}" dt="2024-11-14T22:40:23.875" v="2745" actId="1076"/>
        <pc:sldMkLst>
          <pc:docMk/>
          <pc:sldMk cId="514639553" sldId="2146849871"/>
        </pc:sldMkLst>
        <pc:spChg chg="mod">
          <ac:chgData name="Juliana Ahumada Cubillos" userId="3ce8ad07-8aac-40e2-9e07-1ea177a66a7a" providerId="ADAL" clId="{C367B8BF-5165-4BB5-8470-DB52A5ADAF35}" dt="2024-11-14T22:40:20.767" v="2744" actId="1076"/>
          <ac:spMkLst>
            <pc:docMk/>
            <pc:sldMk cId="514639553" sldId="2146849871"/>
            <ac:spMk id="2" creationId="{D7477293-2E1A-E7C5-3951-6FB363C6DB55}"/>
          </ac:spMkLst>
        </pc:spChg>
        <pc:graphicFrameChg chg="mod">
          <ac:chgData name="Juliana Ahumada Cubillos" userId="3ce8ad07-8aac-40e2-9e07-1ea177a66a7a" providerId="ADAL" clId="{C367B8BF-5165-4BB5-8470-DB52A5ADAF35}" dt="2024-11-14T22:40:23.875" v="2745" actId="1076"/>
          <ac:graphicFrameMkLst>
            <pc:docMk/>
            <pc:sldMk cId="514639553" sldId="2146849871"/>
            <ac:graphicFrameMk id="6" creationId="{75446403-4DB7-BC4E-8E98-F0F023F30541}"/>
          </ac:graphicFrameMkLst>
        </pc:graphicFrameChg>
      </pc:sldChg>
      <pc:sldChg chg="addSp delSp modSp del mod">
        <pc:chgData name="Juliana Ahumada Cubillos" userId="3ce8ad07-8aac-40e2-9e07-1ea177a66a7a" providerId="ADAL" clId="{C367B8BF-5165-4BB5-8470-DB52A5ADAF35}" dt="2024-11-18T20:58:07.376" v="4368" actId="47"/>
        <pc:sldMkLst>
          <pc:docMk/>
          <pc:sldMk cId="1154723375" sldId="2146849876"/>
        </pc:sldMkLst>
        <pc:spChg chg="add del mod">
          <ac:chgData name="Juliana Ahumada Cubillos" userId="3ce8ad07-8aac-40e2-9e07-1ea177a66a7a" providerId="ADAL" clId="{C367B8BF-5165-4BB5-8470-DB52A5ADAF35}" dt="2024-11-18T20:57:42.351" v="4364" actId="21"/>
          <ac:spMkLst>
            <pc:docMk/>
            <pc:sldMk cId="1154723375" sldId="2146849876"/>
            <ac:spMk id="2" creationId="{6798DF4C-F679-4248-BB85-A11C1ACFB2C7}"/>
          </ac:spMkLst>
        </pc:spChg>
        <pc:spChg chg="add del mod">
          <ac:chgData name="Juliana Ahumada Cubillos" userId="3ce8ad07-8aac-40e2-9e07-1ea177a66a7a" providerId="ADAL" clId="{C367B8BF-5165-4BB5-8470-DB52A5ADAF35}" dt="2024-11-18T20:57:42.351" v="4364" actId="21"/>
          <ac:spMkLst>
            <pc:docMk/>
            <pc:sldMk cId="1154723375" sldId="2146849876"/>
            <ac:spMk id="4" creationId="{04BF8102-D802-BF1D-2BA0-829C621043D7}"/>
          </ac:spMkLst>
        </pc:spChg>
        <pc:spChg chg="add del mod">
          <ac:chgData name="Juliana Ahumada Cubillos" userId="3ce8ad07-8aac-40e2-9e07-1ea177a66a7a" providerId="ADAL" clId="{C367B8BF-5165-4BB5-8470-DB52A5ADAF35}" dt="2024-11-18T20:57:42.351" v="4364" actId="21"/>
          <ac:spMkLst>
            <pc:docMk/>
            <pc:sldMk cId="1154723375" sldId="2146849876"/>
            <ac:spMk id="7" creationId="{729D701D-F144-2941-AFE2-A50B0034FD91}"/>
          </ac:spMkLst>
        </pc:spChg>
        <pc:spChg chg="add del mod">
          <ac:chgData name="Juliana Ahumada Cubillos" userId="3ce8ad07-8aac-40e2-9e07-1ea177a66a7a" providerId="ADAL" clId="{C367B8BF-5165-4BB5-8470-DB52A5ADAF35}" dt="2024-11-18T20:57:42.351" v="4364" actId="21"/>
          <ac:spMkLst>
            <pc:docMk/>
            <pc:sldMk cId="1154723375" sldId="2146849876"/>
            <ac:spMk id="9" creationId="{35CF912B-B491-F54F-A4A2-60FFAF7344C3}"/>
          </ac:spMkLst>
        </pc:spChg>
        <pc:graphicFrameChg chg="add del mod">
          <ac:chgData name="Juliana Ahumada Cubillos" userId="3ce8ad07-8aac-40e2-9e07-1ea177a66a7a" providerId="ADAL" clId="{C367B8BF-5165-4BB5-8470-DB52A5ADAF35}" dt="2024-11-18T20:57:42.351" v="4364" actId="21"/>
          <ac:graphicFrameMkLst>
            <pc:docMk/>
            <pc:sldMk cId="1154723375" sldId="2146849876"/>
            <ac:graphicFrameMk id="5" creationId="{C5F716BA-115B-D64F-B67A-BE895C4F1CE8}"/>
          </ac:graphicFrameMkLst>
        </pc:graphicFrameChg>
        <pc:picChg chg="del mod">
          <ac:chgData name="Juliana Ahumada Cubillos" userId="3ce8ad07-8aac-40e2-9e07-1ea177a66a7a" providerId="ADAL" clId="{C367B8BF-5165-4BB5-8470-DB52A5ADAF35}" dt="2024-11-18T20:57:42.351" v="4364" actId="21"/>
          <ac:picMkLst>
            <pc:docMk/>
            <pc:sldMk cId="1154723375" sldId="2146849876"/>
            <ac:picMk id="8" creationId="{DADA765F-079A-C1E1-7DE3-2722D712B8D3}"/>
          </ac:picMkLst>
        </pc:picChg>
      </pc:sldChg>
      <pc:sldChg chg="add del">
        <pc:chgData name="Juliana Ahumada Cubillos" userId="3ce8ad07-8aac-40e2-9e07-1ea177a66a7a" providerId="ADAL" clId="{C367B8BF-5165-4BB5-8470-DB52A5ADAF35}" dt="2024-11-14T22:53:18.295" v="3030" actId="47"/>
        <pc:sldMkLst>
          <pc:docMk/>
          <pc:sldMk cId="3396692256" sldId="2146849881"/>
        </pc:sldMkLst>
      </pc:sldChg>
      <pc:sldChg chg="modSp mod">
        <pc:chgData name="Juliana Ahumada Cubillos" userId="3ce8ad07-8aac-40e2-9e07-1ea177a66a7a" providerId="ADAL" clId="{C367B8BF-5165-4BB5-8470-DB52A5ADAF35}" dt="2024-11-25T15:01:37.168" v="5648" actId="1076"/>
        <pc:sldMkLst>
          <pc:docMk/>
          <pc:sldMk cId="4166399520" sldId="2146849889"/>
        </pc:sldMkLst>
        <pc:spChg chg="mod">
          <ac:chgData name="Juliana Ahumada Cubillos" userId="3ce8ad07-8aac-40e2-9e07-1ea177a66a7a" providerId="ADAL" clId="{C367B8BF-5165-4BB5-8470-DB52A5ADAF35}" dt="2024-11-18T23:11:41.707" v="5387" actId="1076"/>
          <ac:spMkLst>
            <pc:docMk/>
            <pc:sldMk cId="4166399520" sldId="2146849889"/>
            <ac:spMk id="6" creationId="{54B53147-8D5D-716A-EB93-7991D29158A1}"/>
          </ac:spMkLst>
        </pc:spChg>
        <pc:spChg chg="mod">
          <ac:chgData name="Juliana Ahumada Cubillos" userId="3ce8ad07-8aac-40e2-9e07-1ea177a66a7a" providerId="ADAL" clId="{C367B8BF-5165-4BB5-8470-DB52A5ADAF35}" dt="2024-11-25T15:01:37.168" v="5648" actId="1076"/>
          <ac:spMkLst>
            <pc:docMk/>
            <pc:sldMk cId="4166399520" sldId="2146849889"/>
            <ac:spMk id="7" creationId="{BF752CC5-97AF-D146-884E-B23CC18BB754}"/>
          </ac:spMkLst>
        </pc:spChg>
        <pc:graphicFrameChg chg="mod">
          <ac:chgData name="Juliana Ahumada Cubillos" userId="3ce8ad07-8aac-40e2-9e07-1ea177a66a7a" providerId="ADAL" clId="{C367B8BF-5165-4BB5-8470-DB52A5ADAF35}" dt="2024-11-25T15:00:19.028" v="5647"/>
          <ac:graphicFrameMkLst>
            <pc:docMk/>
            <pc:sldMk cId="4166399520" sldId="2146849889"/>
            <ac:graphicFrameMk id="5" creationId="{8987D642-660D-62F6-550A-1B9878C087DE}"/>
          </ac:graphicFrameMkLst>
        </pc:graphicFrameChg>
      </pc:sldChg>
      <pc:sldChg chg="addSp delSp modSp del mod">
        <pc:chgData name="Juliana Ahumada Cubillos" userId="3ce8ad07-8aac-40e2-9e07-1ea177a66a7a" providerId="ADAL" clId="{C367B8BF-5165-4BB5-8470-DB52A5ADAF35}" dt="2024-11-18T21:00:15.705" v="4400" actId="47"/>
        <pc:sldMkLst>
          <pc:docMk/>
          <pc:sldMk cId="3710073790" sldId="2146849890"/>
        </pc:sldMkLst>
        <pc:spChg chg="add del mod">
          <ac:chgData name="Juliana Ahumada Cubillos" userId="3ce8ad07-8aac-40e2-9e07-1ea177a66a7a" providerId="ADAL" clId="{C367B8BF-5165-4BB5-8470-DB52A5ADAF35}" dt="2024-11-18T20:59:40.175" v="4389" actId="21"/>
          <ac:spMkLst>
            <pc:docMk/>
            <pc:sldMk cId="3710073790" sldId="2146849890"/>
            <ac:spMk id="3" creationId="{27048120-5864-653F-D47B-68427605F29D}"/>
          </ac:spMkLst>
        </pc:spChg>
        <pc:spChg chg="add del mod">
          <ac:chgData name="Juliana Ahumada Cubillos" userId="3ce8ad07-8aac-40e2-9e07-1ea177a66a7a" providerId="ADAL" clId="{C367B8BF-5165-4BB5-8470-DB52A5ADAF35}" dt="2024-11-18T20:59:40.175" v="4389" actId="21"/>
          <ac:spMkLst>
            <pc:docMk/>
            <pc:sldMk cId="3710073790" sldId="2146849890"/>
            <ac:spMk id="6" creationId="{EF5F7BAB-755D-7B76-36DE-9E4581649D23}"/>
          </ac:spMkLst>
        </pc:spChg>
        <pc:spChg chg="add del mod">
          <ac:chgData name="Juliana Ahumada Cubillos" userId="3ce8ad07-8aac-40e2-9e07-1ea177a66a7a" providerId="ADAL" clId="{C367B8BF-5165-4BB5-8470-DB52A5ADAF35}" dt="2024-11-18T20:59:40.175" v="4389" actId="21"/>
          <ac:spMkLst>
            <pc:docMk/>
            <pc:sldMk cId="3710073790" sldId="2146849890"/>
            <ac:spMk id="7" creationId="{20BF5D90-6F9A-4464-F98D-972D354C26C6}"/>
          </ac:spMkLst>
        </pc:spChg>
        <pc:spChg chg="add del mod">
          <ac:chgData name="Juliana Ahumada Cubillos" userId="3ce8ad07-8aac-40e2-9e07-1ea177a66a7a" providerId="ADAL" clId="{C367B8BF-5165-4BB5-8470-DB52A5ADAF35}" dt="2024-11-18T20:59:40.175" v="4389" actId="21"/>
          <ac:spMkLst>
            <pc:docMk/>
            <pc:sldMk cId="3710073790" sldId="2146849890"/>
            <ac:spMk id="8" creationId="{18606FEB-252F-99C4-B83F-65D23CEFE610}"/>
          </ac:spMkLst>
        </pc:spChg>
        <pc:spChg chg="add del mod">
          <ac:chgData name="Juliana Ahumada Cubillos" userId="3ce8ad07-8aac-40e2-9e07-1ea177a66a7a" providerId="ADAL" clId="{C367B8BF-5165-4BB5-8470-DB52A5ADAF35}" dt="2024-11-18T20:59:40.175" v="4389" actId="21"/>
          <ac:spMkLst>
            <pc:docMk/>
            <pc:sldMk cId="3710073790" sldId="2146849890"/>
            <ac:spMk id="9" creationId="{3FB23C19-6958-2E3D-85BF-754A7081CFBF}"/>
          </ac:spMkLst>
        </pc:spChg>
        <pc:graphicFrameChg chg="add del mod">
          <ac:chgData name="Juliana Ahumada Cubillos" userId="3ce8ad07-8aac-40e2-9e07-1ea177a66a7a" providerId="ADAL" clId="{C367B8BF-5165-4BB5-8470-DB52A5ADAF35}" dt="2024-11-18T20:59:40.175" v="4389" actId="21"/>
          <ac:graphicFrameMkLst>
            <pc:docMk/>
            <pc:sldMk cId="3710073790" sldId="2146849890"/>
            <ac:graphicFrameMk id="2" creationId="{4628F475-E072-47B3-B21E-D9B7A9CD4D5A}"/>
          </ac:graphicFrameMkLst>
        </pc:graphicFrameChg>
        <pc:graphicFrameChg chg="add del mod">
          <ac:chgData name="Juliana Ahumada Cubillos" userId="3ce8ad07-8aac-40e2-9e07-1ea177a66a7a" providerId="ADAL" clId="{C367B8BF-5165-4BB5-8470-DB52A5ADAF35}" dt="2024-11-18T20:59:40.175" v="4389" actId="21"/>
          <ac:graphicFrameMkLst>
            <pc:docMk/>
            <pc:sldMk cId="3710073790" sldId="2146849890"/>
            <ac:graphicFrameMk id="5" creationId="{91DB5878-F4FB-D477-D3A4-43B2A2C034C9}"/>
          </ac:graphicFrameMkLst>
        </pc:graphicFrameChg>
      </pc:sldChg>
      <pc:sldChg chg="addSp delSp modSp mod">
        <pc:chgData name="Juliana Ahumada Cubillos" userId="3ce8ad07-8aac-40e2-9e07-1ea177a66a7a" providerId="ADAL" clId="{C367B8BF-5165-4BB5-8470-DB52A5ADAF35}" dt="2024-11-18T21:00:27.869" v="4403" actId="21"/>
        <pc:sldMkLst>
          <pc:docMk/>
          <pc:sldMk cId="3051554549" sldId="2146849891"/>
        </pc:sldMkLst>
        <pc:spChg chg="del mod">
          <ac:chgData name="Juliana Ahumada Cubillos" userId="3ce8ad07-8aac-40e2-9e07-1ea177a66a7a" providerId="ADAL" clId="{C367B8BF-5165-4BB5-8470-DB52A5ADAF35}" dt="2024-11-18T21:00:27.869" v="4403" actId="21"/>
          <ac:spMkLst>
            <pc:docMk/>
            <pc:sldMk cId="3051554549" sldId="2146849891"/>
            <ac:spMk id="3" creationId="{D2192ECD-53C5-339D-AAA4-3229C9290C29}"/>
          </ac:spMkLst>
        </pc:spChg>
        <pc:spChg chg="add del mod">
          <ac:chgData name="Juliana Ahumada Cubillos" userId="3ce8ad07-8aac-40e2-9e07-1ea177a66a7a" providerId="ADAL" clId="{C367B8BF-5165-4BB5-8470-DB52A5ADAF35}" dt="2024-11-18T21:00:27.869" v="4403" actId="21"/>
          <ac:spMkLst>
            <pc:docMk/>
            <pc:sldMk cId="3051554549" sldId="2146849891"/>
            <ac:spMk id="6" creationId="{9E8B6ABF-DF40-DC99-DB71-DB7364AD9BB3}"/>
          </ac:spMkLst>
        </pc:spChg>
        <pc:spChg chg="del mod">
          <ac:chgData name="Juliana Ahumada Cubillos" userId="3ce8ad07-8aac-40e2-9e07-1ea177a66a7a" providerId="ADAL" clId="{C367B8BF-5165-4BB5-8470-DB52A5ADAF35}" dt="2024-11-18T21:00:27.869" v="4403" actId="21"/>
          <ac:spMkLst>
            <pc:docMk/>
            <pc:sldMk cId="3051554549" sldId="2146849891"/>
            <ac:spMk id="7" creationId="{184C73AE-1C9D-F982-E79E-2738A5657C94}"/>
          </ac:spMkLst>
        </pc:spChg>
        <pc:spChg chg="del mod">
          <ac:chgData name="Juliana Ahumada Cubillos" userId="3ce8ad07-8aac-40e2-9e07-1ea177a66a7a" providerId="ADAL" clId="{C367B8BF-5165-4BB5-8470-DB52A5ADAF35}" dt="2024-11-18T21:00:27.869" v="4403" actId="21"/>
          <ac:spMkLst>
            <pc:docMk/>
            <pc:sldMk cId="3051554549" sldId="2146849891"/>
            <ac:spMk id="8" creationId="{7E3394C7-AB93-1076-226E-DC3756DEE065}"/>
          </ac:spMkLst>
        </pc:spChg>
        <pc:spChg chg="del mod">
          <ac:chgData name="Juliana Ahumada Cubillos" userId="3ce8ad07-8aac-40e2-9e07-1ea177a66a7a" providerId="ADAL" clId="{C367B8BF-5165-4BB5-8470-DB52A5ADAF35}" dt="2024-11-18T21:00:27.869" v="4403" actId="21"/>
          <ac:spMkLst>
            <pc:docMk/>
            <pc:sldMk cId="3051554549" sldId="2146849891"/>
            <ac:spMk id="9" creationId="{942B6ADF-BD44-8365-CF32-75275D467C29}"/>
          </ac:spMkLst>
        </pc:spChg>
        <pc:graphicFrameChg chg="del mod">
          <ac:chgData name="Juliana Ahumada Cubillos" userId="3ce8ad07-8aac-40e2-9e07-1ea177a66a7a" providerId="ADAL" clId="{C367B8BF-5165-4BB5-8470-DB52A5ADAF35}" dt="2024-11-18T21:00:27.869" v="4403" actId="21"/>
          <ac:graphicFrameMkLst>
            <pc:docMk/>
            <pc:sldMk cId="3051554549" sldId="2146849891"/>
            <ac:graphicFrameMk id="4" creationId="{E7E546F2-2578-9A2E-C921-7E7530885406}"/>
          </ac:graphicFrameMkLst>
        </pc:graphicFrameChg>
        <pc:graphicFrameChg chg="del mod">
          <ac:chgData name="Juliana Ahumada Cubillos" userId="3ce8ad07-8aac-40e2-9e07-1ea177a66a7a" providerId="ADAL" clId="{C367B8BF-5165-4BB5-8470-DB52A5ADAF35}" dt="2024-11-18T21:00:27.869" v="4403" actId="21"/>
          <ac:graphicFrameMkLst>
            <pc:docMk/>
            <pc:sldMk cId="3051554549" sldId="2146849891"/>
            <ac:graphicFrameMk id="5" creationId="{48656FF6-ECA8-4EAC-964D-3180C9A1A51D}"/>
          </ac:graphicFrameMkLst>
        </pc:graphicFrameChg>
      </pc:sldChg>
      <pc:sldChg chg="delSp mod ord">
        <pc:chgData name="Juliana Ahumada Cubillos" userId="3ce8ad07-8aac-40e2-9e07-1ea177a66a7a" providerId="ADAL" clId="{C367B8BF-5165-4BB5-8470-DB52A5ADAF35}" dt="2024-11-18T21:03:30.115" v="4442" actId="21"/>
        <pc:sldMkLst>
          <pc:docMk/>
          <pc:sldMk cId="3829413995" sldId="2146849892"/>
        </pc:sldMkLst>
        <pc:spChg chg="del">
          <ac:chgData name="Juliana Ahumada Cubillos" userId="3ce8ad07-8aac-40e2-9e07-1ea177a66a7a" providerId="ADAL" clId="{C367B8BF-5165-4BB5-8470-DB52A5ADAF35}" dt="2024-11-18T21:03:30.115" v="4442" actId="21"/>
          <ac:spMkLst>
            <pc:docMk/>
            <pc:sldMk cId="3829413995" sldId="2146849892"/>
            <ac:spMk id="3" creationId="{A9A55FDF-536B-F511-96D5-5644666517AF}"/>
          </ac:spMkLst>
        </pc:spChg>
        <pc:spChg chg="del">
          <ac:chgData name="Juliana Ahumada Cubillos" userId="3ce8ad07-8aac-40e2-9e07-1ea177a66a7a" providerId="ADAL" clId="{C367B8BF-5165-4BB5-8470-DB52A5ADAF35}" dt="2024-11-18T21:03:30.115" v="4442" actId="21"/>
          <ac:spMkLst>
            <pc:docMk/>
            <pc:sldMk cId="3829413995" sldId="2146849892"/>
            <ac:spMk id="5" creationId="{92172614-D7DA-AF36-C1A6-58A72B9E8773}"/>
          </ac:spMkLst>
        </pc:spChg>
        <pc:spChg chg="del">
          <ac:chgData name="Juliana Ahumada Cubillos" userId="3ce8ad07-8aac-40e2-9e07-1ea177a66a7a" providerId="ADAL" clId="{C367B8BF-5165-4BB5-8470-DB52A5ADAF35}" dt="2024-11-18T21:03:30.115" v="4442" actId="21"/>
          <ac:spMkLst>
            <pc:docMk/>
            <pc:sldMk cId="3829413995" sldId="2146849892"/>
            <ac:spMk id="7" creationId="{43C9A6CA-5A0A-EB6B-04F3-F18BF54D3F4C}"/>
          </ac:spMkLst>
        </pc:spChg>
        <pc:spChg chg="del">
          <ac:chgData name="Juliana Ahumada Cubillos" userId="3ce8ad07-8aac-40e2-9e07-1ea177a66a7a" providerId="ADAL" clId="{C367B8BF-5165-4BB5-8470-DB52A5ADAF35}" dt="2024-11-18T21:03:30.115" v="4442" actId="21"/>
          <ac:spMkLst>
            <pc:docMk/>
            <pc:sldMk cId="3829413995" sldId="2146849892"/>
            <ac:spMk id="8" creationId="{1616AC65-2248-0626-576A-C06EC69E6E17}"/>
          </ac:spMkLst>
        </pc:spChg>
        <pc:graphicFrameChg chg="del">
          <ac:chgData name="Juliana Ahumada Cubillos" userId="3ce8ad07-8aac-40e2-9e07-1ea177a66a7a" providerId="ADAL" clId="{C367B8BF-5165-4BB5-8470-DB52A5ADAF35}" dt="2024-11-18T21:03:30.115" v="4442" actId="21"/>
          <ac:graphicFrameMkLst>
            <pc:docMk/>
            <pc:sldMk cId="3829413995" sldId="2146849892"/>
            <ac:graphicFrameMk id="2" creationId="{73385DED-39AB-4397-9BC1-A16AAE89402C}"/>
          </ac:graphicFrameMkLst>
        </pc:graphicFrameChg>
        <pc:graphicFrameChg chg="del">
          <ac:chgData name="Juliana Ahumada Cubillos" userId="3ce8ad07-8aac-40e2-9e07-1ea177a66a7a" providerId="ADAL" clId="{C367B8BF-5165-4BB5-8470-DB52A5ADAF35}" dt="2024-11-18T21:03:30.115" v="4442" actId="21"/>
          <ac:graphicFrameMkLst>
            <pc:docMk/>
            <pc:sldMk cId="3829413995" sldId="2146849892"/>
            <ac:graphicFrameMk id="6" creationId="{3CF144C6-5FE2-5833-8015-77896BF8E18F}"/>
          </ac:graphicFrameMkLst>
        </pc:graphicFrameChg>
      </pc:sldChg>
      <pc:sldChg chg="delSp del mod delAnim">
        <pc:chgData name="Juliana Ahumada Cubillos" userId="3ce8ad07-8aac-40e2-9e07-1ea177a66a7a" providerId="ADAL" clId="{C367B8BF-5165-4BB5-8470-DB52A5ADAF35}" dt="2024-11-18T21:48:54.700" v="4575" actId="47"/>
        <pc:sldMkLst>
          <pc:docMk/>
          <pc:sldMk cId="2846073349" sldId="2146849894"/>
        </pc:sldMkLst>
        <pc:spChg chg="del">
          <ac:chgData name="Juliana Ahumada Cubillos" userId="3ce8ad07-8aac-40e2-9e07-1ea177a66a7a" providerId="ADAL" clId="{C367B8BF-5165-4BB5-8470-DB52A5ADAF35}" dt="2024-11-18T21:48:32.134" v="4573" actId="21"/>
          <ac:spMkLst>
            <pc:docMk/>
            <pc:sldMk cId="2846073349" sldId="2146849894"/>
            <ac:spMk id="2" creationId="{2FFA0DF1-A13D-F2AD-9D3A-D0BDFBA512DE}"/>
          </ac:spMkLst>
        </pc:spChg>
        <pc:spChg chg="del">
          <ac:chgData name="Juliana Ahumada Cubillos" userId="3ce8ad07-8aac-40e2-9e07-1ea177a66a7a" providerId="ADAL" clId="{C367B8BF-5165-4BB5-8470-DB52A5ADAF35}" dt="2024-11-18T21:48:32.134" v="4573" actId="21"/>
          <ac:spMkLst>
            <pc:docMk/>
            <pc:sldMk cId="2846073349" sldId="2146849894"/>
            <ac:spMk id="3" creationId="{B8AB1A40-3FD7-5246-ED23-4839E728C8D3}"/>
          </ac:spMkLst>
        </pc:spChg>
        <pc:spChg chg="del">
          <ac:chgData name="Juliana Ahumada Cubillos" userId="3ce8ad07-8aac-40e2-9e07-1ea177a66a7a" providerId="ADAL" clId="{C367B8BF-5165-4BB5-8470-DB52A5ADAF35}" dt="2024-11-18T21:48:32.134" v="4573" actId="21"/>
          <ac:spMkLst>
            <pc:docMk/>
            <pc:sldMk cId="2846073349" sldId="2146849894"/>
            <ac:spMk id="5" creationId="{45616D10-4234-D9A3-73E9-915505BA6961}"/>
          </ac:spMkLst>
        </pc:spChg>
        <pc:picChg chg="del">
          <ac:chgData name="Juliana Ahumada Cubillos" userId="3ce8ad07-8aac-40e2-9e07-1ea177a66a7a" providerId="ADAL" clId="{C367B8BF-5165-4BB5-8470-DB52A5ADAF35}" dt="2024-11-18T21:48:32.134" v="4573" actId="21"/>
          <ac:picMkLst>
            <pc:docMk/>
            <pc:sldMk cId="2846073349" sldId="2146849894"/>
            <ac:picMk id="4" creationId="{EFECC7A2-F9A5-47D9-2562-4A8ABE9D997F}"/>
          </ac:picMkLst>
        </pc:picChg>
        <pc:picChg chg="del">
          <ac:chgData name="Juliana Ahumada Cubillos" userId="3ce8ad07-8aac-40e2-9e07-1ea177a66a7a" providerId="ADAL" clId="{C367B8BF-5165-4BB5-8470-DB52A5ADAF35}" dt="2024-11-18T21:48:32.134" v="4573" actId="21"/>
          <ac:picMkLst>
            <pc:docMk/>
            <pc:sldMk cId="2846073349" sldId="2146849894"/>
            <ac:picMk id="6" creationId="{C92C6F56-397F-F5CB-9E6B-11774C18146F}"/>
          </ac:picMkLst>
        </pc:picChg>
        <pc:picChg chg="del">
          <ac:chgData name="Juliana Ahumada Cubillos" userId="3ce8ad07-8aac-40e2-9e07-1ea177a66a7a" providerId="ADAL" clId="{C367B8BF-5165-4BB5-8470-DB52A5ADAF35}" dt="2024-11-18T21:48:32.134" v="4573" actId="21"/>
          <ac:picMkLst>
            <pc:docMk/>
            <pc:sldMk cId="2846073349" sldId="2146849894"/>
            <ac:picMk id="10" creationId="{298B1055-6C6A-254C-BA89-D683D96B9422}"/>
          </ac:picMkLst>
        </pc:picChg>
      </pc:sldChg>
      <pc:sldChg chg="delSp modSp del mod">
        <pc:chgData name="Juliana Ahumada Cubillos" userId="3ce8ad07-8aac-40e2-9e07-1ea177a66a7a" providerId="ADAL" clId="{C367B8BF-5165-4BB5-8470-DB52A5ADAF35}" dt="2024-11-18T23:11:31.099" v="5386" actId="47"/>
        <pc:sldMkLst>
          <pc:docMk/>
          <pc:sldMk cId="820398772" sldId="2146849895"/>
        </pc:sldMkLst>
        <pc:spChg chg="del mod">
          <ac:chgData name="Juliana Ahumada Cubillos" userId="3ce8ad07-8aac-40e2-9e07-1ea177a66a7a" providerId="ADAL" clId="{C367B8BF-5165-4BB5-8470-DB52A5ADAF35}" dt="2024-11-18T23:11:16.482" v="5379" actId="21"/>
          <ac:spMkLst>
            <pc:docMk/>
            <pc:sldMk cId="820398772" sldId="2146849895"/>
            <ac:spMk id="2" creationId="{60ED9A27-2CD9-722C-156F-8EE9A3CCF084}"/>
          </ac:spMkLst>
        </pc:spChg>
        <pc:spChg chg="del">
          <ac:chgData name="Juliana Ahumada Cubillos" userId="3ce8ad07-8aac-40e2-9e07-1ea177a66a7a" providerId="ADAL" clId="{C367B8BF-5165-4BB5-8470-DB52A5ADAF35}" dt="2024-11-18T23:11:16.482" v="5379" actId="21"/>
          <ac:spMkLst>
            <pc:docMk/>
            <pc:sldMk cId="820398772" sldId="2146849895"/>
            <ac:spMk id="3" creationId="{3F569E55-068E-531E-EB84-EFA50EAD6FCA}"/>
          </ac:spMkLst>
        </pc:spChg>
        <pc:spChg chg="del">
          <ac:chgData name="Juliana Ahumada Cubillos" userId="3ce8ad07-8aac-40e2-9e07-1ea177a66a7a" providerId="ADAL" clId="{C367B8BF-5165-4BB5-8470-DB52A5ADAF35}" dt="2024-11-18T23:11:16.482" v="5379" actId="21"/>
          <ac:spMkLst>
            <pc:docMk/>
            <pc:sldMk cId="820398772" sldId="2146849895"/>
            <ac:spMk id="5" creationId="{39D45F53-3E8C-D4D7-BBC2-592C05536B9B}"/>
          </ac:spMkLst>
        </pc:spChg>
        <pc:spChg chg="del mod">
          <ac:chgData name="Juliana Ahumada Cubillos" userId="3ce8ad07-8aac-40e2-9e07-1ea177a66a7a" providerId="ADAL" clId="{C367B8BF-5165-4BB5-8470-DB52A5ADAF35}" dt="2024-11-18T23:11:16.482" v="5379" actId="21"/>
          <ac:spMkLst>
            <pc:docMk/>
            <pc:sldMk cId="820398772" sldId="2146849895"/>
            <ac:spMk id="8" creationId="{CE9DE98F-C02F-4ED8-0B2F-1CF685466965}"/>
          </ac:spMkLst>
        </pc:spChg>
        <pc:picChg chg="del">
          <ac:chgData name="Juliana Ahumada Cubillos" userId="3ce8ad07-8aac-40e2-9e07-1ea177a66a7a" providerId="ADAL" clId="{C367B8BF-5165-4BB5-8470-DB52A5ADAF35}" dt="2024-11-18T23:11:16.482" v="5379" actId="21"/>
          <ac:picMkLst>
            <pc:docMk/>
            <pc:sldMk cId="820398772" sldId="2146849895"/>
            <ac:picMk id="7" creationId="{044F5A1F-4BE1-D629-DF20-2181D8522484}"/>
          </ac:picMkLst>
        </pc:picChg>
        <pc:picChg chg="del">
          <ac:chgData name="Juliana Ahumada Cubillos" userId="3ce8ad07-8aac-40e2-9e07-1ea177a66a7a" providerId="ADAL" clId="{C367B8BF-5165-4BB5-8470-DB52A5ADAF35}" dt="2024-11-18T23:11:16.482" v="5379" actId="21"/>
          <ac:picMkLst>
            <pc:docMk/>
            <pc:sldMk cId="820398772" sldId="2146849895"/>
            <ac:picMk id="13" creationId="{3BF96D8A-5265-44A9-D89F-9B7C5062A85D}"/>
          </ac:picMkLst>
        </pc:picChg>
      </pc:sldChg>
      <pc:sldChg chg="addSp delSp modSp new mod ord">
        <pc:chgData name="Juliana Ahumada Cubillos" userId="3ce8ad07-8aac-40e2-9e07-1ea177a66a7a" providerId="ADAL" clId="{C367B8BF-5165-4BB5-8470-DB52A5ADAF35}" dt="2024-11-13T20:26:03.920" v="66" actId="20577"/>
        <pc:sldMkLst>
          <pc:docMk/>
          <pc:sldMk cId="276622668" sldId="2146849901"/>
        </pc:sldMkLst>
        <pc:spChg chg="del">
          <ac:chgData name="Juliana Ahumada Cubillos" userId="3ce8ad07-8aac-40e2-9e07-1ea177a66a7a" providerId="ADAL" clId="{C367B8BF-5165-4BB5-8470-DB52A5ADAF35}" dt="2024-11-13T20:23:34.888" v="3" actId="478"/>
          <ac:spMkLst>
            <pc:docMk/>
            <pc:sldMk cId="276622668" sldId="2146849901"/>
            <ac:spMk id="2" creationId="{AA5F781E-DCEA-05D1-55E9-C32BA3FED49B}"/>
          </ac:spMkLst>
        </pc:spChg>
        <pc:spChg chg="del">
          <ac:chgData name="Juliana Ahumada Cubillos" userId="3ce8ad07-8aac-40e2-9e07-1ea177a66a7a" providerId="ADAL" clId="{C367B8BF-5165-4BB5-8470-DB52A5ADAF35}" dt="2024-11-13T20:23:37.128" v="4" actId="478"/>
          <ac:spMkLst>
            <pc:docMk/>
            <pc:sldMk cId="276622668" sldId="2146849901"/>
            <ac:spMk id="3" creationId="{39E37EAD-A083-5BDD-92CD-1C8F4A5CFBCE}"/>
          </ac:spMkLst>
        </pc:spChg>
        <pc:spChg chg="add mod">
          <ac:chgData name="Juliana Ahumada Cubillos" userId="3ce8ad07-8aac-40e2-9e07-1ea177a66a7a" providerId="ADAL" clId="{C367B8BF-5165-4BB5-8470-DB52A5ADAF35}" dt="2024-11-13T20:26:03.920" v="66" actId="20577"/>
          <ac:spMkLst>
            <pc:docMk/>
            <pc:sldMk cId="276622668" sldId="2146849901"/>
            <ac:spMk id="5" creationId="{A541B663-B521-F4D3-D889-6859EA7798D7}"/>
          </ac:spMkLst>
        </pc:spChg>
        <pc:picChg chg="add mod">
          <ac:chgData name="Juliana Ahumada Cubillos" userId="3ce8ad07-8aac-40e2-9e07-1ea177a66a7a" providerId="ADAL" clId="{C367B8BF-5165-4BB5-8470-DB52A5ADAF35}" dt="2024-11-13T20:23:55.869" v="11" actId="1076"/>
          <ac:picMkLst>
            <pc:docMk/>
            <pc:sldMk cId="276622668" sldId="2146849901"/>
            <ac:picMk id="4" creationId="{3ADB3D2A-0C3D-A85D-D7AF-541CB458DAAF}"/>
          </ac:picMkLst>
        </pc:picChg>
      </pc:sldChg>
      <pc:sldChg chg="addSp delSp modSp del mod">
        <pc:chgData name="Juliana Ahumada Cubillos" userId="3ce8ad07-8aac-40e2-9e07-1ea177a66a7a" providerId="ADAL" clId="{C367B8BF-5165-4BB5-8470-DB52A5ADAF35}" dt="2024-11-18T20:56:58.535" v="4351" actId="2696"/>
        <pc:sldMkLst>
          <pc:docMk/>
          <pc:sldMk cId="3532556961" sldId="2146849902"/>
        </pc:sldMkLst>
        <pc:spChg chg="add del mod">
          <ac:chgData name="Juliana Ahumada Cubillos" userId="3ce8ad07-8aac-40e2-9e07-1ea177a66a7a" providerId="ADAL" clId="{C367B8BF-5165-4BB5-8470-DB52A5ADAF35}" dt="2024-11-18T20:56:39.938" v="4346" actId="21"/>
          <ac:spMkLst>
            <pc:docMk/>
            <pc:sldMk cId="3532556961" sldId="2146849902"/>
            <ac:spMk id="2" creationId="{779CC2A8-3D8C-EB1B-8E95-D8E08F0F2879}"/>
          </ac:spMkLst>
        </pc:spChg>
        <pc:spChg chg="add del mod">
          <ac:chgData name="Juliana Ahumada Cubillos" userId="3ce8ad07-8aac-40e2-9e07-1ea177a66a7a" providerId="ADAL" clId="{C367B8BF-5165-4BB5-8470-DB52A5ADAF35}" dt="2024-11-18T20:56:39.938" v="4346" actId="21"/>
          <ac:spMkLst>
            <pc:docMk/>
            <pc:sldMk cId="3532556961" sldId="2146849902"/>
            <ac:spMk id="3" creationId="{475A063A-702C-A5F3-4800-EA3FB001E154}"/>
          </ac:spMkLst>
        </pc:spChg>
        <pc:spChg chg="del mod">
          <ac:chgData name="Juliana Ahumada Cubillos" userId="3ce8ad07-8aac-40e2-9e07-1ea177a66a7a" providerId="ADAL" clId="{C367B8BF-5165-4BB5-8470-DB52A5ADAF35}" dt="2024-11-18T20:56:39.938" v="4346" actId="21"/>
          <ac:spMkLst>
            <pc:docMk/>
            <pc:sldMk cId="3532556961" sldId="2146849902"/>
            <ac:spMk id="4" creationId="{8E53920A-73B8-2820-DE67-154351735606}"/>
          </ac:spMkLst>
        </pc:spChg>
        <pc:spChg chg="del mod">
          <ac:chgData name="Juliana Ahumada Cubillos" userId="3ce8ad07-8aac-40e2-9e07-1ea177a66a7a" providerId="ADAL" clId="{C367B8BF-5165-4BB5-8470-DB52A5ADAF35}" dt="2024-11-18T20:56:39.938" v="4346" actId="21"/>
          <ac:spMkLst>
            <pc:docMk/>
            <pc:sldMk cId="3532556961" sldId="2146849902"/>
            <ac:spMk id="11" creationId="{1F2340CA-B08B-D341-82B1-F3A8E160A4E1}"/>
          </ac:spMkLst>
        </pc:spChg>
        <pc:spChg chg="del mod">
          <ac:chgData name="Juliana Ahumada Cubillos" userId="3ce8ad07-8aac-40e2-9e07-1ea177a66a7a" providerId="ADAL" clId="{C367B8BF-5165-4BB5-8470-DB52A5ADAF35}" dt="2024-11-18T20:56:39.938" v="4346" actId="21"/>
          <ac:spMkLst>
            <pc:docMk/>
            <pc:sldMk cId="3532556961" sldId="2146849902"/>
            <ac:spMk id="14" creationId="{7BACA683-A314-5548-9E10-78D8CEE39776}"/>
          </ac:spMkLst>
        </pc:spChg>
        <pc:graphicFrameChg chg="del mod">
          <ac:chgData name="Juliana Ahumada Cubillos" userId="3ce8ad07-8aac-40e2-9e07-1ea177a66a7a" providerId="ADAL" clId="{C367B8BF-5165-4BB5-8470-DB52A5ADAF35}" dt="2024-11-18T20:56:39.938" v="4346" actId="21"/>
          <ac:graphicFrameMkLst>
            <pc:docMk/>
            <pc:sldMk cId="3532556961" sldId="2146849902"/>
            <ac:graphicFrameMk id="13" creationId="{80A95EA4-01BC-4945-B7E0-4460B899B20D}"/>
          </ac:graphicFrameMkLst>
        </pc:graphicFrameChg>
        <pc:picChg chg="del mod">
          <ac:chgData name="Juliana Ahumada Cubillos" userId="3ce8ad07-8aac-40e2-9e07-1ea177a66a7a" providerId="ADAL" clId="{C367B8BF-5165-4BB5-8470-DB52A5ADAF35}" dt="2024-11-18T20:56:39.938" v="4346" actId="21"/>
          <ac:picMkLst>
            <pc:docMk/>
            <pc:sldMk cId="3532556961" sldId="2146849902"/>
            <ac:picMk id="7" creationId="{D2872EE4-86D7-C22D-A379-0F3ABCD777B5}"/>
          </ac:picMkLst>
        </pc:picChg>
      </pc:sldChg>
      <pc:sldChg chg="modSp del mod">
        <pc:chgData name="Juliana Ahumada Cubillos" userId="3ce8ad07-8aac-40e2-9e07-1ea177a66a7a" providerId="ADAL" clId="{C367B8BF-5165-4BB5-8470-DB52A5ADAF35}" dt="2024-11-14T22:40:10.375" v="2741" actId="47"/>
        <pc:sldMkLst>
          <pc:docMk/>
          <pc:sldMk cId="699201941" sldId="2146849903"/>
        </pc:sldMkLst>
        <pc:spChg chg="mod">
          <ac:chgData name="Juliana Ahumada Cubillos" userId="3ce8ad07-8aac-40e2-9e07-1ea177a66a7a" providerId="ADAL" clId="{C367B8BF-5165-4BB5-8470-DB52A5ADAF35}" dt="2024-11-14T21:03:35.584" v="1439" actId="1076"/>
          <ac:spMkLst>
            <pc:docMk/>
            <pc:sldMk cId="699201941" sldId="2146849903"/>
            <ac:spMk id="11" creationId="{AB84F6F3-50EA-FF47-B67E-47049CB17477}"/>
          </ac:spMkLst>
        </pc:spChg>
      </pc:sldChg>
      <pc:sldChg chg="addSp delSp modSp new del mod ord">
        <pc:chgData name="Juliana Ahumada Cubillos" userId="3ce8ad07-8aac-40e2-9e07-1ea177a66a7a" providerId="ADAL" clId="{C367B8BF-5165-4BB5-8470-DB52A5ADAF35}" dt="2024-11-14T20:48:55.938" v="1027" actId="47"/>
        <pc:sldMkLst>
          <pc:docMk/>
          <pc:sldMk cId="2056652890" sldId="2146849904"/>
        </pc:sldMkLst>
        <pc:spChg chg="del">
          <ac:chgData name="Juliana Ahumada Cubillos" userId="3ce8ad07-8aac-40e2-9e07-1ea177a66a7a" providerId="ADAL" clId="{C367B8BF-5165-4BB5-8470-DB52A5ADAF35}" dt="2024-11-14T18:16:05.212" v="70" actId="478"/>
          <ac:spMkLst>
            <pc:docMk/>
            <pc:sldMk cId="2056652890" sldId="2146849904"/>
            <ac:spMk id="2" creationId="{7F07BA8F-7340-34B7-255C-F5C441CA453A}"/>
          </ac:spMkLst>
        </pc:spChg>
        <pc:spChg chg="del">
          <ac:chgData name="Juliana Ahumada Cubillos" userId="3ce8ad07-8aac-40e2-9e07-1ea177a66a7a" providerId="ADAL" clId="{C367B8BF-5165-4BB5-8470-DB52A5ADAF35}" dt="2024-11-14T18:16:07.395" v="71" actId="478"/>
          <ac:spMkLst>
            <pc:docMk/>
            <pc:sldMk cId="2056652890" sldId="2146849904"/>
            <ac:spMk id="3" creationId="{A2B55FCE-2BB8-F483-E6BC-968A046AE0CF}"/>
          </ac:spMkLst>
        </pc:spChg>
        <pc:spChg chg="add mod">
          <ac:chgData name="Juliana Ahumada Cubillos" userId="3ce8ad07-8aac-40e2-9e07-1ea177a66a7a" providerId="ADAL" clId="{C367B8BF-5165-4BB5-8470-DB52A5ADAF35}" dt="2024-11-14T20:24:07.980" v="76" actId="1076"/>
          <ac:spMkLst>
            <pc:docMk/>
            <pc:sldMk cId="2056652890" sldId="2146849904"/>
            <ac:spMk id="4" creationId="{94F8ED35-FFD3-E2D0-DF58-DFFE696BA7F5}"/>
          </ac:spMkLst>
        </pc:spChg>
      </pc:sldChg>
      <pc:sldChg chg="addSp delSp modSp add mod">
        <pc:chgData name="Juliana Ahumada Cubillos" userId="3ce8ad07-8aac-40e2-9e07-1ea177a66a7a" providerId="ADAL" clId="{C367B8BF-5165-4BB5-8470-DB52A5ADAF35}" dt="2024-11-14T20:47:24.151" v="1026" actId="20577"/>
        <pc:sldMkLst>
          <pc:docMk/>
          <pc:sldMk cId="2707234489" sldId="2147375547"/>
        </pc:sldMkLst>
        <pc:spChg chg="del">
          <ac:chgData name="Juliana Ahumada Cubillos" userId="3ce8ad07-8aac-40e2-9e07-1ea177a66a7a" providerId="ADAL" clId="{C367B8BF-5165-4BB5-8470-DB52A5ADAF35}" dt="2024-11-14T20:25:28.053" v="233" actId="478"/>
          <ac:spMkLst>
            <pc:docMk/>
            <pc:sldMk cId="2707234489" sldId="2147375547"/>
            <ac:spMk id="4" creationId="{68986F68-4461-6998-8A7B-C061D6EC65F6}"/>
          </ac:spMkLst>
        </pc:spChg>
        <pc:spChg chg="mod">
          <ac:chgData name="Juliana Ahumada Cubillos" userId="3ce8ad07-8aac-40e2-9e07-1ea177a66a7a" providerId="ADAL" clId="{C367B8BF-5165-4BB5-8470-DB52A5ADAF35}" dt="2024-11-14T20:33:05.143" v="697" actId="1076"/>
          <ac:spMkLst>
            <pc:docMk/>
            <pc:sldMk cId="2707234489" sldId="2147375547"/>
            <ac:spMk id="5" creationId="{722F4E8B-BCD9-D18B-5870-8D4A3D3B2272}"/>
          </ac:spMkLst>
        </pc:spChg>
        <pc:spChg chg="add mod">
          <ac:chgData name="Juliana Ahumada Cubillos" userId="3ce8ad07-8aac-40e2-9e07-1ea177a66a7a" providerId="ADAL" clId="{C367B8BF-5165-4BB5-8470-DB52A5ADAF35}" dt="2024-11-14T20:25:57.689" v="239"/>
          <ac:spMkLst>
            <pc:docMk/>
            <pc:sldMk cId="2707234489" sldId="2147375547"/>
            <ac:spMk id="8" creationId="{E14C07B5-6BF8-AA81-2E59-99280E30085F}"/>
          </ac:spMkLst>
        </pc:spChg>
        <pc:spChg chg="add mod">
          <ac:chgData name="Juliana Ahumada Cubillos" userId="3ce8ad07-8aac-40e2-9e07-1ea177a66a7a" providerId="ADAL" clId="{C367B8BF-5165-4BB5-8470-DB52A5ADAF35}" dt="2024-11-14T20:25:57.689" v="239"/>
          <ac:spMkLst>
            <pc:docMk/>
            <pc:sldMk cId="2707234489" sldId="2147375547"/>
            <ac:spMk id="9" creationId="{C1E666BC-94BC-2906-843D-3CB607851CA5}"/>
          </ac:spMkLst>
        </pc:spChg>
        <pc:grpChg chg="add mod">
          <ac:chgData name="Juliana Ahumada Cubillos" userId="3ce8ad07-8aac-40e2-9e07-1ea177a66a7a" providerId="ADAL" clId="{C367B8BF-5165-4BB5-8470-DB52A5ADAF35}" dt="2024-11-14T20:25:57.689" v="239"/>
          <ac:grpSpMkLst>
            <pc:docMk/>
            <pc:sldMk cId="2707234489" sldId="2147375547"/>
            <ac:grpSpMk id="7" creationId="{4A9927C0-2263-E432-B1ED-2311736DDF15}"/>
          </ac:grpSpMkLst>
        </pc:grpChg>
        <pc:graphicFrameChg chg="del">
          <ac:chgData name="Juliana Ahumada Cubillos" userId="3ce8ad07-8aac-40e2-9e07-1ea177a66a7a" providerId="ADAL" clId="{C367B8BF-5165-4BB5-8470-DB52A5ADAF35}" dt="2024-11-14T20:24:28.974" v="79" actId="478"/>
          <ac:graphicFrameMkLst>
            <pc:docMk/>
            <pc:sldMk cId="2707234489" sldId="2147375547"/>
            <ac:graphicFrameMk id="2" creationId="{8E5F2B0E-08DA-CF66-3129-CE3C972F362A}"/>
          </ac:graphicFrameMkLst>
        </pc:graphicFrameChg>
        <pc:graphicFrameChg chg="add mod">
          <ac:chgData name="Juliana Ahumada Cubillos" userId="3ce8ad07-8aac-40e2-9e07-1ea177a66a7a" providerId="ADAL" clId="{C367B8BF-5165-4BB5-8470-DB52A5ADAF35}" dt="2024-11-14T20:47:24.151" v="1026" actId="20577"/>
          <ac:graphicFrameMkLst>
            <pc:docMk/>
            <pc:sldMk cId="2707234489" sldId="2147375547"/>
            <ac:graphicFrameMk id="10" creationId="{08948075-A238-B87D-144A-749077F114EB}"/>
          </ac:graphicFrameMkLst>
        </pc:graphicFrameChg>
        <pc:picChg chg="del">
          <ac:chgData name="Juliana Ahumada Cubillos" userId="3ce8ad07-8aac-40e2-9e07-1ea177a66a7a" providerId="ADAL" clId="{C367B8BF-5165-4BB5-8470-DB52A5ADAF35}" dt="2024-11-14T20:24:23.331" v="78" actId="478"/>
          <ac:picMkLst>
            <pc:docMk/>
            <pc:sldMk cId="2707234489" sldId="2147375547"/>
            <ac:picMk id="3" creationId="{1F3F619A-B8C2-C10A-7C78-658150342B7C}"/>
          </ac:picMkLst>
        </pc:picChg>
        <pc:picChg chg="add mod">
          <ac:chgData name="Juliana Ahumada Cubillos" userId="3ce8ad07-8aac-40e2-9e07-1ea177a66a7a" providerId="ADAL" clId="{C367B8BF-5165-4BB5-8470-DB52A5ADAF35}" dt="2024-11-14T20:32:58.352" v="696" actId="1076"/>
          <ac:picMkLst>
            <pc:docMk/>
            <pc:sldMk cId="2707234489" sldId="2147375547"/>
            <ac:picMk id="6" creationId="{994802A7-7331-4FBB-6431-5B435731795B}"/>
          </ac:picMkLst>
        </pc:picChg>
      </pc:sldChg>
      <pc:sldChg chg="addSp delSp modSp add mod">
        <pc:chgData name="Juliana Ahumada Cubillos" userId="3ce8ad07-8aac-40e2-9e07-1ea177a66a7a" providerId="ADAL" clId="{C367B8BF-5165-4BB5-8470-DB52A5ADAF35}" dt="2024-11-15T21:28:01.920" v="4001" actId="692"/>
        <pc:sldMkLst>
          <pc:docMk/>
          <pc:sldMk cId="4055379327" sldId="2147375548"/>
        </pc:sldMkLst>
        <pc:spChg chg="add mod">
          <ac:chgData name="Juliana Ahumada Cubillos" userId="3ce8ad07-8aac-40e2-9e07-1ea177a66a7a" providerId="ADAL" clId="{C367B8BF-5165-4BB5-8470-DB52A5ADAF35}" dt="2024-11-14T22:18:56.728" v="1822" actId="1076"/>
          <ac:spMkLst>
            <pc:docMk/>
            <pc:sldMk cId="4055379327" sldId="2147375548"/>
            <ac:spMk id="2" creationId="{C38226BB-9685-974A-75E5-A4F9C012DE6B}"/>
          </ac:spMkLst>
        </pc:spChg>
        <pc:spChg chg="add mod">
          <ac:chgData name="Juliana Ahumada Cubillos" userId="3ce8ad07-8aac-40e2-9e07-1ea177a66a7a" providerId="ADAL" clId="{C367B8BF-5165-4BB5-8470-DB52A5ADAF35}" dt="2024-11-14T21:03:46.336" v="1441"/>
          <ac:spMkLst>
            <pc:docMk/>
            <pc:sldMk cId="4055379327" sldId="2147375548"/>
            <ac:spMk id="3" creationId="{ECBF37FE-CD81-A98A-7F5D-A7EDC29ACDF5}"/>
          </ac:spMkLst>
        </pc:spChg>
        <pc:spChg chg="add mod">
          <ac:chgData name="Juliana Ahumada Cubillos" userId="3ce8ad07-8aac-40e2-9e07-1ea177a66a7a" providerId="ADAL" clId="{C367B8BF-5165-4BB5-8470-DB52A5ADAF35}" dt="2024-11-14T21:03:46.336" v="1441"/>
          <ac:spMkLst>
            <pc:docMk/>
            <pc:sldMk cId="4055379327" sldId="2147375548"/>
            <ac:spMk id="4" creationId="{864C9784-8C95-3713-86F1-415252528307}"/>
          </ac:spMkLst>
        </pc:spChg>
        <pc:spChg chg="del">
          <ac:chgData name="Juliana Ahumada Cubillos" userId="3ce8ad07-8aac-40e2-9e07-1ea177a66a7a" providerId="ADAL" clId="{C367B8BF-5165-4BB5-8470-DB52A5ADAF35}" dt="2024-11-14T21:00:56.349" v="1427" actId="478"/>
          <ac:spMkLst>
            <pc:docMk/>
            <pc:sldMk cId="4055379327" sldId="2147375548"/>
            <ac:spMk id="5" creationId="{2640FEC2-8414-13E1-D358-263CED9DAE5B}"/>
          </ac:spMkLst>
        </pc:spChg>
        <pc:spChg chg="add mod">
          <ac:chgData name="Juliana Ahumada Cubillos" userId="3ce8ad07-8aac-40e2-9e07-1ea177a66a7a" providerId="ADAL" clId="{C367B8BF-5165-4BB5-8470-DB52A5ADAF35}" dt="2024-11-14T22:20:19.590" v="1832" actId="20577"/>
          <ac:spMkLst>
            <pc:docMk/>
            <pc:sldMk cId="4055379327" sldId="2147375548"/>
            <ac:spMk id="7" creationId="{D5EC3486-D40C-AE42-5C4B-9820C98306EC}"/>
          </ac:spMkLst>
        </pc:spChg>
        <pc:spChg chg="add mod">
          <ac:chgData name="Juliana Ahumada Cubillos" userId="3ce8ad07-8aac-40e2-9e07-1ea177a66a7a" providerId="ADAL" clId="{C367B8BF-5165-4BB5-8470-DB52A5ADAF35}" dt="2024-11-15T21:28:01.920" v="4001" actId="692"/>
          <ac:spMkLst>
            <pc:docMk/>
            <pc:sldMk cId="4055379327" sldId="2147375548"/>
            <ac:spMk id="9" creationId="{44094117-0AD8-8B66-3F81-F1E1737C7BE9}"/>
          </ac:spMkLst>
        </pc:spChg>
        <pc:spChg chg="add mod">
          <ac:chgData name="Juliana Ahumada Cubillos" userId="3ce8ad07-8aac-40e2-9e07-1ea177a66a7a" providerId="ADAL" clId="{C367B8BF-5165-4BB5-8470-DB52A5ADAF35}" dt="2024-11-14T22:18:26.140" v="1811" actId="1076"/>
          <ac:spMkLst>
            <pc:docMk/>
            <pc:sldMk cId="4055379327" sldId="2147375548"/>
            <ac:spMk id="12" creationId="{3FE3C021-CA0A-3B17-5CE1-AD39074B46BD}"/>
          </ac:spMkLst>
        </pc:spChg>
        <pc:spChg chg="add mod">
          <ac:chgData name="Juliana Ahumada Cubillos" userId="3ce8ad07-8aac-40e2-9e07-1ea177a66a7a" providerId="ADAL" clId="{C367B8BF-5165-4BB5-8470-DB52A5ADAF35}" dt="2024-11-14T22:20:25.990" v="1833" actId="1076"/>
          <ac:spMkLst>
            <pc:docMk/>
            <pc:sldMk cId="4055379327" sldId="2147375548"/>
            <ac:spMk id="15" creationId="{C2E4EB5E-421F-91F4-A081-14CA9E401CE7}"/>
          </ac:spMkLst>
        </pc:spChg>
        <pc:graphicFrameChg chg="add del mod modGraphic">
          <ac:chgData name="Juliana Ahumada Cubillos" userId="3ce8ad07-8aac-40e2-9e07-1ea177a66a7a" providerId="ADAL" clId="{C367B8BF-5165-4BB5-8470-DB52A5ADAF35}" dt="2024-11-14T22:13:20.273" v="1646" actId="478"/>
          <ac:graphicFrameMkLst>
            <pc:docMk/>
            <pc:sldMk cId="4055379327" sldId="2147375548"/>
            <ac:graphicFrameMk id="8" creationId="{DABAAECF-CFFC-5A8E-8C2B-BD1D4C2B8015}"/>
          </ac:graphicFrameMkLst>
        </pc:graphicFrameChg>
        <pc:graphicFrameChg chg="del">
          <ac:chgData name="Juliana Ahumada Cubillos" userId="3ce8ad07-8aac-40e2-9e07-1ea177a66a7a" providerId="ADAL" clId="{C367B8BF-5165-4BB5-8470-DB52A5ADAF35}" dt="2024-11-14T21:00:52.877" v="1426" actId="478"/>
          <ac:graphicFrameMkLst>
            <pc:docMk/>
            <pc:sldMk cId="4055379327" sldId="2147375548"/>
            <ac:graphicFrameMk id="10" creationId="{59CBE246-3C44-8733-A86A-79802E5C11F2}"/>
          </ac:graphicFrameMkLst>
        </pc:graphicFrameChg>
        <pc:graphicFrameChg chg="add del mod modGraphic">
          <ac:chgData name="Juliana Ahumada Cubillos" userId="3ce8ad07-8aac-40e2-9e07-1ea177a66a7a" providerId="ADAL" clId="{C367B8BF-5165-4BB5-8470-DB52A5ADAF35}" dt="2024-11-14T22:15:51.014" v="1673" actId="478"/>
          <ac:graphicFrameMkLst>
            <pc:docMk/>
            <pc:sldMk cId="4055379327" sldId="2147375548"/>
            <ac:graphicFrameMk id="13" creationId="{2D713F5D-A3BC-6C8B-A28D-9FFC1193F5BA}"/>
          </ac:graphicFrameMkLst>
        </pc:graphicFrameChg>
        <pc:graphicFrameChg chg="add mod modGraphic">
          <ac:chgData name="Juliana Ahumada Cubillos" userId="3ce8ad07-8aac-40e2-9e07-1ea177a66a7a" providerId="ADAL" clId="{C367B8BF-5165-4BB5-8470-DB52A5ADAF35}" dt="2024-11-14T22:23:32.988" v="2041" actId="20577"/>
          <ac:graphicFrameMkLst>
            <pc:docMk/>
            <pc:sldMk cId="4055379327" sldId="2147375548"/>
            <ac:graphicFrameMk id="14" creationId="{5E74340B-35E1-E6F1-C35B-6B5C90CF6ECC}"/>
          </ac:graphicFrameMkLst>
        </pc:graphicFrameChg>
        <pc:picChg chg="del">
          <ac:chgData name="Juliana Ahumada Cubillos" userId="3ce8ad07-8aac-40e2-9e07-1ea177a66a7a" providerId="ADAL" clId="{C367B8BF-5165-4BB5-8470-DB52A5ADAF35}" dt="2024-11-14T21:00:52.877" v="1426" actId="478"/>
          <ac:picMkLst>
            <pc:docMk/>
            <pc:sldMk cId="4055379327" sldId="2147375548"/>
            <ac:picMk id="6" creationId="{4555A63B-EEBB-BE06-7E03-01FDEC63C485}"/>
          </ac:picMkLst>
        </pc:picChg>
      </pc:sldChg>
      <pc:sldChg chg="new del">
        <pc:chgData name="Juliana Ahumada Cubillos" userId="3ce8ad07-8aac-40e2-9e07-1ea177a66a7a" providerId="ADAL" clId="{C367B8BF-5165-4BB5-8470-DB52A5ADAF35}" dt="2024-11-14T22:23:54.566" v="2044" actId="47"/>
        <pc:sldMkLst>
          <pc:docMk/>
          <pc:sldMk cId="875655251" sldId="2147375549"/>
        </pc:sldMkLst>
      </pc:sldChg>
      <pc:sldChg chg="addSp delSp modSp add mod">
        <pc:chgData name="Juliana Ahumada Cubillos" userId="3ce8ad07-8aac-40e2-9e07-1ea177a66a7a" providerId="ADAL" clId="{C367B8BF-5165-4BB5-8470-DB52A5ADAF35}" dt="2024-11-15T21:26:45.379" v="3994" actId="1076"/>
        <pc:sldMkLst>
          <pc:docMk/>
          <pc:sldMk cId="2359572949" sldId="2147375549"/>
        </pc:sldMkLst>
        <pc:spChg chg="mod">
          <ac:chgData name="Juliana Ahumada Cubillos" userId="3ce8ad07-8aac-40e2-9e07-1ea177a66a7a" providerId="ADAL" clId="{C367B8BF-5165-4BB5-8470-DB52A5ADAF35}" dt="2024-11-14T22:36:52.118" v="2703" actId="1076"/>
          <ac:spMkLst>
            <pc:docMk/>
            <pc:sldMk cId="2359572949" sldId="2147375549"/>
            <ac:spMk id="2" creationId="{66A62A34-89D1-4273-50D4-90A8571BB98A}"/>
          </ac:spMkLst>
        </pc:spChg>
        <pc:spChg chg="add del mod">
          <ac:chgData name="Juliana Ahumada Cubillos" userId="3ce8ad07-8aac-40e2-9e07-1ea177a66a7a" providerId="ADAL" clId="{C367B8BF-5165-4BB5-8470-DB52A5ADAF35}" dt="2024-11-14T22:28:49.524" v="2619" actId="478"/>
          <ac:spMkLst>
            <pc:docMk/>
            <pc:sldMk cId="2359572949" sldId="2147375549"/>
            <ac:spMk id="3" creationId="{2A47A5A3-6B80-4D6F-C614-01F3BC4D4CCA}"/>
          </ac:spMkLst>
        </pc:spChg>
        <pc:spChg chg="del">
          <ac:chgData name="Juliana Ahumada Cubillos" userId="3ce8ad07-8aac-40e2-9e07-1ea177a66a7a" providerId="ADAL" clId="{C367B8BF-5165-4BB5-8470-DB52A5ADAF35}" dt="2024-11-14T22:24:25.012" v="2094" actId="478"/>
          <ac:spMkLst>
            <pc:docMk/>
            <pc:sldMk cId="2359572949" sldId="2147375549"/>
            <ac:spMk id="7" creationId="{9CE1EE6B-74B6-4854-A890-803AAD110163}"/>
          </ac:spMkLst>
        </pc:spChg>
        <pc:spChg chg="add mod">
          <ac:chgData name="Juliana Ahumada Cubillos" userId="3ce8ad07-8aac-40e2-9e07-1ea177a66a7a" providerId="ADAL" clId="{C367B8BF-5165-4BB5-8470-DB52A5ADAF35}" dt="2024-11-14T23:04:51.106" v="3368" actId="1076"/>
          <ac:spMkLst>
            <pc:docMk/>
            <pc:sldMk cId="2359572949" sldId="2147375549"/>
            <ac:spMk id="8" creationId="{0D9C8553-E2A8-AD0D-AC67-DA60ACF3908A}"/>
          </ac:spMkLst>
        </pc:spChg>
        <pc:spChg chg="del">
          <ac:chgData name="Juliana Ahumada Cubillos" userId="3ce8ad07-8aac-40e2-9e07-1ea177a66a7a" providerId="ADAL" clId="{C367B8BF-5165-4BB5-8470-DB52A5ADAF35}" dt="2024-11-14T22:24:29.090" v="2096" actId="478"/>
          <ac:spMkLst>
            <pc:docMk/>
            <pc:sldMk cId="2359572949" sldId="2147375549"/>
            <ac:spMk id="9" creationId="{A9A01BC4-CCC7-8B71-848E-3E9B5C1FB083}"/>
          </ac:spMkLst>
        </pc:spChg>
        <pc:spChg chg="add del mod">
          <ac:chgData name="Juliana Ahumada Cubillos" userId="3ce8ad07-8aac-40e2-9e07-1ea177a66a7a" providerId="ADAL" clId="{C367B8BF-5165-4BB5-8470-DB52A5ADAF35}" dt="2024-11-14T23:02:18.028" v="3286" actId="478"/>
          <ac:spMkLst>
            <pc:docMk/>
            <pc:sldMk cId="2359572949" sldId="2147375549"/>
            <ac:spMk id="10" creationId="{2A7FA19C-B057-C055-5819-D8F9BCA3740F}"/>
          </ac:spMkLst>
        </pc:spChg>
        <pc:spChg chg="add del mod">
          <ac:chgData name="Juliana Ahumada Cubillos" userId="3ce8ad07-8aac-40e2-9e07-1ea177a66a7a" providerId="ADAL" clId="{C367B8BF-5165-4BB5-8470-DB52A5ADAF35}" dt="2024-11-14T23:02:21.237" v="3289" actId="478"/>
          <ac:spMkLst>
            <pc:docMk/>
            <pc:sldMk cId="2359572949" sldId="2147375549"/>
            <ac:spMk id="11" creationId="{EF72BB8E-4452-00BB-EB7F-5916071E8FDA}"/>
          </ac:spMkLst>
        </pc:spChg>
        <pc:spChg chg="del">
          <ac:chgData name="Juliana Ahumada Cubillos" userId="3ce8ad07-8aac-40e2-9e07-1ea177a66a7a" providerId="ADAL" clId="{C367B8BF-5165-4BB5-8470-DB52A5ADAF35}" dt="2024-11-14T22:24:27.675" v="2095" actId="478"/>
          <ac:spMkLst>
            <pc:docMk/>
            <pc:sldMk cId="2359572949" sldId="2147375549"/>
            <ac:spMk id="12" creationId="{F428BFD4-5ABF-1C07-4303-76744B6FBB4A}"/>
          </ac:spMkLst>
        </pc:spChg>
        <pc:spChg chg="add del mod">
          <ac:chgData name="Juliana Ahumada Cubillos" userId="3ce8ad07-8aac-40e2-9e07-1ea177a66a7a" providerId="ADAL" clId="{C367B8BF-5165-4BB5-8470-DB52A5ADAF35}" dt="2024-11-14T23:02:18.028" v="3288"/>
          <ac:spMkLst>
            <pc:docMk/>
            <pc:sldMk cId="2359572949" sldId="2147375549"/>
            <ac:spMk id="13" creationId="{81EAD135-6A79-A1BE-3AE9-557A0C9167E5}"/>
          </ac:spMkLst>
        </pc:spChg>
        <pc:spChg chg="del">
          <ac:chgData name="Juliana Ahumada Cubillos" userId="3ce8ad07-8aac-40e2-9e07-1ea177a66a7a" providerId="ADAL" clId="{C367B8BF-5165-4BB5-8470-DB52A5ADAF35}" dt="2024-11-14T22:24:36.315" v="2098" actId="478"/>
          <ac:spMkLst>
            <pc:docMk/>
            <pc:sldMk cId="2359572949" sldId="2147375549"/>
            <ac:spMk id="15" creationId="{15402E8B-2D2D-0FA2-BC6F-62C0A6A8A5BD}"/>
          </ac:spMkLst>
        </pc:spChg>
        <pc:spChg chg="mod">
          <ac:chgData name="Juliana Ahumada Cubillos" userId="3ce8ad07-8aac-40e2-9e07-1ea177a66a7a" providerId="ADAL" clId="{C367B8BF-5165-4BB5-8470-DB52A5ADAF35}" dt="2024-11-15T21:26:01.403" v="3987" actId="1076"/>
          <ac:spMkLst>
            <pc:docMk/>
            <pc:sldMk cId="2359572949" sldId="2147375549"/>
            <ac:spMk id="210" creationId="{AADCE825-BEC3-FADD-CF7C-E53D5AF69AF4}"/>
          </ac:spMkLst>
        </pc:spChg>
        <pc:graphicFrameChg chg="add mod modGraphic">
          <ac:chgData name="Juliana Ahumada Cubillos" userId="3ce8ad07-8aac-40e2-9e07-1ea177a66a7a" providerId="ADAL" clId="{C367B8BF-5165-4BB5-8470-DB52A5ADAF35}" dt="2024-11-14T22:56:22.423" v="3055" actId="1076"/>
          <ac:graphicFrameMkLst>
            <pc:docMk/>
            <pc:sldMk cId="2359572949" sldId="2147375549"/>
            <ac:graphicFrameMk id="4" creationId="{3578E5A3-7377-89A2-EA22-3F5F05DAE622}"/>
          </ac:graphicFrameMkLst>
        </pc:graphicFrameChg>
        <pc:graphicFrameChg chg="del">
          <ac:chgData name="Juliana Ahumada Cubillos" userId="3ce8ad07-8aac-40e2-9e07-1ea177a66a7a" providerId="ADAL" clId="{C367B8BF-5165-4BB5-8470-DB52A5ADAF35}" dt="2024-11-14T22:24:31.981" v="2097" actId="478"/>
          <ac:graphicFrameMkLst>
            <pc:docMk/>
            <pc:sldMk cId="2359572949" sldId="2147375549"/>
            <ac:graphicFrameMk id="14" creationId="{8CD627A2-11C3-8860-168F-175EE54421C7}"/>
          </ac:graphicFrameMkLst>
        </pc:graphicFrameChg>
        <pc:picChg chg="add del mod">
          <ac:chgData name="Juliana Ahumada Cubillos" userId="3ce8ad07-8aac-40e2-9e07-1ea177a66a7a" providerId="ADAL" clId="{C367B8BF-5165-4BB5-8470-DB52A5ADAF35}" dt="2024-11-15T21:26:12.010" v="3990" actId="478"/>
          <ac:picMkLst>
            <pc:docMk/>
            <pc:sldMk cId="2359572949" sldId="2147375549"/>
            <ac:picMk id="5" creationId="{525A5243-F717-C927-0EEE-FC59659B39BB}"/>
          </ac:picMkLst>
        </pc:picChg>
        <pc:picChg chg="add mod">
          <ac:chgData name="Juliana Ahumada Cubillos" userId="3ce8ad07-8aac-40e2-9e07-1ea177a66a7a" providerId="ADAL" clId="{C367B8BF-5165-4BB5-8470-DB52A5ADAF35}" dt="2024-11-14T23:03:05.634" v="3330" actId="1076"/>
          <ac:picMkLst>
            <pc:docMk/>
            <pc:sldMk cId="2359572949" sldId="2147375549"/>
            <ac:picMk id="6" creationId="{0B47828A-2552-4781-94A5-2B9106F0C122}"/>
          </ac:picMkLst>
        </pc:picChg>
        <pc:picChg chg="add mod">
          <ac:chgData name="Juliana Ahumada Cubillos" userId="3ce8ad07-8aac-40e2-9e07-1ea177a66a7a" providerId="ADAL" clId="{C367B8BF-5165-4BB5-8470-DB52A5ADAF35}" dt="2024-11-15T21:26:45.379" v="3994" actId="1076"/>
          <ac:picMkLst>
            <pc:docMk/>
            <pc:sldMk cId="2359572949" sldId="2147375549"/>
            <ac:picMk id="9" creationId="{C9BFEA41-C11D-093F-5E98-E1347D160100}"/>
          </ac:picMkLst>
        </pc:picChg>
      </pc:sldChg>
      <pc:sldChg chg="modSp add del mod">
        <pc:chgData name="Juliana Ahumada Cubillos" userId="3ce8ad07-8aac-40e2-9e07-1ea177a66a7a" providerId="ADAL" clId="{C367B8BF-5165-4BB5-8470-DB52A5ADAF35}" dt="2024-11-14T22:23:46.157" v="2042" actId="47"/>
        <pc:sldMkLst>
          <pc:docMk/>
          <pc:sldMk cId="4048473462" sldId="2147375549"/>
        </pc:sldMkLst>
        <pc:spChg chg="mod">
          <ac:chgData name="Juliana Ahumada Cubillos" userId="3ce8ad07-8aac-40e2-9e07-1ea177a66a7a" providerId="ADAL" clId="{C367B8BF-5165-4BB5-8470-DB52A5ADAF35}" dt="2024-11-14T22:20:03.921" v="1831" actId="20577"/>
          <ac:spMkLst>
            <pc:docMk/>
            <pc:sldMk cId="4048473462" sldId="2147375549"/>
            <ac:spMk id="2" creationId="{365F0239-40F6-7DF6-4DE1-6FCF0272C08C}"/>
          </ac:spMkLst>
        </pc:spChg>
        <pc:graphicFrameChg chg="mod">
          <ac:chgData name="Juliana Ahumada Cubillos" userId="3ce8ad07-8aac-40e2-9e07-1ea177a66a7a" providerId="ADAL" clId="{C367B8BF-5165-4BB5-8470-DB52A5ADAF35}" dt="2024-11-14T22:20:40.873" v="1834"/>
          <ac:graphicFrameMkLst>
            <pc:docMk/>
            <pc:sldMk cId="4048473462" sldId="2147375549"/>
            <ac:graphicFrameMk id="8" creationId="{FC17FE04-08FC-C0B8-8F07-0007A530FC87}"/>
          </ac:graphicFrameMkLst>
        </pc:graphicFrameChg>
      </pc:sldChg>
      <pc:sldChg chg="modSp add del mod ord">
        <pc:chgData name="Juliana Ahumada Cubillos" userId="3ce8ad07-8aac-40e2-9e07-1ea177a66a7a" providerId="ADAL" clId="{C367B8BF-5165-4BB5-8470-DB52A5ADAF35}" dt="2024-11-14T22:52:01.325" v="2961" actId="47"/>
        <pc:sldMkLst>
          <pc:docMk/>
          <pc:sldMk cId="2173127416" sldId="2147375550"/>
        </pc:sldMkLst>
        <pc:spChg chg="mod">
          <ac:chgData name="Juliana Ahumada Cubillos" userId="3ce8ad07-8aac-40e2-9e07-1ea177a66a7a" providerId="ADAL" clId="{C367B8BF-5165-4BB5-8470-DB52A5ADAF35}" dt="2024-11-14T22:39:56.314" v="2740" actId="20577"/>
          <ac:spMkLst>
            <pc:docMk/>
            <pc:sldMk cId="2173127416" sldId="2147375550"/>
            <ac:spMk id="6" creationId="{4B69F9CD-368F-1329-2C47-824FD76722CF}"/>
          </ac:spMkLst>
        </pc:spChg>
        <pc:spChg chg="mod">
          <ac:chgData name="Juliana Ahumada Cubillos" userId="3ce8ad07-8aac-40e2-9e07-1ea177a66a7a" providerId="ADAL" clId="{C367B8BF-5165-4BB5-8470-DB52A5ADAF35}" dt="2024-11-14T22:39:48.985" v="2727" actId="20577"/>
          <ac:spMkLst>
            <pc:docMk/>
            <pc:sldMk cId="2173127416" sldId="2147375550"/>
            <ac:spMk id="13" creationId="{BD60D95F-A4CE-A19E-4DA0-C75858609FFE}"/>
          </ac:spMkLst>
        </pc:spChg>
      </pc:sldChg>
      <pc:sldChg chg="new del">
        <pc:chgData name="Juliana Ahumada Cubillos" userId="3ce8ad07-8aac-40e2-9e07-1ea177a66a7a" providerId="ADAL" clId="{C367B8BF-5165-4BB5-8470-DB52A5ADAF35}" dt="2024-11-14T22:13:45.158" v="1654" actId="47"/>
        <pc:sldMkLst>
          <pc:docMk/>
          <pc:sldMk cId="2447636651" sldId="2147375550"/>
        </pc:sldMkLst>
      </pc:sldChg>
      <pc:sldChg chg="new del">
        <pc:chgData name="Juliana Ahumada Cubillos" userId="3ce8ad07-8aac-40e2-9e07-1ea177a66a7a" providerId="ADAL" clId="{C367B8BF-5165-4BB5-8470-DB52A5ADAF35}" dt="2024-11-14T22:13:54.374" v="1656" actId="47"/>
        <pc:sldMkLst>
          <pc:docMk/>
          <pc:sldMk cId="4109036040" sldId="2147375550"/>
        </pc:sldMkLst>
      </pc:sldChg>
      <pc:sldChg chg="modSp mod">
        <pc:chgData name="Juliana Ahumada Cubillos" userId="3ce8ad07-8aac-40e2-9e07-1ea177a66a7a" providerId="ADAL" clId="{C367B8BF-5165-4BB5-8470-DB52A5ADAF35}" dt="2024-11-14T22:52:50.103" v="3024" actId="20577"/>
        <pc:sldMkLst>
          <pc:docMk/>
          <pc:sldMk cId="2444455715" sldId="2147375551"/>
        </pc:sldMkLst>
        <pc:spChg chg="mod">
          <ac:chgData name="Juliana Ahumada Cubillos" userId="3ce8ad07-8aac-40e2-9e07-1ea177a66a7a" providerId="ADAL" clId="{C367B8BF-5165-4BB5-8470-DB52A5ADAF35}" dt="2024-11-14T22:52:50.103" v="3024" actId="20577"/>
          <ac:spMkLst>
            <pc:docMk/>
            <pc:sldMk cId="2444455715" sldId="2147375551"/>
            <ac:spMk id="2" creationId="{773FECC5-9842-6201-1289-8AA9D5A4C951}"/>
          </ac:spMkLst>
        </pc:spChg>
      </pc:sldChg>
      <pc:sldChg chg="addSp delSp modSp add mod ord modNotesTx">
        <pc:chgData name="Juliana Ahumada Cubillos" userId="3ce8ad07-8aac-40e2-9e07-1ea177a66a7a" providerId="ADAL" clId="{C367B8BF-5165-4BB5-8470-DB52A5ADAF35}" dt="2024-11-18T21:43:34.463" v="4559" actId="20577"/>
        <pc:sldMkLst>
          <pc:docMk/>
          <pc:sldMk cId="1031069514" sldId="2147375552"/>
        </pc:sldMkLst>
        <pc:spChg chg="add mod">
          <ac:chgData name="Juliana Ahumada Cubillos" userId="3ce8ad07-8aac-40e2-9e07-1ea177a66a7a" providerId="ADAL" clId="{C367B8BF-5165-4BB5-8470-DB52A5ADAF35}" dt="2024-11-18T19:58:27.696" v="4068" actId="208"/>
          <ac:spMkLst>
            <pc:docMk/>
            <pc:sldMk cId="1031069514" sldId="2147375552"/>
            <ac:spMk id="2" creationId="{673257A6-B78B-9CE1-E52E-465CBAA1BD8B}"/>
          </ac:spMkLst>
        </pc:spChg>
        <pc:spChg chg="del mod">
          <ac:chgData name="Juliana Ahumada Cubillos" userId="3ce8ad07-8aac-40e2-9e07-1ea177a66a7a" providerId="ADAL" clId="{C367B8BF-5165-4BB5-8470-DB52A5ADAF35}" dt="2024-11-14T22:47:28.956" v="2834" actId="478"/>
          <ac:spMkLst>
            <pc:docMk/>
            <pc:sldMk cId="1031069514" sldId="2147375552"/>
            <ac:spMk id="2" creationId="{78B80D9A-BD44-61F2-63AF-FFA3F9755C1C}"/>
          </ac:spMkLst>
        </pc:spChg>
        <pc:spChg chg="add mod">
          <ac:chgData name="Juliana Ahumada Cubillos" userId="3ce8ad07-8aac-40e2-9e07-1ea177a66a7a" providerId="ADAL" clId="{C367B8BF-5165-4BB5-8470-DB52A5ADAF35}" dt="2024-11-14T22:48:06.641" v="2840" actId="1076"/>
          <ac:spMkLst>
            <pc:docMk/>
            <pc:sldMk cId="1031069514" sldId="2147375552"/>
            <ac:spMk id="6" creationId="{558E9252-0462-37FE-3A64-B73D256EFBAD}"/>
          </ac:spMkLst>
        </pc:spChg>
        <pc:spChg chg="add mod">
          <ac:chgData name="Juliana Ahumada Cubillos" userId="3ce8ad07-8aac-40e2-9e07-1ea177a66a7a" providerId="ADAL" clId="{C367B8BF-5165-4BB5-8470-DB52A5ADAF35}" dt="2024-11-18T19:55:00.846" v="4006" actId="20577"/>
          <ac:spMkLst>
            <pc:docMk/>
            <pc:sldMk cId="1031069514" sldId="2147375552"/>
            <ac:spMk id="7" creationId="{4E994748-9686-B820-D35F-5282BA3B4ED1}"/>
          </ac:spMkLst>
        </pc:spChg>
        <pc:spChg chg="add mod">
          <ac:chgData name="Juliana Ahumada Cubillos" userId="3ce8ad07-8aac-40e2-9e07-1ea177a66a7a" providerId="ADAL" clId="{C367B8BF-5165-4BB5-8470-DB52A5ADAF35}" dt="2024-11-14T22:47:54.189" v="2839" actId="1076"/>
          <ac:spMkLst>
            <pc:docMk/>
            <pc:sldMk cId="1031069514" sldId="2147375552"/>
            <ac:spMk id="8" creationId="{9C853EE7-6BEA-BF18-D4A8-4967375874C9}"/>
          </ac:spMkLst>
        </pc:spChg>
        <pc:spChg chg="add mod">
          <ac:chgData name="Juliana Ahumada Cubillos" userId="3ce8ad07-8aac-40e2-9e07-1ea177a66a7a" providerId="ADAL" clId="{C367B8BF-5165-4BB5-8470-DB52A5ADAF35}" dt="2024-11-14T22:48:06.641" v="2840" actId="1076"/>
          <ac:spMkLst>
            <pc:docMk/>
            <pc:sldMk cId="1031069514" sldId="2147375552"/>
            <ac:spMk id="9" creationId="{8B7A27DC-E2BA-3222-5582-D3B81A0A4AA0}"/>
          </ac:spMkLst>
        </pc:spChg>
        <pc:spChg chg="add del mod">
          <ac:chgData name="Juliana Ahumada Cubillos" userId="3ce8ad07-8aac-40e2-9e07-1ea177a66a7a" providerId="ADAL" clId="{C367B8BF-5165-4BB5-8470-DB52A5ADAF35}" dt="2024-11-14T22:48:25.986" v="2843" actId="478"/>
          <ac:spMkLst>
            <pc:docMk/>
            <pc:sldMk cId="1031069514" sldId="2147375552"/>
            <ac:spMk id="10" creationId="{D1A27A56-C2CD-4C1C-0131-18C4EFB6157C}"/>
          </ac:spMkLst>
        </pc:spChg>
        <pc:spChg chg="add mod">
          <ac:chgData name="Juliana Ahumada Cubillos" userId="3ce8ad07-8aac-40e2-9e07-1ea177a66a7a" providerId="ADAL" clId="{C367B8BF-5165-4BB5-8470-DB52A5ADAF35}" dt="2024-11-18T19:58:14.996" v="4065" actId="1076"/>
          <ac:spMkLst>
            <pc:docMk/>
            <pc:sldMk cId="1031069514" sldId="2147375552"/>
            <ac:spMk id="11" creationId="{9B4BB8B1-9ACE-F47F-765A-235501AEFA49}"/>
          </ac:spMkLst>
        </pc:spChg>
        <pc:graphicFrameChg chg="add mod">
          <ac:chgData name="Juliana Ahumada Cubillos" userId="3ce8ad07-8aac-40e2-9e07-1ea177a66a7a" providerId="ADAL" clId="{C367B8BF-5165-4BB5-8470-DB52A5ADAF35}" dt="2024-11-18T19:55:03.616" v="4007" actId="20577"/>
          <ac:graphicFrameMkLst>
            <pc:docMk/>
            <pc:sldMk cId="1031069514" sldId="2147375552"/>
            <ac:graphicFrameMk id="3" creationId="{ED9D5509-34EA-D807-4227-50E9F0241860}"/>
          </ac:graphicFrameMkLst>
        </pc:graphicFrameChg>
        <pc:graphicFrameChg chg="del mod">
          <ac:chgData name="Juliana Ahumada Cubillos" userId="3ce8ad07-8aac-40e2-9e07-1ea177a66a7a" providerId="ADAL" clId="{C367B8BF-5165-4BB5-8470-DB52A5ADAF35}" dt="2024-11-14T22:47:32.336" v="2836" actId="478"/>
          <ac:graphicFrameMkLst>
            <pc:docMk/>
            <pc:sldMk cId="1031069514" sldId="2147375552"/>
            <ac:graphicFrameMk id="4" creationId="{4A87B5BB-3144-45B2-E22A-B71E703C01D5}"/>
          </ac:graphicFrameMkLst>
        </pc:graphicFrameChg>
        <pc:picChg chg="add mod">
          <ac:chgData name="Juliana Ahumada Cubillos" userId="3ce8ad07-8aac-40e2-9e07-1ea177a66a7a" providerId="ADAL" clId="{C367B8BF-5165-4BB5-8470-DB52A5ADAF35}" dt="2024-11-14T22:48:06.641" v="2840" actId="1076"/>
          <ac:picMkLst>
            <pc:docMk/>
            <pc:sldMk cId="1031069514" sldId="2147375552"/>
            <ac:picMk id="5" creationId="{F3A46BFE-13BE-A464-ABB6-47B7DB907FE6}"/>
          </ac:picMkLst>
        </pc:picChg>
        <pc:picChg chg="add mod">
          <ac:chgData name="Juliana Ahumada Cubillos" userId="3ce8ad07-8aac-40e2-9e07-1ea177a66a7a" providerId="ADAL" clId="{C367B8BF-5165-4BB5-8470-DB52A5ADAF35}" dt="2024-11-14T22:48:06.641" v="2840" actId="1076"/>
          <ac:picMkLst>
            <pc:docMk/>
            <pc:sldMk cId="1031069514" sldId="2147375552"/>
            <ac:picMk id="12" creationId="{27A0B3C2-58F4-55B7-2E69-148D6C7123D5}"/>
          </ac:picMkLst>
        </pc:picChg>
        <pc:picChg chg="add mod">
          <ac:chgData name="Juliana Ahumada Cubillos" userId="3ce8ad07-8aac-40e2-9e07-1ea177a66a7a" providerId="ADAL" clId="{C367B8BF-5165-4BB5-8470-DB52A5ADAF35}" dt="2024-11-14T22:48:06.641" v="2840" actId="1076"/>
          <ac:picMkLst>
            <pc:docMk/>
            <pc:sldMk cId="1031069514" sldId="2147375552"/>
            <ac:picMk id="16" creationId="{2610B14F-C7CE-8345-AFE3-261B2B265660}"/>
          </ac:picMkLst>
        </pc:picChg>
        <pc:picChg chg="add mod">
          <ac:chgData name="Juliana Ahumada Cubillos" userId="3ce8ad07-8aac-40e2-9e07-1ea177a66a7a" providerId="ADAL" clId="{C367B8BF-5165-4BB5-8470-DB52A5ADAF35}" dt="2024-11-18T19:58:11.746" v="4064" actId="1076"/>
          <ac:picMkLst>
            <pc:docMk/>
            <pc:sldMk cId="1031069514" sldId="2147375552"/>
            <ac:picMk id="18" creationId="{21BFA353-B3B0-2D25-97B9-EE20EEA97FD7}"/>
          </ac:picMkLst>
        </pc:picChg>
      </pc:sldChg>
      <pc:sldChg chg="delSp add del mod">
        <pc:chgData name="Juliana Ahumada Cubillos" userId="3ce8ad07-8aac-40e2-9e07-1ea177a66a7a" providerId="ADAL" clId="{C367B8BF-5165-4BB5-8470-DB52A5ADAF35}" dt="2024-11-14T22:47:04.268" v="2829" actId="47"/>
        <pc:sldMkLst>
          <pc:docMk/>
          <pc:sldMk cId="2819506812" sldId="2147375552"/>
        </pc:sldMkLst>
        <pc:spChg chg="del">
          <ac:chgData name="Juliana Ahumada Cubillos" userId="3ce8ad07-8aac-40e2-9e07-1ea177a66a7a" providerId="ADAL" clId="{C367B8BF-5165-4BB5-8470-DB52A5ADAF35}" dt="2024-11-14T22:46:55.522" v="2828" actId="478"/>
          <ac:spMkLst>
            <pc:docMk/>
            <pc:sldMk cId="2819506812" sldId="2147375552"/>
            <ac:spMk id="11" creationId="{1C7A0F38-40D0-69F3-A1B5-B56C04E9EAF9}"/>
          </ac:spMkLst>
        </pc:spChg>
        <pc:picChg chg="del">
          <ac:chgData name="Juliana Ahumada Cubillos" userId="3ce8ad07-8aac-40e2-9e07-1ea177a66a7a" providerId="ADAL" clId="{C367B8BF-5165-4BB5-8470-DB52A5ADAF35}" dt="2024-11-14T22:46:54.018" v="2827" actId="478"/>
          <ac:picMkLst>
            <pc:docMk/>
            <pc:sldMk cId="2819506812" sldId="2147375552"/>
            <ac:picMk id="3" creationId="{BA539BC7-10D8-C873-752F-8ACCECA8432C}"/>
          </ac:picMkLst>
        </pc:picChg>
      </pc:sldChg>
      <pc:sldChg chg="addSp delSp modSp add mod ord">
        <pc:chgData name="Juliana Ahumada Cubillos" userId="3ce8ad07-8aac-40e2-9e07-1ea177a66a7a" providerId="ADAL" clId="{C367B8BF-5165-4BB5-8470-DB52A5ADAF35}" dt="2024-11-14T22:51:21.068" v="2939"/>
        <pc:sldMkLst>
          <pc:docMk/>
          <pc:sldMk cId="1636173964" sldId="2147375553"/>
        </pc:sldMkLst>
        <pc:spChg chg="del">
          <ac:chgData name="Juliana Ahumada Cubillos" userId="3ce8ad07-8aac-40e2-9e07-1ea177a66a7a" providerId="ADAL" clId="{C367B8BF-5165-4BB5-8470-DB52A5ADAF35}" dt="2024-11-14T22:51:00.453" v="2935" actId="478"/>
          <ac:spMkLst>
            <pc:docMk/>
            <pc:sldMk cId="1636173964" sldId="2147375553"/>
            <ac:spMk id="2" creationId="{34C83EF2-5E37-6F3D-B81B-220B5760553C}"/>
          </ac:spMkLst>
        </pc:spChg>
        <pc:spChg chg="add mod">
          <ac:chgData name="Juliana Ahumada Cubillos" userId="3ce8ad07-8aac-40e2-9e07-1ea177a66a7a" providerId="ADAL" clId="{C367B8BF-5165-4BB5-8470-DB52A5ADAF35}" dt="2024-11-14T22:51:21.068" v="2939"/>
          <ac:spMkLst>
            <pc:docMk/>
            <pc:sldMk cId="1636173964" sldId="2147375553"/>
            <ac:spMk id="6" creationId="{834E3EB2-6CD9-3682-24BE-67149A42590D}"/>
          </ac:spMkLst>
        </pc:spChg>
        <pc:spChg chg="add mod">
          <ac:chgData name="Juliana Ahumada Cubillos" userId="3ce8ad07-8aac-40e2-9e07-1ea177a66a7a" providerId="ADAL" clId="{C367B8BF-5165-4BB5-8470-DB52A5ADAF35}" dt="2024-11-14T22:51:14.208" v="2937"/>
          <ac:spMkLst>
            <pc:docMk/>
            <pc:sldMk cId="1636173964" sldId="2147375553"/>
            <ac:spMk id="11" creationId="{CE12540F-F557-1AFE-E367-A5F5F6F76BC1}"/>
          </ac:spMkLst>
        </pc:spChg>
        <pc:spChg chg="add mod">
          <ac:chgData name="Juliana Ahumada Cubillos" userId="3ce8ad07-8aac-40e2-9e07-1ea177a66a7a" providerId="ADAL" clId="{C367B8BF-5165-4BB5-8470-DB52A5ADAF35}" dt="2024-11-14T22:51:14.208" v="2937"/>
          <ac:spMkLst>
            <pc:docMk/>
            <pc:sldMk cId="1636173964" sldId="2147375553"/>
            <ac:spMk id="13" creationId="{7CD4A194-D077-0137-2297-5D8464B58307}"/>
          </ac:spMkLst>
        </pc:spChg>
        <pc:graphicFrameChg chg="del mod">
          <ac:chgData name="Juliana Ahumada Cubillos" userId="3ce8ad07-8aac-40e2-9e07-1ea177a66a7a" providerId="ADAL" clId="{C367B8BF-5165-4BB5-8470-DB52A5ADAF35}" dt="2024-11-14T22:50:57.757" v="2934" actId="478"/>
          <ac:graphicFrameMkLst>
            <pc:docMk/>
            <pc:sldMk cId="1636173964" sldId="2147375553"/>
            <ac:graphicFrameMk id="4" creationId="{547D98C0-E7A2-6995-E384-60B4BA9D6A8F}"/>
          </ac:graphicFrameMkLst>
        </pc:graphicFrameChg>
        <pc:picChg chg="add mod">
          <ac:chgData name="Juliana Ahumada Cubillos" userId="3ce8ad07-8aac-40e2-9e07-1ea177a66a7a" providerId="ADAL" clId="{C367B8BF-5165-4BB5-8470-DB52A5ADAF35}" dt="2024-11-14T22:51:14.208" v="2937"/>
          <ac:picMkLst>
            <pc:docMk/>
            <pc:sldMk cId="1636173964" sldId="2147375553"/>
            <ac:picMk id="3" creationId="{1749D0C1-62F9-524E-42A9-53912E3BDBD2}"/>
          </ac:picMkLst>
        </pc:picChg>
      </pc:sldChg>
      <pc:sldChg chg="modSp add mod ord">
        <pc:chgData name="Juliana Ahumada Cubillos" userId="3ce8ad07-8aac-40e2-9e07-1ea177a66a7a" providerId="ADAL" clId="{C367B8BF-5165-4BB5-8470-DB52A5ADAF35}" dt="2024-11-14T22:51:56.702" v="2960" actId="20577"/>
        <pc:sldMkLst>
          <pc:docMk/>
          <pc:sldMk cId="2820479896" sldId="2147375554"/>
        </pc:sldMkLst>
        <pc:spChg chg="mod">
          <ac:chgData name="Juliana Ahumada Cubillos" userId="3ce8ad07-8aac-40e2-9e07-1ea177a66a7a" providerId="ADAL" clId="{C367B8BF-5165-4BB5-8470-DB52A5ADAF35}" dt="2024-11-14T22:51:56.702" v="2960" actId="20577"/>
          <ac:spMkLst>
            <pc:docMk/>
            <pc:sldMk cId="2820479896" sldId="2147375554"/>
            <ac:spMk id="6" creationId="{32A14A02-4F2A-C7DA-C77A-1EF18821E87B}"/>
          </ac:spMkLst>
        </pc:spChg>
        <pc:spChg chg="mod">
          <ac:chgData name="Juliana Ahumada Cubillos" userId="3ce8ad07-8aac-40e2-9e07-1ea177a66a7a" providerId="ADAL" clId="{C367B8BF-5165-4BB5-8470-DB52A5ADAF35}" dt="2024-11-14T22:51:49.122" v="2949" actId="20577"/>
          <ac:spMkLst>
            <pc:docMk/>
            <pc:sldMk cId="2820479896" sldId="2147375554"/>
            <ac:spMk id="13" creationId="{76FEC26B-618A-E54E-3E38-A1E3B478CE76}"/>
          </ac:spMkLst>
        </pc:spChg>
      </pc:sldChg>
      <pc:sldChg chg="new del ord">
        <pc:chgData name="Juliana Ahumada Cubillos" userId="3ce8ad07-8aac-40e2-9e07-1ea177a66a7a" providerId="ADAL" clId="{C367B8BF-5165-4BB5-8470-DB52A5ADAF35}" dt="2024-11-14T22:51:36.541" v="2944" actId="47"/>
        <pc:sldMkLst>
          <pc:docMk/>
          <pc:sldMk cId="4097703298" sldId="2147375554"/>
        </pc:sldMkLst>
      </pc:sldChg>
      <pc:sldChg chg="modSp add mod ord">
        <pc:chgData name="Juliana Ahumada Cubillos" userId="3ce8ad07-8aac-40e2-9e07-1ea177a66a7a" providerId="ADAL" clId="{C367B8BF-5165-4BB5-8470-DB52A5ADAF35}" dt="2024-11-14T22:52:33.199" v="3020" actId="20577"/>
        <pc:sldMkLst>
          <pc:docMk/>
          <pc:sldMk cId="687817408" sldId="2147375555"/>
        </pc:sldMkLst>
        <pc:spChg chg="mod">
          <ac:chgData name="Juliana Ahumada Cubillos" userId="3ce8ad07-8aac-40e2-9e07-1ea177a66a7a" providerId="ADAL" clId="{C367B8BF-5165-4BB5-8470-DB52A5ADAF35}" dt="2024-11-14T22:52:33.199" v="3020" actId="20577"/>
          <ac:spMkLst>
            <pc:docMk/>
            <pc:sldMk cId="687817408" sldId="2147375555"/>
            <ac:spMk id="6" creationId="{1CFA7444-3426-4E07-A8DC-D5C3537B52A1}"/>
          </ac:spMkLst>
        </pc:spChg>
        <pc:spChg chg="mod">
          <ac:chgData name="Juliana Ahumada Cubillos" userId="3ce8ad07-8aac-40e2-9e07-1ea177a66a7a" providerId="ADAL" clId="{C367B8BF-5165-4BB5-8470-DB52A5ADAF35}" dt="2024-11-14T22:52:16.045" v="2966" actId="20577"/>
          <ac:spMkLst>
            <pc:docMk/>
            <pc:sldMk cId="687817408" sldId="2147375555"/>
            <ac:spMk id="13" creationId="{7F489E42-94C1-706C-1C15-208A99848DCE}"/>
          </ac:spMkLst>
        </pc:spChg>
      </pc:sldChg>
      <pc:sldChg chg="ord">
        <pc:chgData name="Juliana Ahumada Cubillos" userId="3ce8ad07-8aac-40e2-9e07-1ea177a66a7a" providerId="ADAL" clId="{C367B8BF-5165-4BB5-8470-DB52A5ADAF35}" dt="2024-11-14T23:06:33.292" v="3377"/>
        <pc:sldMkLst>
          <pc:docMk/>
          <pc:sldMk cId="695501569" sldId="2147375556"/>
        </pc:sldMkLst>
      </pc:sldChg>
      <pc:sldChg chg="add del ord">
        <pc:chgData name="Juliana Ahumada Cubillos" userId="3ce8ad07-8aac-40e2-9e07-1ea177a66a7a" providerId="ADAL" clId="{C367B8BF-5165-4BB5-8470-DB52A5ADAF35}" dt="2024-11-14T22:53:03.621" v="3028" actId="47"/>
        <pc:sldMkLst>
          <pc:docMk/>
          <pc:sldMk cId="1934586245" sldId="2147375556"/>
        </pc:sldMkLst>
      </pc:sldChg>
      <pc:sldChg chg="addSp delSp modSp add mod ord">
        <pc:chgData name="Juliana Ahumada Cubillos" userId="3ce8ad07-8aac-40e2-9e07-1ea177a66a7a" providerId="ADAL" clId="{C367B8BF-5165-4BB5-8470-DB52A5ADAF35}" dt="2024-11-14T23:11:26.444" v="3979" actId="12100"/>
        <pc:sldMkLst>
          <pc:docMk/>
          <pc:sldMk cId="2679032734" sldId="2147375557"/>
        </pc:sldMkLst>
        <pc:spChg chg="mod">
          <ac:chgData name="Juliana Ahumada Cubillos" userId="3ce8ad07-8aac-40e2-9e07-1ea177a66a7a" providerId="ADAL" clId="{C367B8BF-5165-4BB5-8470-DB52A5ADAF35}" dt="2024-11-14T23:06:44.919" v="3395" actId="20577"/>
          <ac:spMkLst>
            <pc:docMk/>
            <pc:sldMk cId="2679032734" sldId="2147375557"/>
            <ac:spMk id="2" creationId="{F25A3A6D-2DA9-43D7-2C9F-ACC595D4D37B}"/>
          </ac:spMkLst>
        </pc:spChg>
        <pc:spChg chg="del">
          <ac:chgData name="Juliana Ahumada Cubillos" userId="3ce8ad07-8aac-40e2-9e07-1ea177a66a7a" providerId="ADAL" clId="{C367B8BF-5165-4BB5-8470-DB52A5ADAF35}" dt="2024-11-14T23:06:51.303" v="3397" actId="478"/>
          <ac:spMkLst>
            <pc:docMk/>
            <pc:sldMk cId="2679032734" sldId="2147375557"/>
            <ac:spMk id="8" creationId="{60EE4680-814C-97DA-667C-FC77C5B56420}"/>
          </ac:spMkLst>
        </pc:spChg>
        <pc:graphicFrameChg chg="add mod modGraphic">
          <ac:chgData name="Juliana Ahumada Cubillos" userId="3ce8ad07-8aac-40e2-9e07-1ea177a66a7a" providerId="ADAL" clId="{C367B8BF-5165-4BB5-8470-DB52A5ADAF35}" dt="2024-11-14T23:11:26.444" v="3979" actId="12100"/>
          <ac:graphicFrameMkLst>
            <pc:docMk/>
            <pc:sldMk cId="2679032734" sldId="2147375557"/>
            <ac:graphicFrameMk id="3" creationId="{FD0A2B0E-3001-C156-D8F1-6B814E7D729B}"/>
          </ac:graphicFrameMkLst>
        </pc:graphicFrameChg>
        <pc:graphicFrameChg chg="del">
          <ac:chgData name="Juliana Ahumada Cubillos" userId="3ce8ad07-8aac-40e2-9e07-1ea177a66a7a" providerId="ADAL" clId="{C367B8BF-5165-4BB5-8470-DB52A5ADAF35}" dt="2024-11-14T23:06:48.330" v="3396" actId="478"/>
          <ac:graphicFrameMkLst>
            <pc:docMk/>
            <pc:sldMk cId="2679032734" sldId="2147375557"/>
            <ac:graphicFrameMk id="4" creationId="{D1B62833-AE8A-DA46-1ED7-1982FCA4F02C}"/>
          </ac:graphicFrameMkLst>
        </pc:graphicFrameChg>
        <pc:picChg chg="del">
          <ac:chgData name="Juliana Ahumada Cubillos" userId="3ce8ad07-8aac-40e2-9e07-1ea177a66a7a" providerId="ADAL" clId="{C367B8BF-5165-4BB5-8470-DB52A5ADAF35}" dt="2024-11-14T23:06:51.303" v="3397" actId="478"/>
          <ac:picMkLst>
            <pc:docMk/>
            <pc:sldMk cId="2679032734" sldId="2147375557"/>
            <ac:picMk id="6" creationId="{A959C0BB-9DC2-B31F-B218-AC2C85576B81}"/>
          </ac:picMkLst>
        </pc:picChg>
      </pc:sldChg>
      <pc:sldChg chg="addSp delSp modSp mod delAnim modAnim">
        <pc:chgData name="Juliana Ahumada Cubillos" userId="3ce8ad07-8aac-40e2-9e07-1ea177a66a7a" providerId="ADAL" clId="{C367B8BF-5165-4BB5-8470-DB52A5ADAF35}" dt="2024-11-25T15:06:39.228" v="5651" actId="1076"/>
        <pc:sldMkLst>
          <pc:docMk/>
          <pc:sldMk cId="3913863015" sldId="2147375560"/>
        </pc:sldMkLst>
        <pc:spChg chg="mod">
          <ac:chgData name="Juliana Ahumada Cubillos" userId="3ce8ad07-8aac-40e2-9e07-1ea177a66a7a" providerId="ADAL" clId="{C367B8BF-5165-4BB5-8470-DB52A5ADAF35}" dt="2024-11-18T20:41:10.101" v="4112" actId="1076"/>
          <ac:spMkLst>
            <pc:docMk/>
            <pc:sldMk cId="3913863015" sldId="2147375560"/>
            <ac:spMk id="4" creationId="{249D3173-0E9E-4285-386A-FC9CD6D7B0F8}"/>
          </ac:spMkLst>
        </pc:spChg>
        <pc:spChg chg="mod">
          <ac:chgData name="Juliana Ahumada Cubillos" userId="3ce8ad07-8aac-40e2-9e07-1ea177a66a7a" providerId="ADAL" clId="{C367B8BF-5165-4BB5-8470-DB52A5ADAF35}" dt="2024-11-18T20:41:18.277" v="4115" actId="1076"/>
          <ac:spMkLst>
            <pc:docMk/>
            <pc:sldMk cId="3913863015" sldId="2147375560"/>
            <ac:spMk id="5" creationId="{2AABE458-06D4-7C26-A2C1-495EB75AC542}"/>
          </ac:spMkLst>
        </pc:spChg>
        <pc:spChg chg="mod">
          <ac:chgData name="Juliana Ahumada Cubillos" userId="3ce8ad07-8aac-40e2-9e07-1ea177a66a7a" providerId="ADAL" clId="{C367B8BF-5165-4BB5-8470-DB52A5ADAF35}" dt="2024-11-18T20:41:16.133" v="4114" actId="1076"/>
          <ac:spMkLst>
            <pc:docMk/>
            <pc:sldMk cId="3913863015" sldId="2147375560"/>
            <ac:spMk id="6" creationId="{402BEC7C-B45B-277B-CBE7-BE44A8B55FB2}"/>
          </ac:spMkLst>
        </pc:spChg>
        <pc:spChg chg="mod">
          <ac:chgData name="Juliana Ahumada Cubillos" userId="3ce8ad07-8aac-40e2-9e07-1ea177a66a7a" providerId="ADAL" clId="{C367B8BF-5165-4BB5-8470-DB52A5ADAF35}" dt="2024-11-18T20:41:21.005" v="4116" actId="1076"/>
          <ac:spMkLst>
            <pc:docMk/>
            <pc:sldMk cId="3913863015" sldId="2147375560"/>
            <ac:spMk id="15" creationId="{DD27EF07-1D27-4F51-FC7C-2360F842C559}"/>
          </ac:spMkLst>
        </pc:spChg>
        <pc:grpChg chg="add del mod">
          <ac:chgData name="Juliana Ahumada Cubillos" userId="3ce8ad07-8aac-40e2-9e07-1ea177a66a7a" providerId="ADAL" clId="{C367B8BF-5165-4BB5-8470-DB52A5ADAF35}" dt="2024-11-18T20:35:43.118" v="4084" actId="478"/>
          <ac:grpSpMkLst>
            <pc:docMk/>
            <pc:sldMk cId="3913863015" sldId="2147375560"/>
            <ac:grpSpMk id="8" creationId="{889AF872-B10B-1B6A-A753-40BBD487C34C}"/>
          </ac:grpSpMkLst>
        </pc:grpChg>
        <pc:picChg chg="add del mod">
          <ac:chgData name="Juliana Ahumada Cubillos" userId="3ce8ad07-8aac-40e2-9e07-1ea177a66a7a" providerId="ADAL" clId="{C367B8BF-5165-4BB5-8470-DB52A5ADAF35}" dt="2024-11-18T21:45:48.634" v="4562" actId="478"/>
          <ac:picMkLst>
            <pc:docMk/>
            <pc:sldMk cId="3913863015" sldId="2147375560"/>
            <ac:picMk id="2" creationId="{2499CB60-8E57-F871-122A-D9616F1CBCC3}"/>
          </ac:picMkLst>
        </pc:picChg>
        <pc:picChg chg="add del mod">
          <ac:chgData name="Juliana Ahumada Cubillos" userId="3ce8ad07-8aac-40e2-9e07-1ea177a66a7a" providerId="ADAL" clId="{C367B8BF-5165-4BB5-8470-DB52A5ADAF35}" dt="2024-11-18T20:31:34.584" v="4071" actId="478"/>
          <ac:picMkLst>
            <pc:docMk/>
            <pc:sldMk cId="3913863015" sldId="2147375560"/>
            <ac:picMk id="2" creationId="{B463B50D-40E8-2247-72A7-9738ADE8E85E}"/>
          </ac:picMkLst>
        </pc:picChg>
        <pc:picChg chg="add mod modCrop">
          <ac:chgData name="Juliana Ahumada Cubillos" userId="3ce8ad07-8aac-40e2-9e07-1ea177a66a7a" providerId="ADAL" clId="{C367B8BF-5165-4BB5-8470-DB52A5ADAF35}" dt="2024-11-18T23:01:22.701" v="5145" actId="732"/>
          <ac:picMkLst>
            <pc:docMk/>
            <pc:sldMk cId="3913863015" sldId="2147375560"/>
            <ac:picMk id="3" creationId="{E914FBF4-946B-D5A3-7B4D-630FDA780C57}"/>
          </ac:picMkLst>
        </pc:picChg>
        <pc:picChg chg="add del mod">
          <ac:chgData name="Juliana Ahumada Cubillos" userId="3ce8ad07-8aac-40e2-9e07-1ea177a66a7a" providerId="ADAL" clId="{C367B8BF-5165-4BB5-8470-DB52A5ADAF35}" dt="2024-11-18T20:32:18.245" v="4076" actId="478"/>
          <ac:picMkLst>
            <pc:docMk/>
            <pc:sldMk cId="3913863015" sldId="2147375560"/>
            <ac:picMk id="7" creationId="{B7392664-E6E6-D0E2-158B-7A9D66B78240}"/>
          </ac:picMkLst>
        </pc:picChg>
        <pc:picChg chg="del mod topLvl">
          <ac:chgData name="Juliana Ahumada Cubillos" userId="3ce8ad07-8aac-40e2-9e07-1ea177a66a7a" providerId="ADAL" clId="{C367B8BF-5165-4BB5-8470-DB52A5ADAF35}" dt="2024-11-18T20:35:43.118" v="4084" actId="478"/>
          <ac:picMkLst>
            <pc:docMk/>
            <pc:sldMk cId="3913863015" sldId="2147375560"/>
            <ac:picMk id="9" creationId="{81F70683-502A-96EB-96D9-8EF0802EC556}"/>
          </ac:picMkLst>
        </pc:picChg>
        <pc:picChg chg="del mod">
          <ac:chgData name="Juliana Ahumada Cubillos" userId="3ce8ad07-8aac-40e2-9e07-1ea177a66a7a" providerId="ADAL" clId="{C367B8BF-5165-4BB5-8470-DB52A5ADAF35}" dt="2024-11-18T20:38:29.417" v="4108" actId="478"/>
          <ac:picMkLst>
            <pc:docMk/>
            <pc:sldMk cId="3913863015" sldId="2147375560"/>
            <ac:picMk id="10" creationId="{AFDA1522-1C16-7215-22EE-E471BC8B5EE5}"/>
          </ac:picMkLst>
        </pc:picChg>
        <pc:picChg chg="mod ord topLvl">
          <ac:chgData name="Juliana Ahumada Cubillos" userId="3ce8ad07-8aac-40e2-9e07-1ea177a66a7a" providerId="ADAL" clId="{C367B8BF-5165-4BB5-8470-DB52A5ADAF35}" dt="2024-11-25T15:06:39.228" v="5651" actId="1076"/>
          <ac:picMkLst>
            <pc:docMk/>
            <pc:sldMk cId="3913863015" sldId="2147375560"/>
            <ac:picMk id="11" creationId="{656DE1DA-FF8D-66ED-2AE5-04E9EA38BDB6}"/>
          </ac:picMkLst>
        </pc:picChg>
        <pc:picChg chg="del mod">
          <ac:chgData name="Juliana Ahumada Cubillos" userId="3ce8ad07-8aac-40e2-9e07-1ea177a66a7a" providerId="ADAL" clId="{C367B8BF-5165-4BB5-8470-DB52A5ADAF35}" dt="2024-11-18T20:38:26.198" v="4107" actId="478"/>
          <ac:picMkLst>
            <pc:docMk/>
            <pc:sldMk cId="3913863015" sldId="2147375560"/>
            <ac:picMk id="13" creationId="{C0D505BD-DAF4-2E81-86AD-94475F110D8D}"/>
          </ac:picMkLst>
        </pc:picChg>
        <pc:picChg chg="mod">
          <ac:chgData name="Juliana Ahumada Cubillos" userId="3ce8ad07-8aac-40e2-9e07-1ea177a66a7a" providerId="ADAL" clId="{C367B8BF-5165-4BB5-8470-DB52A5ADAF35}" dt="2024-11-18T20:41:37.476" v="4123" actId="14100"/>
          <ac:picMkLst>
            <pc:docMk/>
            <pc:sldMk cId="3913863015" sldId="2147375560"/>
            <ac:picMk id="16" creationId="{5D6297B5-F4F4-F17E-E193-DE25F5BB39E8}"/>
          </ac:picMkLst>
        </pc:picChg>
        <pc:picChg chg="mod">
          <ac:chgData name="Juliana Ahumada Cubillos" userId="3ce8ad07-8aac-40e2-9e07-1ea177a66a7a" providerId="ADAL" clId="{C367B8BF-5165-4BB5-8470-DB52A5ADAF35}" dt="2024-11-18T20:41:42.788" v="4124" actId="1076"/>
          <ac:picMkLst>
            <pc:docMk/>
            <pc:sldMk cId="3913863015" sldId="2147375560"/>
            <ac:picMk id="17" creationId="{D59413CC-0368-9B42-D5A6-B5982F1B2790}"/>
          </ac:picMkLst>
        </pc:picChg>
        <pc:picChg chg="add del mod">
          <ac:chgData name="Juliana Ahumada Cubillos" userId="3ce8ad07-8aac-40e2-9e07-1ea177a66a7a" providerId="ADAL" clId="{C367B8BF-5165-4BB5-8470-DB52A5ADAF35}" dt="2024-11-18T20:36:28.983" v="4093" actId="478"/>
          <ac:picMkLst>
            <pc:docMk/>
            <pc:sldMk cId="3913863015" sldId="2147375560"/>
            <ac:picMk id="18" creationId="{61ED8899-5975-914D-0D52-588056B37A9B}"/>
          </ac:picMkLst>
        </pc:picChg>
        <pc:picChg chg="add del mod ord">
          <ac:chgData name="Juliana Ahumada Cubillos" userId="3ce8ad07-8aac-40e2-9e07-1ea177a66a7a" providerId="ADAL" clId="{C367B8BF-5165-4BB5-8470-DB52A5ADAF35}" dt="2024-11-18T22:57:52.880" v="5090" actId="478"/>
          <ac:picMkLst>
            <pc:docMk/>
            <pc:sldMk cId="3913863015" sldId="2147375560"/>
            <ac:picMk id="19" creationId="{1D644854-E0FA-92C6-9E23-03F033675C6A}"/>
          </ac:picMkLst>
        </pc:picChg>
        <pc:cxnChg chg="mod">
          <ac:chgData name="Juliana Ahumada Cubillos" userId="3ce8ad07-8aac-40e2-9e07-1ea177a66a7a" providerId="ADAL" clId="{C367B8BF-5165-4BB5-8470-DB52A5ADAF35}" dt="2024-11-18T20:41:12.167" v="4113" actId="1076"/>
          <ac:cxnSpMkLst>
            <pc:docMk/>
            <pc:sldMk cId="3913863015" sldId="2147375560"/>
            <ac:cxnSpMk id="14" creationId="{5D3F597A-8DF7-1218-3EC5-FAA0A6151414}"/>
          </ac:cxnSpMkLst>
        </pc:cxnChg>
      </pc:sldChg>
      <pc:sldChg chg="addSp modSp mod">
        <pc:chgData name="Juliana Ahumada Cubillos" userId="3ce8ad07-8aac-40e2-9e07-1ea177a66a7a" providerId="ADAL" clId="{C367B8BF-5165-4BB5-8470-DB52A5ADAF35}" dt="2024-11-18T22:48:40.766" v="4991" actId="1076"/>
        <pc:sldMkLst>
          <pc:docMk/>
          <pc:sldMk cId="2745897268" sldId="2147375562"/>
        </pc:sldMkLst>
        <pc:spChg chg="add mod">
          <ac:chgData name="Juliana Ahumada Cubillos" userId="3ce8ad07-8aac-40e2-9e07-1ea177a66a7a" providerId="ADAL" clId="{C367B8BF-5165-4BB5-8470-DB52A5ADAF35}" dt="2024-11-18T22:47:23.687" v="4929" actId="1076"/>
          <ac:spMkLst>
            <pc:docMk/>
            <pc:sldMk cId="2745897268" sldId="2147375562"/>
            <ac:spMk id="2" creationId="{8FEB55DC-8A13-F211-3DAA-500FF1F2FBBA}"/>
          </ac:spMkLst>
        </pc:spChg>
        <pc:spChg chg="mod">
          <ac:chgData name="Juliana Ahumada Cubillos" userId="3ce8ad07-8aac-40e2-9e07-1ea177a66a7a" providerId="ADAL" clId="{C367B8BF-5165-4BB5-8470-DB52A5ADAF35}" dt="2024-11-18T22:47:39.427" v="4930" actId="1076"/>
          <ac:spMkLst>
            <pc:docMk/>
            <pc:sldMk cId="2745897268" sldId="2147375562"/>
            <ac:spMk id="4" creationId="{31E23FCA-69E0-E676-617C-D1FD3A871F7A}"/>
          </ac:spMkLst>
        </pc:spChg>
        <pc:spChg chg="mod">
          <ac:chgData name="Juliana Ahumada Cubillos" userId="3ce8ad07-8aac-40e2-9e07-1ea177a66a7a" providerId="ADAL" clId="{C367B8BF-5165-4BB5-8470-DB52A5ADAF35}" dt="2024-11-18T22:48:40.766" v="4991" actId="1076"/>
          <ac:spMkLst>
            <pc:docMk/>
            <pc:sldMk cId="2745897268" sldId="2147375562"/>
            <ac:spMk id="8" creationId="{3798081A-5D44-300D-D087-8A27E6E2F297}"/>
          </ac:spMkLst>
        </pc:spChg>
        <pc:spChg chg="mod">
          <ac:chgData name="Juliana Ahumada Cubillos" userId="3ce8ad07-8aac-40e2-9e07-1ea177a66a7a" providerId="ADAL" clId="{C367B8BF-5165-4BB5-8470-DB52A5ADAF35}" dt="2024-11-18T22:47:39.427" v="4930" actId="1076"/>
          <ac:spMkLst>
            <pc:docMk/>
            <pc:sldMk cId="2745897268" sldId="2147375562"/>
            <ac:spMk id="10" creationId="{144C2140-C501-1CC8-4612-A0459DA42F02}"/>
          </ac:spMkLst>
        </pc:spChg>
        <pc:spChg chg="mod">
          <ac:chgData name="Juliana Ahumada Cubillos" userId="3ce8ad07-8aac-40e2-9e07-1ea177a66a7a" providerId="ADAL" clId="{C367B8BF-5165-4BB5-8470-DB52A5ADAF35}" dt="2024-11-18T22:47:39.427" v="4930" actId="1076"/>
          <ac:spMkLst>
            <pc:docMk/>
            <pc:sldMk cId="2745897268" sldId="2147375562"/>
            <ac:spMk id="13" creationId="{8AF08980-0C01-3E43-3A57-FA9A170B6DC6}"/>
          </ac:spMkLst>
        </pc:spChg>
        <pc:spChg chg="mod">
          <ac:chgData name="Juliana Ahumada Cubillos" userId="3ce8ad07-8aac-40e2-9e07-1ea177a66a7a" providerId="ADAL" clId="{C367B8BF-5165-4BB5-8470-DB52A5ADAF35}" dt="2024-11-18T22:47:39.427" v="4930" actId="1076"/>
          <ac:spMkLst>
            <pc:docMk/>
            <pc:sldMk cId="2745897268" sldId="2147375562"/>
            <ac:spMk id="21" creationId="{1C858775-EB49-5784-8815-E31FFAA3CC4A}"/>
          </ac:spMkLst>
        </pc:spChg>
        <pc:spChg chg="mod">
          <ac:chgData name="Juliana Ahumada Cubillos" userId="3ce8ad07-8aac-40e2-9e07-1ea177a66a7a" providerId="ADAL" clId="{C367B8BF-5165-4BB5-8470-DB52A5ADAF35}" dt="2024-11-18T22:47:39.427" v="4930" actId="1076"/>
          <ac:spMkLst>
            <pc:docMk/>
            <pc:sldMk cId="2745897268" sldId="2147375562"/>
            <ac:spMk id="23" creationId="{432FD0EC-B4BE-7750-D291-1C42324D9DE7}"/>
          </ac:spMkLst>
        </pc:spChg>
        <pc:spChg chg="mod">
          <ac:chgData name="Juliana Ahumada Cubillos" userId="3ce8ad07-8aac-40e2-9e07-1ea177a66a7a" providerId="ADAL" clId="{C367B8BF-5165-4BB5-8470-DB52A5ADAF35}" dt="2024-11-18T22:47:39.427" v="4930" actId="1076"/>
          <ac:spMkLst>
            <pc:docMk/>
            <pc:sldMk cId="2745897268" sldId="2147375562"/>
            <ac:spMk id="24" creationId="{84590B46-059A-321D-D65F-1681A779AFEA}"/>
          </ac:spMkLst>
        </pc:spChg>
        <pc:spChg chg="mod">
          <ac:chgData name="Juliana Ahumada Cubillos" userId="3ce8ad07-8aac-40e2-9e07-1ea177a66a7a" providerId="ADAL" clId="{C367B8BF-5165-4BB5-8470-DB52A5ADAF35}" dt="2024-11-18T22:47:39.427" v="4930" actId="1076"/>
          <ac:spMkLst>
            <pc:docMk/>
            <pc:sldMk cId="2745897268" sldId="2147375562"/>
            <ac:spMk id="25" creationId="{1B6F259A-F0A0-1204-966E-97735B3B47EB}"/>
          </ac:spMkLst>
        </pc:spChg>
        <pc:spChg chg="mod">
          <ac:chgData name="Juliana Ahumada Cubillos" userId="3ce8ad07-8aac-40e2-9e07-1ea177a66a7a" providerId="ADAL" clId="{C367B8BF-5165-4BB5-8470-DB52A5ADAF35}" dt="2024-11-18T22:47:39.427" v="4930" actId="1076"/>
          <ac:spMkLst>
            <pc:docMk/>
            <pc:sldMk cId="2745897268" sldId="2147375562"/>
            <ac:spMk id="29" creationId="{AEB656C1-58E7-40BE-94B3-0B218B6144E6}"/>
          </ac:spMkLst>
        </pc:spChg>
        <pc:spChg chg="mod">
          <ac:chgData name="Juliana Ahumada Cubillos" userId="3ce8ad07-8aac-40e2-9e07-1ea177a66a7a" providerId="ADAL" clId="{C367B8BF-5165-4BB5-8470-DB52A5ADAF35}" dt="2024-11-18T22:47:39.427" v="4930" actId="1076"/>
          <ac:spMkLst>
            <pc:docMk/>
            <pc:sldMk cId="2745897268" sldId="2147375562"/>
            <ac:spMk id="30" creationId="{32679F5D-0C83-1B38-0DBA-D6B680A3194B}"/>
          </ac:spMkLst>
        </pc:spChg>
        <pc:spChg chg="mod">
          <ac:chgData name="Juliana Ahumada Cubillos" userId="3ce8ad07-8aac-40e2-9e07-1ea177a66a7a" providerId="ADAL" clId="{C367B8BF-5165-4BB5-8470-DB52A5ADAF35}" dt="2024-11-18T22:47:51.256" v="4932" actId="1076"/>
          <ac:spMkLst>
            <pc:docMk/>
            <pc:sldMk cId="2745897268" sldId="2147375562"/>
            <ac:spMk id="36" creationId="{46F3B876-4544-F178-7598-6E962464FFBC}"/>
          </ac:spMkLst>
        </pc:spChg>
        <pc:spChg chg="mod">
          <ac:chgData name="Juliana Ahumada Cubillos" userId="3ce8ad07-8aac-40e2-9e07-1ea177a66a7a" providerId="ADAL" clId="{C367B8BF-5165-4BB5-8470-DB52A5ADAF35}" dt="2024-11-18T22:47:39.427" v="4930" actId="1076"/>
          <ac:spMkLst>
            <pc:docMk/>
            <pc:sldMk cId="2745897268" sldId="2147375562"/>
            <ac:spMk id="41" creationId="{E041C363-46EE-9773-5FAD-E3E0BC091D50}"/>
          </ac:spMkLst>
        </pc:spChg>
        <pc:graphicFrameChg chg="mod modGraphic">
          <ac:chgData name="Juliana Ahumada Cubillos" userId="3ce8ad07-8aac-40e2-9e07-1ea177a66a7a" providerId="ADAL" clId="{C367B8BF-5165-4BB5-8470-DB52A5ADAF35}" dt="2024-11-18T22:47:55.942" v="4933" actId="1076"/>
          <ac:graphicFrameMkLst>
            <pc:docMk/>
            <pc:sldMk cId="2745897268" sldId="2147375562"/>
            <ac:graphicFrameMk id="39" creationId="{0F594E1E-0D57-0907-665B-BC1E758C5AFC}"/>
          </ac:graphicFrameMkLst>
        </pc:graphicFrameChg>
        <pc:cxnChg chg="mod">
          <ac:chgData name="Juliana Ahumada Cubillos" userId="3ce8ad07-8aac-40e2-9e07-1ea177a66a7a" providerId="ADAL" clId="{C367B8BF-5165-4BB5-8470-DB52A5ADAF35}" dt="2024-11-18T22:47:39.427" v="4930" actId="1076"/>
          <ac:cxnSpMkLst>
            <pc:docMk/>
            <pc:sldMk cId="2745897268" sldId="2147375562"/>
            <ac:cxnSpMk id="27" creationId="{E510D3B7-D98A-5595-897D-011558A4C833}"/>
          </ac:cxnSpMkLst>
        </pc:cxnChg>
      </pc:sldChg>
      <pc:sldChg chg="new del">
        <pc:chgData name="Juliana Ahumada Cubillos" userId="3ce8ad07-8aac-40e2-9e07-1ea177a66a7a" providerId="ADAL" clId="{C367B8BF-5165-4BB5-8470-DB52A5ADAF35}" dt="2024-11-18T20:41:04.327" v="4111" actId="47"/>
        <pc:sldMkLst>
          <pc:docMk/>
          <pc:sldMk cId="2700862386" sldId="2147375563"/>
        </pc:sldMkLst>
      </pc:sldChg>
      <pc:sldChg chg="addSp delSp modSp add mod ord modShow">
        <pc:chgData name="Juliana Ahumada Cubillos" userId="3ce8ad07-8aac-40e2-9e07-1ea177a66a7a" providerId="ADAL" clId="{C367B8BF-5165-4BB5-8470-DB52A5ADAF35}" dt="2024-11-18T20:58:14.556" v="4369" actId="729"/>
        <pc:sldMkLst>
          <pc:docMk/>
          <pc:sldMk cId="3824823772" sldId="2147375563"/>
        </pc:sldMkLst>
        <pc:spChg chg="add mod">
          <ac:chgData name="Juliana Ahumada Cubillos" userId="3ce8ad07-8aac-40e2-9e07-1ea177a66a7a" providerId="ADAL" clId="{C367B8BF-5165-4BB5-8470-DB52A5ADAF35}" dt="2024-11-18T20:56:50.795" v="4350" actId="1076"/>
          <ac:spMkLst>
            <pc:docMk/>
            <pc:sldMk cId="3824823772" sldId="2147375563"/>
            <ac:spMk id="2" creationId="{475A063A-702C-A5F3-4800-EA3FB001E154}"/>
          </ac:spMkLst>
        </pc:spChg>
        <pc:spChg chg="add mod">
          <ac:chgData name="Juliana Ahumada Cubillos" userId="3ce8ad07-8aac-40e2-9e07-1ea177a66a7a" providerId="ADAL" clId="{C367B8BF-5165-4BB5-8470-DB52A5ADAF35}" dt="2024-11-18T20:56:44.646" v="4348" actId="1076"/>
          <ac:spMkLst>
            <pc:docMk/>
            <pc:sldMk cId="3824823772" sldId="2147375563"/>
            <ac:spMk id="4" creationId="{1F2340CA-B08B-D341-82B1-F3A8E160A4E1}"/>
          </ac:spMkLst>
        </pc:spChg>
        <pc:spChg chg="add mod">
          <ac:chgData name="Juliana Ahumada Cubillos" userId="3ce8ad07-8aac-40e2-9e07-1ea177a66a7a" providerId="ADAL" clId="{C367B8BF-5165-4BB5-8470-DB52A5ADAF35}" dt="2024-11-18T20:56:44.646" v="4348" actId="1076"/>
          <ac:spMkLst>
            <pc:docMk/>
            <pc:sldMk cId="3824823772" sldId="2147375563"/>
            <ac:spMk id="5" creationId="{8E53920A-73B8-2820-DE67-154351735606}"/>
          </ac:spMkLst>
        </pc:spChg>
        <pc:spChg chg="del">
          <ac:chgData name="Juliana Ahumada Cubillos" userId="3ce8ad07-8aac-40e2-9e07-1ea177a66a7a" providerId="ADAL" clId="{C367B8BF-5165-4BB5-8470-DB52A5ADAF35}" dt="2024-11-18T20:56:33.916" v="4345" actId="478"/>
          <ac:spMkLst>
            <pc:docMk/>
            <pc:sldMk cId="3824823772" sldId="2147375563"/>
            <ac:spMk id="6" creationId="{9DD82045-9A90-02E0-AE20-B6F533779376}"/>
          </ac:spMkLst>
        </pc:spChg>
        <pc:spChg chg="add mod">
          <ac:chgData name="Juliana Ahumada Cubillos" userId="3ce8ad07-8aac-40e2-9e07-1ea177a66a7a" providerId="ADAL" clId="{C367B8BF-5165-4BB5-8470-DB52A5ADAF35}" dt="2024-11-18T20:56:44.646" v="4348" actId="1076"/>
          <ac:spMkLst>
            <pc:docMk/>
            <pc:sldMk cId="3824823772" sldId="2147375563"/>
            <ac:spMk id="9" creationId="{779CC2A8-3D8C-EB1B-8E95-D8E08F0F2879}"/>
          </ac:spMkLst>
        </pc:spChg>
        <pc:spChg chg="del">
          <ac:chgData name="Juliana Ahumada Cubillos" userId="3ce8ad07-8aac-40e2-9e07-1ea177a66a7a" providerId="ADAL" clId="{C367B8BF-5165-4BB5-8470-DB52A5ADAF35}" dt="2024-11-18T20:56:32.541" v="4344" actId="478"/>
          <ac:spMkLst>
            <pc:docMk/>
            <pc:sldMk cId="3824823772" sldId="2147375563"/>
            <ac:spMk id="11" creationId="{C464EE48-0C0F-AAA4-FEE1-431018E7CF25}"/>
          </ac:spMkLst>
        </pc:spChg>
        <pc:spChg chg="mod">
          <ac:chgData name="Juliana Ahumada Cubillos" userId="3ce8ad07-8aac-40e2-9e07-1ea177a66a7a" providerId="ADAL" clId="{C367B8BF-5165-4BB5-8470-DB52A5ADAF35}" dt="2024-11-18T20:56:30.616" v="4342" actId="6549"/>
          <ac:spMkLst>
            <pc:docMk/>
            <pc:sldMk cId="3824823772" sldId="2147375563"/>
            <ac:spMk id="13" creationId="{BCDD03F7-11D0-9F3A-6B75-6928E9FAC8E8}"/>
          </ac:spMkLst>
        </pc:spChg>
        <pc:spChg chg="add mod">
          <ac:chgData name="Juliana Ahumada Cubillos" userId="3ce8ad07-8aac-40e2-9e07-1ea177a66a7a" providerId="ADAL" clId="{C367B8BF-5165-4BB5-8470-DB52A5ADAF35}" dt="2024-11-18T20:56:44.646" v="4348" actId="1076"/>
          <ac:spMkLst>
            <pc:docMk/>
            <pc:sldMk cId="3824823772" sldId="2147375563"/>
            <ac:spMk id="14" creationId="{7BACA683-A314-5548-9E10-78D8CEE39776}"/>
          </ac:spMkLst>
        </pc:spChg>
        <pc:graphicFrameChg chg="add mod">
          <ac:chgData name="Juliana Ahumada Cubillos" userId="3ce8ad07-8aac-40e2-9e07-1ea177a66a7a" providerId="ADAL" clId="{C367B8BF-5165-4BB5-8470-DB52A5ADAF35}" dt="2024-11-18T20:56:44.646" v="4348" actId="1076"/>
          <ac:graphicFrameMkLst>
            <pc:docMk/>
            <pc:sldMk cId="3824823772" sldId="2147375563"/>
            <ac:graphicFrameMk id="8" creationId="{80A95EA4-01BC-4945-B7E0-4460B899B20D}"/>
          </ac:graphicFrameMkLst>
        </pc:graphicFrameChg>
        <pc:picChg chg="del">
          <ac:chgData name="Juliana Ahumada Cubillos" userId="3ce8ad07-8aac-40e2-9e07-1ea177a66a7a" providerId="ADAL" clId="{C367B8BF-5165-4BB5-8470-DB52A5ADAF35}" dt="2024-11-18T20:56:31.651" v="4343" actId="478"/>
          <ac:picMkLst>
            <pc:docMk/>
            <pc:sldMk cId="3824823772" sldId="2147375563"/>
            <ac:picMk id="3" creationId="{2F13627E-82DB-0F9B-BFE2-8F85BAA5DA29}"/>
          </ac:picMkLst>
        </pc:picChg>
        <pc:picChg chg="add mod">
          <ac:chgData name="Juliana Ahumada Cubillos" userId="3ce8ad07-8aac-40e2-9e07-1ea177a66a7a" providerId="ADAL" clId="{C367B8BF-5165-4BB5-8470-DB52A5ADAF35}" dt="2024-11-18T20:56:44.646" v="4348" actId="1076"/>
          <ac:picMkLst>
            <pc:docMk/>
            <pc:sldMk cId="3824823772" sldId="2147375563"/>
            <ac:picMk id="7" creationId="{D2872EE4-86D7-C22D-A379-0F3ABCD777B5}"/>
          </ac:picMkLst>
        </pc:picChg>
      </pc:sldChg>
      <pc:sldChg chg="addSp delSp modSp add mod modShow">
        <pc:chgData name="Juliana Ahumada Cubillos" userId="3ce8ad07-8aac-40e2-9e07-1ea177a66a7a" providerId="ADAL" clId="{C367B8BF-5165-4BB5-8470-DB52A5ADAF35}" dt="2024-11-18T20:58:17.896" v="4370" actId="729"/>
        <pc:sldMkLst>
          <pc:docMk/>
          <pc:sldMk cId="3313762758" sldId="2147375564"/>
        </pc:sldMkLst>
        <pc:spChg chg="del mod">
          <ac:chgData name="Juliana Ahumada Cubillos" userId="3ce8ad07-8aac-40e2-9e07-1ea177a66a7a" providerId="ADAL" clId="{C367B8BF-5165-4BB5-8470-DB52A5ADAF35}" dt="2024-11-18T20:57:10.589" v="4355" actId="478"/>
          <ac:spMkLst>
            <pc:docMk/>
            <pc:sldMk cId="3313762758" sldId="2147375564"/>
            <ac:spMk id="2" creationId="{62C17AC3-38EB-9BA3-CFC9-9BF19F350A04}"/>
          </ac:spMkLst>
        </pc:spChg>
        <pc:spChg chg="del">
          <ac:chgData name="Juliana Ahumada Cubillos" userId="3ce8ad07-8aac-40e2-9e07-1ea177a66a7a" providerId="ADAL" clId="{C367B8BF-5165-4BB5-8470-DB52A5ADAF35}" dt="2024-11-18T20:57:16.306" v="4357" actId="478"/>
          <ac:spMkLst>
            <pc:docMk/>
            <pc:sldMk cId="3313762758" sldId="2147375564"/>
            <ac:spMk id="4" creationId="{7A1AF429-265D-3D61-093F-25D03BFDF0C6}"/>
          </ac:spMkLst>
        </pc:spChg>
        <pc:spChg chg="del">
          <ac:chgData name="Juliana Ahumada Cubillos" userId="3ce8ad07-8aac-40e2-9e07-1ea177a66a7a" providerId="ADAL" clId="{C367B8BF-5165-4BB5-8470-DB52A5ADAF35}" dt="2024-11-18T20:57:18.098" v="4358" actId="478"/>
          <ac:spMkLst>
            <pc:docMk/>
            <pc:sldMk cId="3313762758" sldId="2147375564"/>
            <ac:spMk id="5" creationId="{53BB0FF1-BA1A-596C-5F10-CD4278F10D90}"/>
          </ac:spMkLst>
        </pc:spChg>
        <pc:spChg chg="add mod">
          <ac:chgData name="Juliana Ahumada Cubillos" userId="3ce8ad07-8aac-40e2-9e07-1ea177a66a7a" providerId="ADAL" clId="{C367B8BF-5165-4BB5-8470-DB52A5ADAF35}" dt="2024-11-18T20:58:04.612" v="4367" actId="1076"/>
          <ac:spMkLst>
            <pc:docMk/>
            <pc:sldMk cId="3313762758" sldId="2147375564"/>
            <ac:spMk id="6" creationId="{6798DF4C-F679-4248-BB85-A11C1ACFB2C7}"/>
          </ac:spMkLst>
        </pc:spChg>
        <pc:spChg chg="del">
          <ac:chgData name="Juliana Ahumada Cubillos" userId="3ce8ad07-8aac-40e2-9e07-1ea177a66a7a" providerId="ADAL" clId="{C367B8BF-5165-4BB5-8470-DB52A5ADAF35}" dt="2024-11-18T20:57:13.616" v="4356" actId="478"/>
          <ac:spMkLst>
            <pc:docMk/>
            <pc:sldMk cId="3313762758" sldId="2147375564"/>
            <ac:spMk id="9" creationId="{54DB156C-808C-953D-09D9-BA3893956ED1}"/>
          </ac:spMkLst>
        </pc:spChg>
        <pc:spChg chg="add mod">
          <ac:chgData name="Juliana Ahumada Cubillos" userId="3ce8ad07-8aac-40e2-9e07-1ea177a66a7a" providerId="ADAL" clId="{C367B8BF-5165-4BB5-8470-DB52A5ADAF35}" dt="2024-11-18T20:58:04.612" v="4367" actId="1076"/>
          <ac:spMkLst>
            <pc:docMk/>
            <pc:sldMk cId="3313762758" sldId="2147375564"/>
            <ac:spMk id="10" creationId="{729D701D-F144-2941-AFE2-A50B0034FD91}"/>
          </ac:spMkLst>
        </pc:spChg>
        <pc:spChg chg="add mod">
          <ac:chgData name="Juliana Ahumada Cubillos" userId="3ce8ad07-8aac-40e2-9e07-1ea177a66a7a" providerId="ADAL" clId="{C367B8BF-5165-4BB5-8470-DB52A5ADAF35}" dt="2024-11-18T20:57:47.700" v="4366" actId="1076"/>
          <ac:spMkLst>
            <pc:docMk/>
            <pc:sldMk cId="3313762758" sldId="2147375564"/>
            <ac:spMk id="12" creationId="{35CF912B-B491-F54F-A4A2-60FFAF7344C3}"/>
          </ac:spMkLst>
        </pc:spChg>
        <pc:spChg chg="del">
          <ac:chgData name="Juliana Ahumada Cubillos" userId="3ce8ad07-8aac-40e2-9e07-1ea177a66a7a" providerId="ADAL" clId="{C367B8BF-5165-4BB5-8470-DB52A5ADAF35}" dt="2024-11-18T20:57:13.616" v="4356" actId="478"/>
          <ac:spMkLst>
            <pc:docMk/>
            <pc:sldMk cId="3313762758" sldId="2147375564"/>
            <ac:spMk id="14" creationId="{362B4889-0EA8-8CA1-4073-439F30555C10}"/>
          </ac:spMkLst>
        </pc:spChg>
        <pc:spChg chg="add mod">
          <ac:chgData name="Juliana Ahumada Cubillos" userId="3ce8ad07-8aac-40e2-9e07-1ea177a66a7a" providerId="ADAL" clId="{C367B8BF-5165-4BB5-8470-DB52A5ADAF35}" dt="2024-11-18T20:57:47.700" v="4366" actId="1076"/>
          <ac:spMkLst>
            <pc:docMk/>
            <pc:sldMk cId="3313762758" sldId="2147375564"/>
            <ac:spMk id="15" creationId="{04BF8102-D802-BF1D-2BA0-829C621043D7}"/>
          </ac:spMkLst>
        </pc:spChg>
        <pc:graphicFrameChg chg="del">
          <ac:chgData name="Juliana Ahumada Cubillos" userId="3ce8ad07-8aac-40e2-9e07-1ea177a66a7a" providerId="ADAL" clId="{C367B8BF-5165-4BB5-8470-DB52A5ADAF35}" dt="2024-11-18T20:57:13.616" v="4356" actId="478"/>
          <ac:graphicFrameMkLst>
            <pc:docMk/>
            <pc:sldMk cId="3313762758" sldId="2147375564"/>
            <ac:graphicFrameMk id="8" creationId="{22E8C8F1-56D3-D69C-6EED-F26373616545}"/>
          </ac:graphicFrameMkLst>
        </pc:graphicFrameChg>
        <pc:graphicFrameChg chg="add mod">
          <ac:chgData name="Juliana Ahumada Cubillos" userId="3ce8ad07-8aac-40e2-9e07-1ea177a66a7a" providerId="ADAL" clId="{C367B8BF-5165-4BB5-8470-DB52A5ADAF35}" dt="2024-11-18T20:58:04.612" v="4367" actId="1076"/>
          <ac:graphicFrameMkLst>
            <pc:docMk/>
            <pc:sldMk cId="3313762758" sldId="2147375564"/>
            <ac:graphicFrameMk id="11" creationId="{C5F716BA-115B-D64F-B67A-BE895C4F1CE8}"/>
          </ac:graphicFrameMkLst>
        </pc:graphicFrameChg>
        <pc:picChg chg="add mod">
          <ac:chgData name="Juliana Ahumada Cubillos" userId="3ce8ad07-8aac-40e2-9e07-1ea177a66a7a" providerId="ADAL" clId="{C367B8BF-5165-4BB5-8470-DB52A5ADAF35}" dt="2024-11-18T20:57:47.700" v="4366" actId="1076"/>
          <ac:picMkLst>
            <pc:docMk/>
            <pc:sldMk cId="3313762758" sldId="2147375564"/>
            <ac:picMk id="3" creationId="{DADA765F-079A-C1E1-7DE3-2722D712B8D3}"/>
          </ac:picMkLst>
        </pc:picChg>
        <pc:picChg chg="del">
          <ac:chgData name="Juliana Ahumada Cubillos" userId="3ce8ad07-8aac-40e2-9e07-1ea177a66a7a" providerId="ADAL" clId="{C367B8BF-5165-4BB5-8470-DB52A5ADAF35}" dt="2024-11-18T20:57:08.386" v="4353" actId="478"/>
          <ac:picMkLst>
            <pc:docMk/>
            <pc:sldMk cId="3313762758" sldId="2147375564"/>
            <ac:picMk id="7" creationId="{70317313-9A5B-2C40-CA19-188D41FB9A59}"/>
          </ac:picMkLst>
        </pc:picChg>
      </pc:sldChg>
      <pc:sldChg chg="addSp delSp modSp add mod ord">
        <pc:chgData name="Juliana Ahumada Cubillos" userId="3ce8ad07-8aac-40e2-9e07-1ea177a66a7a" providerId="ADAL" clId="{C367B8BF-5165-4BB5-8470-DB52A5ADAF35}" dt="2024-11-18T21:07:04.076" v="4539" actId="1076"/>
        <pc:sldMkLst>
          <pc:docMk/>
          <pc:sldMk cId="3024582761" sldId="2147375565"/>
        </pc:sldMkLst>
        <pc:spChg chg="add mod">
          <ac:chgData name="Juliana Ahumada Cubillos" userId="3ce8ad07-8aac-40e2-9e07-1ea177a66a7a" providerId="ADAL" clId="{C367B8BF-5165-4BB5-8470-DB52A5ADAF35}" dt="2024-11-18T20:59:26.752" v="4384" actId="1076"/>
          <ac:spMkLst>
            <pc:docMk/>
            <pc:sldMk cId="3024582761" sldId="2147375565"/>
            <ac:spMk id="3" creationId="{27048120-5864-653F-D47B-68427605F29D}"/>
          </ac:spMkLst>
        </pc:spChg>
        <pc:spChg chg="add mod">
          <ac:chgData name="Juliana Ahumada Cubillos" userId="3ce8ad07-8aac-40e2-9e07-1ea177a66a7a" providerId="ADAL" clId="{C367B8BF-5165-4BB5-8470-DB52A5ADAF35}" dt="2024-11-18T20:59:33.846" v="4386"/>
          <ac:spMkLst>
            <pc:docMk/>
            <pc:sldMk cId="3024582761" sldId="2147375565"/>
            <ac:spMk id="4" creationId="{EF5F7BAB-755D-7B76-36DE-9E4581649D23}"/>
          </ac:spMkLst>
        </pc:spChg>
        <pc:spChg chg="add del mod">
          <ac:chgData name="Juliana Ahumada Cubillos" userId="3ce8ad07-8aac-40e2-9e07-1ea177a66a7a" providerId="ADAL" clId="{C367B8BF-5165-4BB5-8470-DB52A5ADAF35}" dt="2024-11-18T20:59:26.752" v="4384" actId="1076"/>
          <ac:spMkLst>
            <pc:docMk/>
            <pc:sldMk cId="3024582761" sldId="2147375565"/>
            <ac:spMk id="6" creationId="{EF5F7BAB-755D-7B76-36DE-9E4581649D23}"/>
          </ac:spMkLst>
        </pc:spChg>
        <pc:spChg chg="add mod">
          <ac:chgData name="Juliana Ahumada Cubillos" userId="3ce8ad07-8aac-40e2-9e07-1ea177a66a7a" providerId="ADAL" clId="{C367B8BF-5165-4BB5-8470-DB52A5ADAF35}" dt="2024-11-18T20:59:26.752" v="4384" actId="1076"/>
          <ac:spMkLst>
            <pc:docMk/>
            <pc:sldMk cId="3024582761" sldId="2147375565"/>
            <ac:spMk id="7" creationId="{20BF5D90-6F9A-4464-F98D-972D354C26C6}"/>
          </ac:spMkLst>
        </pc:spChg>
        <pc:spChg chg="add mod">
          <ac:chgData name="Juliana Ahumada Cubillos" userId="3ce8ad07-8aac-40e2-9e07-1ea177a66a7a" providerId="ADAL" clId="{C367B8BF-5165-4BB5-8470-DB52A5ADAF35}" dt="2024-11-18T20:59:26.752" v="4384" actId="1076"/>
          <ac:spMkLst>
            <pc:docMk/>
            <pc:sldMk cId="3024582761" sldId="2147375565"/>
            <ac:spMk id="8" creationId="{18606FEB-252F-99C4-B83F-65D23CEFE610}"/>
          </ac:spMkLst>
        </pc:spChg>
        <pc:spChg chg="add mod">
          <ac:chgData name="Juliana Ahumada Cubillos" userId="3ce8ad07-8aac-40e2-9e07-1ea177a66a7a" providerId="ADAL" clId="{C367B8BF-5165-4BB5-8470-DB52A5ADAF35}" dt="2024-11-18T20:59:26.752" v="4384" actId="1076"/>
          <ac:spMkLst>
            <pc:docMk/>
            <pc:sldMk cId="3024582761" sldId="2147375565"/>
            <ac:spMk id="9" creationId="{3FB23C19-6958-2E3D-85BF-754A7081CFBF}"/>
          </ac:spMkLst>
        </pc:spChg>
        <pc:spChg chg="add mod">
          <ac:chgData name="Juliana Ahumada Cubillos" userId="3ce8ad07-8aac-40e2-9e07-1ea177a66a7a" providerId="ADAL" clId="{C367B8BF-5165-4BB5-8470-DB52A5ADAF35}" dt="2024-11-18T21:00:33.149" v="4405" actId="1076"/>
          <ac:spMkLst>
            <pc:docMk/>
            <pc:sldMk cId="3024582761" sldId="2147375565"/>
            <ac:spMk id="10" creationId="{D2192ECD-53C5-339D-AAA4-3229C9290C29}"/>
          </ac:spMkLst>
        </pc:spChg>
        <pc:spChg chg="add mod">
          <ac:chgData name="Juliana Ahumada Cubillos" userId="3ce8ad07-8aac-40e2-9e07-1ea177a66a7a" providerId="ADAL" clId="{C367B8BF-5165-4BB5-8470-DB52A5ADAF35}" dt="2024-11-18T21:01:00.745" v="4413" actId="1076"/>
          <ac:spMkLst>
            <pc:docMk/>
            <pc:sldMk cId="3024582761" sldId="2147375565"/>
            <ac:spMk id="14" creationId="{184C73AE-1C9D-F982-E79E-2738A5657C94}"/>
          </ac:spMkLst>
        </pc:spChg>
        <pc:spChg chg="add mod">
          <ac:chgData name="Juliana Ahumada Cubillos" userId="3ce8ad07-8aac-40e2-9e07-1ea177a66a7a" providerId="ADAL" clId="{C367B8BF-5165-4BB5-8470-DB52A5ADAF35}" dt="2024-11-18T21:00:33.149" v="4405" actId="1076"/>
          <ac:spMkLst>
            <pc:docMk/>
            <pc:sldMk cId="3024582761" sldId="2147375565"/>
            <ac:spMk id="15" creationId="{7E3394C7-AB93-1076-226E-DC3756DEE065}"/>
          </ac:spMkLst>
        </pc:spChg>
        <pc:spChg chg="add mod">
          <ac:chgData name="Juliana Ahumada Cubillos" userId="3ce8ad07-8aac-40e2-9e07-1ea177a66a7a" providerId="ADAL" clId="{C367B8BF-5165-4BB5-8470-DB52A5ADAF35}" dt="2024-11-18T21:00:33.149" v="4405" actId="1076"/>
          <ac:spMkLst>
            <pc:docMk/>
            <pc:sldMk cId="3024582761" sldId="2147375565"/>
            <ac:spMk id="16" creationId="{942B6ADF-BD44-8365-CF32-75275D467C29}"/>
          </ac:spMkLst>
        </pc:spChg>
        <pc:spChg chg="add mod">
          <ac:chgData name="Juliana Ahumada Cubillos" userId="3ce8ad07-8aac-40e2-9e07-1ea177a66a7a" providerId="ADAL" clId="{C367B8BF-5165-4BB5-8470-DB52A5ADAF35}" dt="2024-11-18T21:07:04.076" v="4539" actId="1076"/>
          <ac:spMkLst>
            <pc:docMk/>
            <pc:sldMk cId="3024582761" sldId="2147375565"/>
            <ac:spMk id="17" creationId="{9E8B6ABF-DF40-DC99-DB71-DB7364AD9BB3}"/>
          </ac:spMkLst>
        </pc:spChg>
        <pc:spChg chg="add mod">
          <ac:chgData name="Juliana Ahumada Cubillos" userId="3ce8ad07-8aac-40e2-9e07-1ea177a66a7a" providerId="ADAL" clId="{C367B8BF-5165-4BB5-8470-DB52A5ADAF35}" dt="2024-11-18T21:02:49.429" v="4438" actId="122"/>
          <ac:spMkLst>
            <pc:docMk/>
            <pc:sldMk cId="3024582761" sldId="2147375565"/>
            <ac:spMk id="19" creationId="{312629FD-8359-07D6-8CB7-33AF3C40A31B}"/>
          </ac:spMkLst>
        </pc:spChg>
        <pc:graphicFrameChg chg="add mod">
          <ac:chgData name="Juliana Ahumada Cubillos" userId="3ce8ad07-8aac-40e2-9e07-1ea177a66a7a" providerId="ADAL" clId="{C367B8BF-5165-4BB5-8470-DB52A5ADAF35}" dt="2024-11-18T20:59:26.752" v="4384" actId="1076"/>
          <ac:graphicFrameMkLst>
            <pc:docMk/>
            <pc:sldMk cId="3024582761" sldId="2147375565"/>
            <ac:graphicFrameMk id="2" creationId="{4628F475-E072-47B3-B21E-D9B7A9CD4D5A}"/>
          </ac:graphicFrameMkLst>
        </pc:graphicFrameChg>
        <pc:graphicFrameChg chg="add mod">
          <ac:chgData name="Juliana Ahumada Cubillos" userId="3ce8ad07-8aac-40e2-9e07-1ea177a66a7a" providerId="ADAL" clId="{C367B8BF-5165-4BB5-8470-DB52A5ADAF35}" dt="2024-11-18T20:59:26.752" v="4384" actId="1076"/>
          <ac:graphicFrameMkLst>
            <pc:docMk/>
            <pc:sldMk cId="3024582761" sldId="2147375565"/>
            <ac:graphicFrameMk id="5" creationId="{91DB5878-F4FB-D477-D3A4-43B2A2C034C9}"/>
          </ac:graphicFrameMkLst>
        </pc:graphicFrameChg>
        <pc:graphicFrameChg chg="add mod">
          <ac:chgData name="Juliana Ahumada Cubillos" userId="3ce8ad07-8aac-40e2-9e07-1ea177a66a7a" providerId="ADAL" clId="{C367B8BF-5165-4BB5-8470-DB52A5ADAF35}" dt="2024-11-18T21:00:33.149" v="4405" actId="1076"/>
          <ac:graphicFrameMkLst>
            <pc:docMk/>
            <pc:sldMk cId="3024582761" sldId="2147375565"/>
            <ac:graphicFrameMk id="11" creationId="{E7E546F2-2578-9A2E-C921-7E7530885406}"/>
          </ac:graphicFrameMkLst>
        </pc:graphicFrameChg>
        <pc:graphicFrameChg chg="add mod">
          <ac:chgData name="Juliana Ahumada Cubillos" userId="3ce8ad07-8aac-40e2-9e07-1ea177a66a7a" providerId="ADAL" clId="{C367B8BF-5165-4BB5-8470-DB52A5ADAF35}" dt="2024-11-18T21:01:54.425" v="4428" actId="1076"/>
          <ac:graphicFrameMkLst>
            <pc:docMk/>
            <pc:sldMk cId="3024582761" sldId="2147375565"/>
            <ac:graphicFrameMk id="12" creationId="{48656FF6-ECA8-4EAC-964D-3180C9A1A51D}"/>
          </ac:graphicFrameMkLst>
        </pc:graphicFrameChg>
        <pc:picChg chg="add mod">
          <ac:chgData name="Juliana Ahumada Cubillos" userId="3ce8ad07-8aac-40e2-9e07-1ea177a66a7a" providerId="ADAL" clId="{C367B8BF-5165-4BB5-8470-DB52A5ADAF35}" dt="2024-11-18T21:01:51.201" v="4426" actId="931"/>
          <ac:picMkLst>
            <pc:docMk/>
            <pc:sldMk cId="3024582761" sldId="2147375565"/>
            <ac:picMk id="21" creationId="{38AF74F6-04AC-0426-7887-8DBC56418071}"/>
          </ac:picMkLst>
        </pc:picChg>
        <pc:picChg chg="add mod">
          <ac:chgData name="Juliana Ahumada Cubillos" userId="3ce8ad07-8aac-40e2-9e07-1ea177a66a7a" providerId="ADAL" clId="{C367B8BF-5165-4BB5-8470-DB52A5ADAF35}" dt="2024-11-18T21:02:52.406" v="4439" actId="1076"/>
          <ac:picMkLst>
            <pc:docMk/>
            <pc:sldMk cId="3024582761" sldId="2147375565"/>
            <ac:picMk id="23" creationId="{2118D7FA-0327-F383-104B-F8CBD9A163BE}"/>
          </ac:picMkLst>
        </pc:picChg>
      </pc:sldChg>
      <pc:sldChg chg="addSp delSp modSp add mod">
        <pc:chgData name="Juliana Ahumada Cubillos" userId="3ce8ad07-8aac-40e2-9e07-1ea177a66a7a" providerId="ADAL" clId="{C367B8BF-5165-4BB5-8470-DB52A5ADAF35}" dt="2024-11-25T15:07:05.837" v="5652" actId="1076"/>
        <pc:sldMkLst>
          <pc:docMk/>
          <pc:sldMk cId="1762475402" sldId="2147375566"/>
        </pc:sldMkLst>
        <pc:spChg chg="add mod">
          <ac:chgData name="Juliana Ahumada Cubillos" userId="3ce8ad07-8aac-40e2-9e07-1ea177a66a7a" providerId="ADAL" clId="{C367B8BF-5165-4BB5-8470-DB52A5ADAF35}" dt="2024-11-18T20:59:53.100" v="4393" actId="1076"/>
          <ac:spMkLst>
            <pc:docMk/>
            <pc:sldMk cId="1762475402" sldId="2147375566"/>
            <ac:spMk id="3" creationId="{27048120-5864-653F-D47B-68427605F29D}"/>
          </ac:spMkLst>
        </pc:spChg>
        <pc:spChg chg="add mod">
          <ac:chgData name="Juliana Ahumada Cubillos" userId="3ce8ad07-8aac-40e2-9e07-1ea177a66a7a" providerId="ADAL" clId="{C367B8BF-5165-4BB5-8470-DB52A5ADAF35}" dt="2024-11-25T15:07:05.837" v="5652" actId="1076"/>
          <ac:spMkLst>
            <pc:docMk/>
            <pc:sldMk cId="1762475402" sldId="2147375566"/>
            <ac:spMk id="6" creationId="{EF5F7BAB-755D-7B76-36DE-9E4581649D23}"/>
          </ac:spMkLst>
        </pc:spChg>
        <pc:spChg chg="add mod">
          <ac:chgData name="Juliana Ahumada Cubillos" userId="3ce8ad07-8aac-40e2-9e07-1ea177a66a7a" providerId="ADAL" clId="{C367B8BF-5165-4BB5-8470-DB52A5ADAF35}" dt="2024-11-18T20:59:53.100" v="4393" actId="1076"/>
          <ac:spMkLst>
            <pc:docMk/>
            <pc:sldMk cId="1762475402" sldId="2147375566"/>
            <ac:spMk id="7" creationId="{20BF5D90-6F9A-4464-F98D-972D354C26C6}"/>
          </ac:spMkLst>
        </pc:spChg>
        <pc:spChg chg="add mod">
          <ac:chgData name="Juliana Ahumada Cubillos" userId="3ce8ad07-8aac-40e2-9e07-1ea177a66a7a" providerId="ADAL" clId="{C367B8BF-5165-4BB5-8470-DB52A5ADAF35}" dt="2024-11-18T20:59:53.100" v="4393" actId="1076"/>
          <ac:spMkLst>
            <pc:docMk/>
            <pc:sldMk cId="1762475402" sldId="2147375566"/>
            <ac:spMk id="8" creationId="{18606FEB-252F-99C4-B83F-65D23CEFE610}"/>
          </ac:spMkLst>
        </pc:spChg>
        <pc:spChg chg="add mod">
          <ac:chgData name="Juliana Ahumada Cubillos" userId="3ce8ad07-8aac-40e2-9e07-1ea177a66a7a" providerId="ADAL" clId="{C367B8BF-5165-4BB5-8470-DB52A5ADAF35}" dt="2024-11-18T20:59:53.100" v="4393" actId="1076"/>
          <ac:spMkLst>
            <pc:docMk/>
            <pc:sldMk cId="1762475402" sldId="2147375566"/>
            <ac:spMk id="9" creationId="{3FB23C19-6958-2E3D-85BF-754A7081CFBF}"/>
          </ac:spMkLst>
        </pc:spChg>
        <pc:spChg chg="del">
          <ac:chgData name="Juliana Ahumada Cubillos" userId="3ce8ad07-8aac-40e2-9e07-1ea177a66a7a" providerId="ADAL" clId="{C367B8BF-5165-4BB5-8470-DB52A5ADAF35}" dt="2024-11-18T20:59:46.565" v="4391" actId="478"/>
          <ac:spMkLst>
            <pc:docMk/>
            <pc:sldMk cId="1762475402" sldId="2147375566"/>
            <ac:spMk id="13" creationId="{3733A96B-491C-5D55-500F-B5E87BFB9AE4}"/>
          </ac:spMkLst>
        </pc:spChg>
        <pc:graphicFrameChg chg="add mod">
          <ac:chgData name="Juliana Ahumada Cubillos" userId="3ce8ad07-8aac-40e2-9e07-1ea177a66a7a" providerId="ADAL" clId="{C367B8BF-5165-4BB5-8470-DB52A5ADAF35}" dt="2024-11-18T20:59:53.100" v="4393" actId="1076"/>
          <ac:graphicFrameMkLst>
            <pc:docMk/>
            <pc:sldMk cId="1762475402" sldId="2147375566"/>
            <ac:graphicFrameMk id="2" creationId="{4628F475-E072-47B3-B21E-D9B7A9CD4D5A}"/>
          </ac:graphicFrameMkLst>
        </pc:graphicFrameChg>
        <pc:graphicFrameChg chg="add mod">
          <ac:chgData name="Juliana Ahumada Cubillos" userId="3ce8ad07-8aac-40e2-9e07-1ea177a66a7a" providerId="ADAL" clId="{C367B8BF-5165-4BB5-8470-DB52A5ADAF35}" dt="2024-11-18T20:59:53.100" v="4393" actId="1076"/>
          <ac:graphicFrameMkLst>
            <pc:docMk/>
            <pc:sldMk cId="1762475402" sldId="2147375566"/>
            <ac:graphicFrameMk id="5" creationId="{91DB5878-F4FB-D477-D3A4-43B2A2C034C9}"/>
          </ac:graphicFrameMkLst>
        </pc:graphicFrameChg>
      </pc:sldChg>
      <pc:sldChg chg="add del">
        <pc:chgData name="Juliana Ahumada Cubillos" userId="3ce8ad07-8aac-40e2-9e07-1ea177a66a7a" providerId="ADAL" clId="{C367B8BF-5165-4BB5-8470-DB52A5ADAF35}" dt="2024-11-18T20:59:36.185" v="4387" actId="2890"/>
        <pc:sldMkLst>
          <pc:docMk/>
          <pc:sldMk cId="3235684901" sldId="2147375566"/>
        </pc:sldMkLst>
      </pc:sldChg>
      <pc:sldChg chg="add del">
        <pc:chgData name="Juliana Ahumada Cubillos" userId="3ce8ad07-8aac-40e2-9e07-1ea177a66a7a" providerId="ADAL" clId="{C367B8BF-5165-4BB5-8470-DB52A5ADAF35}" dt="2024-11-18T21:00:16.956" v="4401" actId="47"/>
        <pc:sldMkLst>
          <pc:docMk/>
          <pc:sldMk cId="3486369691" sldId="2147375567"/>
        </pc:sldMkLst>
      </pc:sldChg>
      <pc:sldChg chg="add del">
        <pc:chgData name="Juliana Ahumada Cubillos" userId="3ce8ad07-8aac-40e2-9e07-1ea177a66a7a" providerId="ADAL" clId="{C367B8BF-5165-4BB5-8470-DB52A5ADAF35}" dt="2024-11-18T21:08:30.066" v="4543" actId="47"/>
        <pc:sldMkLst>
          <pc:docMk/>
          <pc:sldMk cId="2160112815" sldId="2147375568"/>
        </pc:sldMkLst>
      </pc:sldChg>
      <pc:sldChg chg="addSp modSp add mod">
        <pc:chgData name="Juliana Ahumada Cubillos" userId="3ce8ad07-8aac-40e2-9e07-1ea177a66a7a" providerId="ADAL" clId="{C367B8BF-5165-4BB5-8470-DB52A5ADAF35}" dt="2024-11-18T21:08:19.966" v="4542" actId="1076"/>
        <pc:sldMkLst>
          <pc:docMk/>
          <pc:sldMk cId="261550761" sldId="2147375569"/>
        </pc:sldMkLst>
        <pc:spChg chg="add mod">
          <ac:chgData name="Juliana Ahumada Cubillos" userId="3ce8ad07-8aac-40e2-9e07-1ea177a66a7a" providerId="ADAL" clId="{C367B8BF-5165-4BB5-8470-DB52A5ADAF35}" dt="2024-11-18T21:08:10.319" v="4541" actId="1076"/>
          <ac:spMkLst>
            <pc:docMk/>
            <pc:sldMk cId="261550761" sldId="2147375569"/>
            <ac:spMk id="3" creationId="{A9A55FDF-536B-F511-96D5-5644666517AF}"/>
          </ac:spMkLst>
        </pc:spChg>
        <pc:spChg chg="add mod">
          <ac:chgData name="Juliana Ahumada Cubillos" userId="3ce8ad07-8aac-40e2-9e07-1ea177a66a7a" providerId="ADAL" clId="{C367B8BF-5165-4BB5-8470-DB52A5ADAF35}" dt="2024-11-18T21:07:58.814" v="4540" actId="1076"/>
          <ac:spMkLst>
            <pc:docMk/>
            <pc:sldMk cId="261550761" sldId="2147375569"/>
            <ac:spMk id="5" creationId="{92172614-D7DA-AF36-C1A6-58A72B9E8773}"/>
          </ac:spMkLst>
        </pc:spChg>
        <pc:spChg chg="add mod">
          <ac:chgData name="Juliana Ahumada Cubillos" userId="3ce8ad07-8aac-40e2-9e07-1ea177a66a7a" providerId="ADAL" clId="{C367B8BF-5165-4BB5-8470-DB52A5ADAF35}" dt="2024-11-18T21:08:10.319" v="4541" actId="1076"/>
          <ac:spMkLst>
            <pc:docMk/>
            <pc:sldMk cId="261550761" sldId="2147375569"/>
            <ac:spMk id="7" creationId="{43C9A6CA-5A0A-EB6B-04F3-F18BF54D3F4C}"/>
          </ac:spMkLst>
        </pc:spChg>
        <pc:spChg chg="add mod">
          <ac:chgData name="Juliana Ahumada Cubillos" userId="3ce8ad07-8aac-40e2-9e07-1ea177a66a7a" providerId="ADAL" clId="{C367B8BF-5165-4BB5-8470-DB52A5ADAF35}" dt="2024-11-18T21:08:10.319" v="4541" actId="1076"/>
          <ac:spMkLst>
            <pc:docMk/>
            <pc:sldMk cId="261550761" sldId="2147375569"/>
            <ac:spMk id="8" creationId="{1616AC65-2248-0626-576A-C06EC69E6E17}"/>
          </ac:spMkLst>
        </pc:spChg>
        <pc:spChg chg="add mod">
          <ac:chgData name="Juliana Ahumada Cubillos" userId="3ce8ad07-8aac-40e2-9e07-1ea177a66a7a" providerId="ADAL" clId="{C367B8BF-5165-4BB5-8470-DB52A5ADAF35}" dt="2024-11-18T21:06:51.710" v="4538" actId="1076"/>
          <ac:spMkLst>
            <pc:docMk/>
            <pc:sldMk cId="261550761" sldId="2147375569"/>
            <ac:spMk id="9" creationId="{AC135967-B962-6F6A-4534-D4640F4B6431}"/>
          </ac:spMkLst>
        </pc:spChg>
        <pc:spChg chg="mod">
          <ac:chgData name="Juliana Ahumada Cubillos" userId="3ce8ad07-8aac-40e2-9e07-1ea177a66a7a" providerId="ADAL" clId="{C367B8BF-5165-4BB5-8470-DB52A5ADAF35}" dt="2024-11-18T21:08:10.319" v="4541" actId="1076"/>
          <ac:spMkLst>
            <pc:docMk/>
            <pc:sldMk cId="261550761" sldId="2147375569"/>
            <ac:spMk id="13" creationId="{D107790B-DC67-F871-AB6B-E87E88AC5943}"/>
          </ac:spMkLst>
        </pc:spChg>
        <pc:graphicFrameChg chg="add mod">
          <ac:chgData name="Juliana Ahumada Cubillos" userId="3ce8ad07-8aac-40e2-9e07-1ea177a66a7a" providerId="ADAL" clId="{C367B8BF-5165-4BB5-8470-DB52A5ADAF35}" dt="2024-11-18T21:08:10.319" v="4541" actId="1076"/>
          <ac:graphicFrameMkLst>
            <pc:docMk/>
            <pc:sldMk cId="261550761" sldId="2147375569"/>
            <ac:graphicFrameMk id="2" creationId="{73385DED-39AB-4397-9BC1-A16AAE89402C}"/>
          </ac:graphicFrameMkLst>
        </pc:graphicFrameChg>
        <pc:graphicFrameChg chg="add mod">
          <ac:chgData name="Juliana Ahumada Cubillos" userId="3ce8ad07-8aac-40e2-9e07-1ea177a66a7a" providerId="ADAL" clId="{C367B8BF-5165-4BB5-8470-DB52A5ADAF35}" dt="2024-11-18T21:08:19.966" v="4542" actId="1076"/>
          <ac:graphicFrameMkLst>
            <pc:docMk/>
            <pc:sldMk cId="261550761" sldId="2147375569"/>
            <ac:graphicFrameMk id="6" creationId="{3CF144C6-5FE2-5833-8015-77896BF8E18F}"/>
          </ac:graphicFrameMkLst>
        </pc:graphicFrameChg>
      </pc:sldChg>
      <pc:sldChg chg="modSp mod">
        <pc:chgData name="Juliana Ahumada Cubillos" userId="3ce8ad07-8aac-40e2-9e07-1ea177a66a7a" providerId="ADAL" clId="{C367B8BF-5165-4BB5-8470-DB52A5ADAF35}" dt="2024-11-18T21:08:58.611" v="4551" actId="20577"/>
        <pc:sldMkLst>
          <pc:docMk/>
          <pc:sldMk cId="3466945064" sldId="2147375570"/>
        </pc:sldMkLst>
        <pc:spChg chg="mod">
          <ac:chgData name="Juliana Ahumada Cubillos" userId="3ce8ad07-8aac-40e2-9e07-1ea177a66a7a" providerId="ADAL" clId="{C367B8BF-5165-4BB5-8470-DB52A5ADAF35}" dt="2024-11-18T21:08:58.611" v="4551" actId="20577"/>
          <ac:spMkLst>
            <pc:docMk/>
            <pc:sldMk cId="3466945064" sldId="2147375570"/>
            <ac:spMk id="2" creationId="{2980FFA8-4DC9-B9F5-E76B-986ECDAEAF8C}"/>
          </ac:spMkLst>
        </pc:spChg>
      </pc:sldChg>
      <pc:sldChg chg="modSp mod">
        <pc:chgData name="Juliana Ahumada Cubillos" userId="3ce8ad07-8aac-40e2-9e07-1ea177a66a7a" providerId="ADAL" clId="{C367B8BF-5165-4BB5-8470-DB52A5ADAF35}" dt="2024-11-18T21:12:28.929" v="4558" actId="1076"/>
        <pc:sldMkLst>
          <pc:docMk/>
          <pc:sldMk cId="3756610447" sldId="2147375571"/>
        </pc:sldMkLst>
        <pc:spChg chg="mod">
          <ac:chgData name="Juliana Ahumada Cubillos" userId="3ce8ad07-8aac-40e2-9e07-1ea177a66a7a" providerId="ADAL" clId="{C367B8BF-5165-4BB5-8470-DB52A5ADAF35}" dt="2024-11-18T21:11:20.322" v="4556" actId="1076"/>
          <ac:spMkLst>
            <pc:docMk/>
            <pc:sldMk cId="3756610447" sldId="2147375571"/>
            <ac:spMk id="2" creationId="{BA630BEE-D7E2-D1E0-62E7-E713BFA22729}"/>
          </ac:spMkLst>
        </pc:spChg>
        <pc:spChg chg="mod">
          <ac:chgData name="Juliana Ahumada Cubillos" userId="3ce8ad07-8aac-40e2-9e07-1ea177a66a7a" providerId="ADAL" clId="{C367B8BF-5165-4BB5-8470-DB52A5ADAF35}" dt="2024-11-18T21:12:28.929" v="4558" actId="1076"/>
          <ac:spMkLst>
            <pc:docMk/>
            <pc:sldMk cId="3756610447" sldId="2147375571"/>
            <ac:spMk id="3" creationId="{1D7F2822-B763-285E-C55E-76E30ABDDAA3}"/>
          </ac:spMkLst>
        </pc:spChg>
        <pc:spChg chg="mod">
          <ac:chgData name="Juliana Ahumada Cubillos" userId="3ce8ad07-8aac-40e2-9e07-1ea177a66a7a" providerId="ADAL" clId="{C367B8BF-5165-4BB5-8470-DB52A5ADAF35}" dt="2024-11-18T21:11:49.328" v="4557" actId="1076"/>
          <ac:spMkLst>
            <pc:docMk/>
            <pc:sldMk cId="3756610447" sldId="2147375571"/>
            <ac:spMk id="9" creationId="{77BE2081-FDBB-D823-4BEE-8480871B9FE5}"/>
          </ac:spMkLst>
        </pc:spChg>
      </pc:sldChg>
      <pc:sldChg chg="addSp delSp modSp add mod ord delAnim modAnim">
        <pc:chgData name="Juliana Ahumada Cubillos" userId="3ce8ad07-8aac-40e2-9e07-1ea177a66a7a" providerId="ADAL" clId="{C367B8BF-5165-4BB5-8470-DB52A5ADAF35}" dt="2024-11-18T22:51:31.847" v="5084" actId="1076"/>
        <pc:sldMkLst>
          <pc:docMk/>
          <pc:sldMk cId="1224298343" sldId="2147375572"/>
        </pc:sldMkLst>
        <pc:spChg chg="add del mod">
          <ac:chgData name="Juliana Ahumada Cubillos" userId="3ce8ad07-8aac-40e2-9e07-1ea177a66a7a" providerId="ADAL" clId="{C367B8BF-5165-4BB5-8470-DB52A5ADAF35}" dt="2024-11-18T21:48:23.475" v="4572" actId="478"/>
          <ac:spMkLst>
            <pc:docMk/>
            <pc:sldMk cId="1224298343" sldId="2147375572"/>
            <ac:spMk id="3" creationId="{06B90FCA-56B6-E413-681C-B89AA20D95A7}"/>
          </ac:spMkLst>
        </pc:spChg>
        <pc:spChg chg="add mod">
          <ac:chgData name="Juliana Ahumada Cubillos" userId="3ce8ad07-8aac-40e2-9e07-1ea177a66a7a" providerId="ADAL" clId="{C367B8BF-5165-4BB5-8470-DB52A5ADAF35}" dt="2024-11-18T21:50:40.082" v="4629" actId="1076"/>
          <ac:spMkLst>
            <pc:docMk/>
            <pc:sldMk cId="1224298343" sldId="2147375572"/>
            <ac:spMk id="4" creationId="{B8AB1A40-3FD7-5246-ED23-4839E728C8D3}"/>
          </ac:spMkLst>
        </pc:spChg>
        <pc:spChg chg="del">
          <ac:chgData name="Juliana Ahumada Cubillos" userId="3ce8ad07-8aac-40e2-9e07-1ea177a66a7a" providerId="ADAL" clId="{C367B8BF-5165-4BB5-8470-DB52A5ADAF35}" dt="2024-11-18T21:48:21.476" v="4571" actId="478"/>
          <ac:spMkLst>
            <pc:docMk/>
            <pc:sldMk cId="1224298343" sldId="2147375572"/>
            <ac:spMk id="8" creationId="{DABF70D7-E97C-8A34-A60D-BD9189501B89}"/>
          </ac:spMkLst>
        </pc:spChg>
        <pc:spChg chg="add mod">
          <ac:chgData name="Juliana Ahumada Cubillos" userId="3ce8ad07-8aac-40e2-9e07-1ea177a66a7a" providerId="ADAL" clId="{C367B8BF-5165-4BB5-8470-DB52A5ADAF35}" dt="2024-11-18T21:50:36.627" v="4628" actId="1076"/>
          <ac:spMkLst>
            <pc:docMk/>
            <pc:sldMk cId="1224298343" sldId="2147375572"/>
            <ac:spMk id="9" creationId="{2FFA0DF1-A13D-F2AD-9D3A-D0BDFBA512DE}"/>
          </ac:spMkLst>
        </pc:spChg>
        <pc:spChg chg="add mod">
          <ac:chgData name="Juliana Ahumada Cubillos" userId="3ce8ad07-8aac-40e2-9e07-1ea177a66a7a" providerId="ADAL" clId="{C367B8BF-5165-4BB5-8470-DB52A5ADAF35}" dt="2024-11-18T22:51:31.847" v="5084" actId="1076"/>
          <ac:spMkLst>
            <pc:docMk/>
            <pc:sldMk cId="1224298343" sldId="2147375572"/>
            <ac:spMk id="11" creationId="{45616D10-4234-D9A3-73E9-915505BA6961}"/>
          </ac:spMkLst>
        </pc:spChg>
        <pc:spChg chg="del">
          <ac:chgData name="Juliana Ahumada Cubillos" userId="3ce8ad07-8aac-40e2-9e07-1ea177a66a7a" providerId="ADAL" clId="{C367B8BF-5165-4BB5-8470-DB52A5ADAF35}" dt="2024-11-18T21:48:21.476" v="4571" actId="478"/>
          <ac:spMkLst>
            <pc:docMk/>
            <pc:sldMk cId="1224298343" sldId="2147375572"/>
            <ac:spMk id="20" creationId="{FAEA3BA6-2359-B531-8E23-A7C7BF5BE75B}"/>
          </ac:spMkLst>
        </pc:spChg>
        <pc:spChg chg="del">
          <ac:chgData name="Juliana Ahumada Cubillos" userId="3ce8ad07-8aac-40e2-9e07-1ea177a66a7a" providerId="ADAL" clId="{C367B8BF-5165-4BB5-8470-DB52A5ADAF35}" dt="2024-11-18T21:48:21.476" v="4571" actId="478"/>
          <ac:spMkLst>
            <pc:docMk/>
            <pc:sldMk cId="1224298343" sldId="2147375572"/>
            <ac:spMk id="21" creationId="{3CAC9BBE-72D9-C939-83F3-F2B837EF5618}"/>
          </ac:spMkLst>
        </pc:spChg>
        <pc:spChg chg="del">
          <ac:chgData name="Juliana Ahumada Cubillos" userId="3ce8ad07-8aac-40e2-9e07-1ea177a66a7a" providerId="ADAL" clId="{C367B8BF-5165-4BB5-8470-DB52A5ADAF35}" dt="2024-11-18T21:48:21.476" v="4571" actId="478"/>
          <ac:spMkLst>
            <pc:docMk/>
            <pc:sldMk cId="1224298343" sldId="2147375572"/>
            <ac:spMk id="22" creationId="{30FCC862-0C42-90A5-7CAB-38E60D55598A}"/>
          </ac:spMkLst>
        </pc:spChg>
        <pc:spChg chg="del">
          <ac:chgData name="Juliana Ahumada Cubillos" userId="3ce8ad07-8aac-40e2-9e07-1ea177a66a7a" providerId="ADAL" clId="{C367B8BF-5165-4BB5-8470-DB52A5ADAF35}" dt="2024-11-18T21:48:17.732" v="4570" actId="478"/>
          <ac:spMkLst>
            <pc:docMk/>
            <pc:sldMk cId="1224298343" sldId="2147375572"/>
            <ac:spMk id="24" creationId="{CEB0F075-7CE2-2352-2C55-7073A58F34AB}"/>
          </ac:spMkLst>
        </pc:spChg>
        <pc:picChg chg="add mod">
          <ac:chgData name="Juliana Ahumada Cubillos" userId="3ce8ad07-8aac-40e2-9e07-1ea177a66a7a" providerId="ADAL" clId="{C367B8BF-5165-4BB5-8470-DB52A5ADAF35}" dt="2024-11-18T21:48:34.091" v="4574"/>
          <ac:picMkLst>
            <pc:docMk/>
            <pc:sldMk cId="1224298343" sldId="2147375572"/>
            <ac:picMk id="5" creationId="{EFECC7A2-F9A5-47D9-2562-4A8ABE9D997F}"/>
          </ac:picMkLst>
        </pc:picChg>
        <pc:picChg chg="add mod">
          <ac:chgData name="Juliana Ahumada Cubillos" userId="3ce8ad07-8aac-40e2-9e07-1ea177a66a7a" providerId="ADAL" clId="{C367B8BF-5165-4BB5-8470-DB52A5ADAF35}" dt="2024-11-18T21:48:34.091" v="4574"/>
          <ac:picMkLst>
            <pc:docMk/>
            <pc:sldMk cId="1224298343" sldId="2147375572"/>
            <ac:picMk id="6" creationId="{C92C6F56-397F-F5CB-9E6B-11774C18146F}"/>
          </ac:picMkLst>
        </pc:picChg>
        <pc:picChg chg="add mod">
          <ac:chgData name="Juliana Ahumada Cubillos" userId="3ce8ad07-8aac-40e2-9e07-1ea177a66a7a" providerId="ADAL" clId="{C367B8BF-5165-4BB5-8470-DB52A5ADAF35}" dt="2024-11-18T21:50:20.966" v="4624" actId="1076"/>
          <ac:picMkLst>
            <pc:docMk/>
            <pc:sldMk cId="1224298343" sldId="2147375572"/>
            <ac:picMk id="7" creationId="{298B1055-6C6A-254C-BA89-D683D96B9422}"/>
          </ac:picMkLst>
        </pc:picChg>
        <pc:picChg chg="del">
          <ac:chgData name="Juliana Ahumada Cubillos" userId="3ce8ad07-8aac-40e2-9e07-1ea177a66a7a" providerId="ADAL" clId="{C367B8BF-5165-4BB5-8470-DB52A5ADAF35}" dt="2024-11-18T21:48:21.476" v="4571" actId="478"/>
          <ac:picMkLst>
            <pc:docMk/>
            <pc:sldMk cId="1224298343" sldId="2147375572"/>
            <ac:picMk id="10" creationId="{F96D0261-FD18-907E-2D8F-C34B4DE213BB}"/>
          </ac:picMkLst>
        </pc:picChg>
        <pc:picChg chg="del">
          <ac:chgData name="Juliana Ahumada Cubillos" userId="3ce8ad07-8aac-40e2-9e07-1ea177a66a7a" providerId="ADAL" clId="{C367B8BF-5165-4BB5-8470-DB52A5ADAF35}" dt="2024-11-18T21:48:21.476" v="4571" actId="478"/>
          <ac:picMkLst>
            <pc:docMk/>
            <pc:sldMk cId="1224298343" sldId="2147375572"/>
            <ac:picMk id="12" creationId="{46FD24A7-A961-00E2-2D38-DA962BE5F822}"/>
          </ac:picMkLst>
        </pc:picChg>
        <pc:picChg chg="del">
          <ac:chgData name="Juliana Ahumada Cubillos" userId="3ce8ad07-8aac-40e2-9e07-1ea177a66a7a" providerId="ADAL" clId="{C367B8BF-5165-4BB5-8470-DB52A5ADAF35}" dt="2024-11-18T21:48:21.476" v="4571" actId="478"/>
          <ac:picMkLst>
            <pc:docMk/>
            <pc:sldMk cId="1224298343" sldId="2147375572"/>
            <ac:picMk id="14" creationId="{F9C55201-65A5-0B15-35A6-C68D26AC232D}"/>
          </ac:picMkLst>
        </pc:picChg>
        <pc:picChg chg="del">
          <ac:chgData name="Juliana Ahumada Cubillos" userId="3ce8ad07-8aac-40e2-9e07-1ea177a66a7a" providerId="ADAL" clId="{C367B8BF-5165-4BB5-8470-DB52A5ADAF35}" dt="2024-11-18T21:48:21.476" v="4571" actId="478"/>
          <ac:picMkLst>
            <pc:docMk/>
            <pc:sldMk cId="1224298343" sldId="2147375572"/>
            <ac:picMk id="16" creationId="{56411A8B-846A-0E65-B643-4124DDBB95F4}"/>
          </ac:picMkLst>
        </pc:picChg>
        <pc:picChg chg="del">
          <ac:chgData name="Juliana Ahumada Cubillos" userId="3ce8ad07-8aac-40e2-9e07-1ea177a66a7a" providerId="ADAL" clId="{C367B8BF-5165-4BB5-8470-DB52A5ADAF35}" dt="2024-11-18T21:48:21.476" v="4571" actId="478"/>
          <ac:picMkLst>
            <pc:docMk/>
            <pc:sldMk cId="1224298343" sldId="2147375572"/>
            <ac:picMk id="18" creationId="{423779FD-4E6D-8A5C-7E67-D2F7860BEDC9}"/>
          </ac:picMkLst>
        </pc:picChg>
        <pc:picChg chg="del">
          <ac:chgData name="Juliana Ahumada Cubillos" userId="3ce8ad07-8aac-40e2-9e07-1ea177a66a7a" providerId="ADAL" clId="{C367B8BF-5165-4BB5-8470-DB52A5ADAF35}" dt="2024-11-18T21:48:21.476" v="4571" actId="478"/>
          <ac:picMkLst>
            <pc:docMk/>
            <pc:sldMk cId="1224298343" sldId="2147375572"/>
            <ac:picMk id="19" creationId="{9A4103FD-604E-9903-D452-8C5923794C0F}"/>
          </ac:picMkLst>
        </pc:picChg>
      </pc:sldChg>
      <pc:sldChg chg="add del ord">
        <pc:chgData name="Juliana Ahumada Cubillos" userId="3ce8ad07-8aac-40e2-9e07-1ea177a66a7a" providerId="ADAL" clId="{C367B8BF-5165-4BB5-8470-DB52A5ADAF35}" dt="2024-11-18T21:48:03.375" v="4566" actId="47"/>
        <pc:sldMkLst>
          <pc:docMk/>
          <pc:sldMk cId="1775963884" sldId="2147375572"/>
        </pc:sldMkLst>
      </pc:sldChg>
      <pc:sldChg chg="addSp delSp modSp add mod ord delAnim">
        <pc:chgData name="Juliana Ahumada Cubillos" userId="3ce8ad07-8aac-40e2-9e07-1ea177a66a7a" providerId="ADAL" clId="{C367B8BF-5165-4BB5-8470-DB52A5ADAF35}" dt="2024-11-18T23:13:11.515" v="5646" actId="1076"/>
        <pc:sldMkLst>
          <pc:docMk/>
          <pc:sldMk cId="441537685" sldId="2147375573"/>
        </pc:sldMkLst>
        <pc:spChg chg="add mod">
          <ac:chgData name="Juliana Ahumada Cubillos" userId="3ce8ad07-8aac-40e2-9e07-1ea177a66a7a" providerId="ADAL" clId="{C367B8BF-5165-4BB5-8470-DB52A5ADAF35}" dt="2024-11-18T23:13:11.515" v="5646" actId="1076"/>
          <ac:spMkLst>
            <pc:docMk/>
            <pc:sldMk cId="441537685" sldId="2147375573"/>
            <ac:spMk id="2" creationId="{60ED9A27-2CD9-722C-156F-8EE9A3CCF084}"/>
          </ac:spMkLst>
        </pc:spChg>
        <pc:spChg chg="del mod">
          <ac:chgData name="Juliana Ahumada Cubillos" userId="3ce8ad07-8aac-40e2-9e07-1ea177a66a7a" providerId="ADAL" clId="{C367B8BF-5165-4BB5-8470-DB52A5ADAF35}" dt="2024-11-18T23:11:09.571" v="5376" actId="478"/>
          <ac:spMkLst>
            <pc:docMk/>
            <pc:sldMk cId="441537685" sldId="2147375573"/>
            <ac:spMk id="4" creationId="{249D3173-0E9E-4285-386A-FC9CD6D7B0F8}"/>
          </ac:spMkLst>
        </pc:spChg>
        <pc:spChg chg="del">
          <ac:chgData name="Juliana Ahumada Cubillos" userId="3ce8ad07-8aac-40e2-9e07-1ea177a66a7a" providerId="ADAL" clId="{C367B8BF-5165-4BB5-8470-DB52A5ADAF35}" dt="2024-11-18T23:11:07.893" v="5375" actId="478"/>
          <ac:spMkLst>
            <pc:docMk/>
            <pc:sldMk cId="441537685" sldId="2147375573"/>
            <ac:spMk id="5" creationId="{2AABE458-06D4-7C26-A2C1-495EB75AC542}"/>
          </ac:spMkLst>
        </pc:spChg>
        <pc:spChg chg="del">
          <ac:chgData name="Juliana Ahumada Cubillos" userId="3ce8ad07-8aac-40e2-9e07-1ea177a66a7a" providerId="ADAL" clId="{C367B8BF-5165-4BB5-8470-DB52A5ADAF35}" dt="2024-11-18T23:11:07.893" v="5375" actId="478"/>
          <ac:spMkLst>
            <pc:docMk/>
            <pc:sldMk cId="441537685" sldId="2147375573"/>
            <ac:spMk id="6" creationId="{402BEC7C-B45B-277B-CBE7-BE44A8B55FB2}"/>
          </ac:spMkLst>
        </pc:spChg>
        <pc:spChg chg="add mod">
          <ac:chgData name="Juliana Ahumada Cubillos" userId="3ce8ad07-8aac-40e2-9e07-1ea177a66a7a" providerId="ADAL" clId="{C367B8BF-5165-4BB5-8470-DB52A5ADAF35}" dt="2024-11-18T23:11:20.462" v="5381" actId="1076"/>
          <ac:spMkLst>
            <pc:docMk/>
            <pc:sldMk cId="441537685" sldId="2147375573"/>
            <ac:spMk id="7" creationId="{3F569E55-068E-531E-EB84-EFA50EAD6FCA}"/>
          </ac:spMkLst>
        </pc:spChg>
        <pc:spChg chg="add mod">
          <ac:chgData name="Juliana Ahumada Cubillos" userId="3ce8ad07-8aac-40e2-9e07-1ea177a66a7a" providerId="ADAL" clId="{C367B8BF-5165-4BB5-8470-DB52A5ADAF35}" dt="2024-11-18T23:11:20.462" v="5381" actId="1076"/>
          <ac:spMkLst>
            <pc:docMk/>
            <pc:sldMk cId="441537685" sldId="2147375573"/>
            <ac:spMk id="8" creationId="{39D45F53-3E8C-D4D7-BBC2-592C05536B9B}"/>
          </ac:spMkLst>
        </pc:spChg>
        <pc:spChg chg="add mod">
          <ac:chgData name="Juliana Ahumada Cubillos" userId="3ce8ad07-8aac-40e2-9e07-1ea177a66a7a" providerId="ADAL" clId="{C367B8BF-5165-4BB5-8470-DB52A5ADAF35}" dt="2024-11-18T23:13:06.443" v="5645" actId="1076"/>
          <ac:spMkLst>
            <pc:docMk/>
            <pc:sldMk cId="441537685" sldId="2147375573"/>
            <ac:spMk id="9" creationId="{CE9DE98F-C02F-4ED8-0B2F-1CF685466965}"/>
          </ac:spMkLst>
        </pc:spChg>
        <pc:spChg chg="del">
          <ac:chgData name="Juliana Ahumada Cubillos" userId="3ce8ad07-8aac-40e2-9e07-1ea177a66a7a" providerId="ADAL" clId="{C367B8BF-5165-4BB5-8470-DB52A5ADAF35}" dt="2024-11-18T23:11:05.240" v="5374" actId="478"/>
          <ac:spMkLst>
            <pc:docMk/>
            <pc:sldMk cId="441537685" sldId="2147375573"/>
            <ac:spMk id="15" creationId="{DD27EF07-1D27-4F51-FC7C-2360F842C559}"/>
          </ac:spMkLst>
        </pc:spChg>
        <pc:picChg chg="del">
          <ac:chgData name="Juliana Ahumada Cubillos" userId="3ce8ad07-8aac-40e2-9e07-1ea177a66a7a" providerId="ADAL" clId="{C367B8BF-5165-4BB5-8470-DB52A5ADAF35}" dt="2024-11-18T23:11:05.240" v="5374" actId="478"/>
          <ac:picMkLst>
            <pc:docMk/>
            <pc:sldMk cId="441537685" sldId="2147375573"/>
            <ac:picMk id="3" creationId="{E914FBF4-946B-D5A3-7B4D-630FDA780C57}"/>
          </ac:picMkLst>
        </pc:picChg>
        <pc:picChg chg="add mod">
          <ac:chgData name="Juliana Ahumada Cubillos" userId="3ce8ad07-8aac-40e2-9e07-1ea177a66a7a" providerId="ADAL" clId="{C367B8BF-5165-4BB5-8470-DB52A5ADAF35}" dt="2024-11-18T23:11:20.462" v="5381" actId="1076"/>
          <ac:picMkLst>
            <pc:docMk/>
            <pc:sldMk cId="441537685" sldId="2147375573"/>
            <ac:picMk id="10" creationId="{044F5A1F-4BE1-D629-DF20-2181D8522484}"/>
          </ac:picMkLst>
        </pc:picChg>
        <pc:picChg chg="del">
          <ac:chgData name="Juliana Ahumada Cubillos" userId="3ce8ad07-8aac-40e2-9e07-1ea177a66a7a" providerId="ADAL" clId="{C367B8BF-5165-4BB5-8470-DB52A5ADAF35}" dt="2024-11-18T23:11:07.893" v="5375" actId="478"/>
          <ac:picMkLst>
            <pc:docMk/>
            <pc:sldMk cId="441537685" sldId="2147375573"/>
            <ac:picMk id="11" creationId="{656DE1DA-FF8D-66ED-2AE5-04E9EA38BDB6}"/>
          </ac:picMkLst>
        </pc:picChg>
        <pc:picChg chg="add mod">
          <ac:chgData name="Juliana Ahumada Cubillos" userId="3ce8ad07-8aac-40e2-9e07-1ea177a66a7a" providerId="ADAL" clId="{C367B8BF-5165-4BB5-8470-DB52A5ADAF35}" dt="2024-11-18T23:11:20.462" v="5381" actId="1076"/>
          <ac:picMkLst>
            <pc:docMk/>
            <pc:sldMk cId="441537685" sldId="2147375573"/>
            <ac:picMk id="13" creationId="{3BF96D8A-5265-44A9-D89F-9B7C5062A85D}"/>
          </ac:picMkLst>
        </pc:picChg>
        <pc:picChg chg="del">
          <ac:chgData name="Juliana Ahumada Cubillos" userId="3ce8ad07-8aac-40e2-9e07-1ea177a66a7a" providerId="ADAL" clId="{C367B8BF-5165-4BB5-8470-DB52A5ADAF35}" dt="2024-11-18T23:11:05.240" v="5374" actId="478"/>
          <ac:picMkLst>
            <pc:docMk/>
            <pc:sldMk cId="441537685" sldId="2147375573"/>
            <ac:picMk id="16" creationId="{5D6297B5-F4F4-F17E-E193-DE25F5BB39E8}"/>
          </ac:picMkLst>
        </pc:picChg>
        <pc:picChg chg="del">
          <ac:chgData name="Juliana Ahumada Cubillos" userId="3ce8ad07-8aac-40e2-9e07-1ea177a66a7a" providerId="ADAL" clId="{C367B8BF-5165-4BB5-8470-DB52A5ADAF35}" dt="2024-11-18T23:11:05.240" v="5374" actId="478"/>
          <ac:picMkLst>
            <pc:docMk/>
            <pc:sldMk cId="441537685" sldId="2147375573"/>
            <ac:picMk id="17" creationId="{D59413CC-0368-9B42-D5A6-B5982F1B2790}"/>
          </ac:picMkLst>
        </pc:picChg>
        <pc:cxnChg chg="del">
          <ac:chgData name="Juliana Ahumada Cubillos" userId="3ce8ad07-8aac-40e2-9e07-1ea177a66a7a" providerId="ADAL" clId="{C367B8BF-5165-4BB5-8470-DB52A5ADAF35}" dt="2024-11-18T23:11:05.240" v="5374" actId="478"/>
          <ac:cxnSpMkLst>
            <pc:docMk/>
            <pc:sldMk cId="441537685" sldId="2147375573"/>
            <ac:cxnSpMk id="14" creationId="{5D3F597A-8DF7-1218-3EC5-FAA0A6151414}"/>
          </ac:cxnSpMkLst>
        </pc:cxnChg>
      </pc:sldChg>
      <pc:sldMasterChg chg="delSldLayout">
        <pc:chgData name="Juliana Ahumada Cubillos" userId="3ce8ad07-8aac-40e2-9e07-1ea177a66a7a" providerId="ADAL" clId="{C367B8BF-5165-4BB5-8470-DB52A5ADAF35}" dt="2024-11-14T22:52:01.325" v="2961" actId="47"/>
        <pc:sldMasterMkLst>
          <pc:docMk/>
          <pc:sldMasterMk cId="1326068950" sldId="2147483648"/>
        </pc:sldMasterMkLst>
        <pc:sldLayoutChg chg="del">
          <pc:chgData name="Juliana Ahumada Cubillos" userId="3ce8ad07-8aac-40e2-9e07-1ea177a66a7a" providerId="ADAL" clId="{C367B8BF-5165-4BB5-8470-DB52A5ADAF35}" dt="2024-11-14T22:52:01.325" v="2961" actId="47"/>
          <pc:sldLayoutMkLst>
            <pc:docMk/>
            <pc:sldMasterMk cId="1326068950" sldId="2147483648"/>
            <pc:sldLayoutMk cId="906389885" sldId="2147483667"/>
          </pc:sldLayoutMkLst>
        </pc:sldLayoutChg>
      </pc:sldMasterChg>
    </pc:docChg>
  </pc:docChgLst>
  <pc:docChgLst>
    <pc:chgData name="Liliana Munoz Bernal" userId="S::numunoz@dnp.gov.co::2324f3e0-d9ca-457e-9d37-4a3322601678" providerId="AD" clId="Web-{38C1464D-5B00-EBA5-CD3D-02B84D6A25BE}"/>
    <pc:docChg chg="mod modSld">
      <pc:chgData name="Liliana Munoz Bernal" userId="S::numunoz@dnp.gov.co::2324f3e0-d9ca-457e-9d37-4a3322601678" providerId="AD" clId="Web-{38C1464D-5B00-EBA5-CD3D-02B84D6A25BE}" dt="2024-11-14T23:36:11.747" v="2"/>
      <pc:docMkLst>
        <pc:docMk/>
      </pc:docMkLst>
      <pc:sldChg chg="delSp modSp">
        <pc:chgData name="Liliana Munoz Bernal" userId="S::numunoz@dnp.gov.co::2324f3e0-d9ca-457e-9d37-4a3322601678" providerId="AD" clId="Web-{38C1464D-5B00-EBA5-CD3D-02B84D6A25BE}" dt="2024-11-14T23:36:11.747" v="2"/>
        <pc:sldMkLst>
          <pc:docMk/>
          <pc:sldMk cId="4166399520" sldId="2146849889"/>
        </pc:sldMkLst>
        <pc:spChg chg="mod">
          <ac:chgData name="Liliana Munoz Bernal" userId="S::numunoz@dnp.gov.co::2324f3e0-d9ca-457e-9d37-4a3322601678" providerId="AD" clId="Web-{38C1464D-5B00-EBA5-CD3D-02B84D6A25BE}" dt="2024-11-14T23:30:23.911" v="1" actId="20577"/>
          <ac:spMkLst>
            <pc:docMk/>
            <pc:sldMk cId="4166399520" sldId="2146849889"/>
            <ac:spMk id="2" creationId="{4E3896FF-4649-580C-F162-76BA448D18AE}"/>
          </ac:spMkLst>
        </pc:spChg>
        <pc:picChg chg="del">
          <ac:chgData name="Liliana Munoz Bernal" userId="S::numunoz@dnp.gov.co::2324f3e0-d9ca-457e-9d37-4a3322601678" providerId="AD" clId="Web-{38C1464D-5B00-EBA5-CD3D-02B84D6A25BE}" dt="2024-11-14T23:36:11.747" v="2"/>
          <ac:picMkLst>
            <pc:docMk/>
            <pc:sldMk cId="4166399520" sldId="2146849889"/>
            <ac:picMk id="5" creationId="{CDFF3B97-CFAC-4555-8848-3EEE9F8C5851}"/>
          </ac:picMkLst>
        </pc:picChg>
      </pc:sldChg>
    </pc:docChg>
  </pc:docChgLst>
  <pc:docChgLst>
    <pc:chgData name="Sindy Lorena Murcia Florez" userId="4b175f4e-f540-40fc-b3d8-a6481cd9e9db" providerId="ADAL" clId="{0CF5D523-3D61-4F6D-A825-BDEB61090703}"/>
    <pc:docChg chg="undo custSel addSld delSld modSld sldOrd">
      <pc:chgData name="Sindy Lorena Murcia Florez" userId="4b175f4e-f540-40fc-b3d8-a6481cd9e9db" providerId="ADAL" clId="{0CF5D523-3D61-4F6D-A825-BDEB61090703}" dt="2024-10-11T22:58:07.810" v="819" actId="20577"/>
      <pc:docMkLst>
        <pc:docMk/>
      </pc:docMkLst>
      <pc:sldChg chg="modSp mod">
        <pc:chgData name="Sindy Lorena Murcia Florez" userId="4b175f4e-f540-40fc-b3d8-a6481cd9e9db" providerId="ADAL" clId="{0CF5D523-3D61-4F6D-A825-BDEB61090703}" dt="2024-10-11T22:53:56.214" v="816" actId="1076"/>
        <pc:sldMkLst>
          <pc:docMk/>
          <pc:sldMk cId="3226326025" sldId="2146849866"/>
        </pc:sldMkLst>
        <pc:spChg chg="mod">
          <ac:chgData name="Sindy Lorena Murcia Florez" userId="4b175f4e-f540-40fc-b3d8-a6481cd9e9db" providerId="ADAL" clId="{0CF5D523-3D61-4F6D-A825-BDEB61090703}" dt="2024-10-11T22:53:56.214" v="816" actId="1076"/>
          <ac:spMkLst>
            <pc:docMk/>
            <pc:sldMk cId="3226326025" sldId="2146849866"/>
            <ac:spMk id="9" creationId="{ACC5CF5F-3750-75E5-4DB6-F280A8850D9D}"/>
          </ac:spMkLst>
        </pc:spChg>
        <pc:graphicFrameChg chg="mod modGraphic">
          <ac:chgData name="Sindy Lorena Murcia Florez" userId="4b175f4e-f540-40fc-b3d8-a6481cd9e9db" providerId="ADAL" clId="{0CF5D523-3D61-4F6D-A825-BDEB61090703}" dt="2024-10-11T22:53:52.034" v="815"/>
          <ac:graphicFrameMkLst>
            <pc:docMk/>
            <pc:sldMk cId="3226326025" sldId="2146849866"/>
            <ac:graphicFrameMk id="7" creationId="{8BF90D3E-C57B-F0A4-BD08-242D77EF8E8B}"/>
          </ac:graphicFrameMkLst>
        </pc:graphicFrameChg>
        <pc:graphicFrameChg chg="mod modGraphic">
          <ac:chgData name="Sindy Lorena Murcia Florez" userId="4b175f4e-f540-40fc-b3d8-a6481cd9e9db" providerId="ADAL" clId="{0CF5D523-3D61-4F6D-A825-BDEB61090703}" dt="2024-10-11T16:13:54.560" v="67" actId="1076"/>
          <ac:graphicFrameMkLst>
            <pc:docMk/>
            <pc:sldMk cId="3226326025" sldId="2146849866"/>
            <ac:graphicFrameMk id="11" creationId="{2E23566B-4BF2-6F6F-A439-C415815921AE}"/>
          </ac:graphicFrameMkLst>
        </pc:graphicFrameChg>
      </pc:sldChg>
      <pc:sldChg chg="modSp mod">
        <pc:chgData name="Sindy Lorena Murcia Florez" userId="4b175f4e-f540-40fc-b3d8-a6481cd9e9db" providerId="ADAL" clId="{0CF5D523-3D61-4F6D-A825-BDEB61090703}" dt="2024-10-11T22:52:03.192" v="758" actId="1076"/>
        <pc:sldMkLst>
          <pc:docMk/>
          <pc:sldMk cId="2636420325" sldId="2146849867"/>
        </pc:sldMkLst>
        <pc:spChg chg="mod">
          <ac:chgData name="Sindy Lorena Murcia Florez" userId="4b175f4e-f540-40fc-b3d8-a6481cd9e9db" providerId="ADAL" clId="{0CF5D523-3D61-4F6D-A825-BDEB61090703}" dt="2024-10-11T22:52:03.192" v="758" actId="1076"/>
          <ac:spMkLst>
            <pc:docMk/>
            <pc:sldMk cId="2636420325" sldId="2146849867"/>
            <ac:spMk id="2" creationId="{23E30C45-2C01-5389-7E58-F3DAEF9512CF}"/>
          </ac:spMkLst>
        </pc:spChg>
      </pc:sldChg>
      <pc:sldChg chg="addSp delSp modSp mod">
        <pc:chgData name="Sindy Lorena Murcia Florez" userId="4b175f4e-f540-40fc-b3d8-a6481cd9e9db" providerId="ADAL" clId="{0CF5D523-3D61-4F6D-A825-BDEB61090703}" dt="2024-10-11T22:20:54.527" v="511" actId="1076"/>
        <pc:sldMkLst>
          <pc:docMk/>
          <pc:sldMk cId="4155480001" sldId="2146849868"/>
        </pc:sldMkLst>
        <pc:spChg chg="del">
          <ac:chgData name="Sindy Lorena Murcia Florez" userId="4b175f4e-f540-40fc-b3d8-a6481cd9e9db" providerId="ADAL" clId="{0CF5D523-3D61-4F6D-A825-BDEB61090703}" dt="2024-10-11T22:07:41.429" v="321" actId="478"/>
          <ac:spMkLst>
            <pc:docMk/>
            <pc:sldMk cId="4155480001" sldId="2146849868"/>
            <ac:spMk id="9" creationId="{ACC5CF5F-3750-75E5-4DB6-F280A8850D9D}"/>
          </ac:spMkLst>
        </pc:spChg>
        <pc:spChg chg="add del mod ord">
          <ac:chgData name="Sindy Lorena Murcia Florez" userId="4b175f4e-f540-40fc-b3d8-a6481cd9e9db" providerId="ADAL" clId="{0CF5D523-3D61-4F6D-A825-BDEB61090703}" dt="2024-10-11T22:12:01.845" v="380" actId="478"/>
          <ac:spMkLst>
            <pc:docMk/>
            <pc:sldMk cId="4155480001" sldId="2146849868"/>
            <ac:spMk id="12" creationId="{2D3B550C-87D5-1E34-717A-1A5D238FA0CA}"/>
          </ac:spMkLst>
        </pc:spChg>
        <pc:spChg chg="add del mod ord">
          <ac:chgData name="Sindy Lorena Murcia Florez" userId="4b175f4e-f540-40fc-b3d8-a6481cd9e9db" providerId="ADAL" clId="{0CF5D523-3D61-4F6D-A825-BDEB61090703}" dt="2024-10-11T22:11:55.375" v="377" actId="478"/>
          <ac:spMkLst>
            <pc:docMk/>
            <pc:sldMk cId="4155480001" sldId="2146849868"/>
            <ac:spMk id="13" creationId="{4F8ABB95-B794-5951-9663-76E756C345AE}"/>
          </ac:spMkLst>
        </pc:spChg>
        <pc:spChg chg="add del mod ord">
          <ac:chgData name="Sindy Lorena Murcia Florez" userId="4b175f4e-f540-40fc-b3d8-a6481cd9e9db" providerId="ADAL" clId="{0CF5D523-3D61-4F6D-A825-BDEB61090703}" dt="2024-10-11T22:12:01.845" v="380" actId="478"/>
          <ac:spMkLst>
            <pc:docMk/>
            <pc:sldMk cId="4155480001" sldId="2146849868"/>
            <ac:spMk id="14" creationId="{CDFD21C7-D86B-24AA-1E08-8712C0A099F5}"/>
          </ac:spMkLst>
        </pc:spChg>
        <pc:spChg chg="add del mod">
          <ac:chgData name="Sindy Lorena Murcia Florez" userId="4b175f4e-f540-40fc-b3d8-a6481cd9e9db" providerId="ADAL" clId="{0CF5D523-3D61-4F6D-A825-BDEB61090703}" dt="2024-10-11T22:11:56.841" v="378" actId="478"/>
          <ac:spMkLst>
            <pc:docMk/>
            <pc:sldMk cId="4155480001" sldId="2146849868"/>
            <ac:spMk id="15" creationId="{650841E9-C13D-48F7-39B6-40015308BABE}"/>
          </ac:spMkLst>
        </pc:spChg>
        <pc:spChg chg="add mod">
          <ac:chgData name="Sindy Lorena Murcia Florez" userId="4b175f4e-f540-40fc-b3d8-a6481cd9e9db" providerId="ADAL" clId="{0CF5D523-3D61-4F6D-A825-BDEB61090703}" dt="2024-10-11T22:20:54.527" v="511" actId="1076"/>
          <ac:spMkLst>
            <pc:docMk/>
            <pc:sldMk cId="4155480001" sldId="2146849868"/>
            <ac:spMk id="17" creationId="{11465999-627F-FB8E-830B-F45CB27B1CBA}"/>
          </ac:spMkLst>
        </pc:spChg>
        <pc:spChg chg="add mod">
          <ac:chgData name="Sindy Lorena Murcia Florez" userId="4b175f4e-f540-40fc-b3d8-a6481cd9e9db" providerId="ADAL" clId="{0CF5D523-3D61-4F6D-A825-BDEB61090703}" dt="2024-10-11T22:20:54.527" v="511" actId="1076"/>
          <ac:spMkLst>
            <pc:docMk/>
            <pc:sldMk cId="4155480001" sldId="2146849868"/>
            <ac:spMk id="18" creationId="{4BE0AD6F-ACA2-2F5E-60E2-7ECC7A8A5DE1}"/>
          </ac:spMkLst>
        </pc:spChg>
        <pc:spChg chg="add mod">
          <ac:chgData name="Sindy Lorena Murcia Florez" userId="4b175f4e-f540-40fc-b3d8-a6481cd9e9db" providerId="ADAL" clId="{0CF5D523-3D61-4F6D-A825-BDEB61090703}" dt="2024-10-11T22:20:54.527" v="511" actId="1076"/>
          <ac:spMkLst>
            <pc:docMk/>
            <pc:sldMk cId="4155480001" sldId="2146849868"/>
            <ac:spMk id="22" creationId="{7D377A82-1363-84B7-2556-CEDAC241FA2E}"/>
          </ac:spMkLst>
        </pc:spChg>
        <pc:graphicFrameChg chg="add mod">
          <ac:chgData name="Sindy Lorena Murcia Florez" userId="4b175f4e-f540-40fc-b3d8-a6481cd9e9db" providerId="ADAL" clId="{0CF5D523-3D61-4F6D-A825-BDEB61090703}" dt="2024-10-11T22:07:26.317" v="317"/>
          <ac:graphicFrameMkLst>
            <pc:docMk/>
            <pc:sldMk cId="4155480001" sldId="2146849868"/>
            <ac:graphicFrameMk id="2" creationId="{E17D206B-DE4B-36CD-C595-162AA80CD4C3}"/>
          </ac:graphicFrameMkLst>
        </pc:graphicFrameChg>
        <pc:graphicFrameChg chg="del modGraphic">
          <ac:chgData name="Sindy Lorena Murcia Florez" userId="4b175f4e-f540-40fc-b3d8-a6481cd9e9db" providerId="ADAL" clId="{0CF5D523-3D61-4F6D-A825-BDEB61090703}" dt="2024-10-11T22:05:14.900" v="260" actId="478"/>
          <ac:graphicFrameMkLst>
            <pc:docMk/>
            <pc:sldMk cId="4155480001" sldId="2146849868"/>
            <ac:graphicFrameMk id="3" creationId="{A19835BE-46A0-C549-F6E9-7C0DB3B2D832}"/>
          </ac:graphicFrameMkLst>
        </pc:graphicFrameChg>
        <pc:graphicFrameChg chg="add mod modGraphic">
          <ac:chgData name="Sindy Lorena Murcia Florez" userId="4b175f4e-f540-40fc-b3d8-a6481cd9e9db" providerId="ADAL" clId="{0CF5D523-3D61-4F6D-A825-BDEB61090703}" dt="2024-10-11T22:20:54.527" v="511" actId="1076"/>
          <ac:graphicFrameMkLst>
            <pc:docMk/>
            <pc:sldMk cId="4155480001" sldId="2146849868"/>
            <ac:graphicFrameMk id="4" creationId="{9B9B6E19-CA7A-4FEA-6D20-E50F16DA660D}"/>
          </ac:graphicFrameMkLst>
        </pc:graphicFrameChg>
        <pc:graphicFrameChg chg="add mod">
          <ac:chgData name="Sindy Lorena Murcia Florez" userId="4b175f4e-f540-40fc-b3d8-a6481cd9e9db" providerId="ADAL" clId="{0CF5D523-3D61-4F6D-A825-BDEB61090703}" dt="2024-10-11T22:07:50.583" v="322"/>
          <ac:graphicFrameMkLst>
            <pc:docMk/>
            <pc:sldMk cId="4155480001" sldId="2146849868"/>
            <ac:graphicFrameMk id="5" creationId="{8CB861D2-FE3F-91C4-8DB1-5C96B6AE7BED}"/>
          </ac:graphicFrameMkLst>
        </pc:graphicFrameChg>
        <pc:graphicFrameChg chg="add mod ord modGraphic">
          <ac:chgData name="Sindy Lorena Murcia Florez" userId="4b175f4e-f540-40fc-b3d8-a6481cd9e9db" providerId="ADAL" clId="{0CF5D523-3D61-4F6D-A825-BDEB61090703}" dt="2024-10-11T22:20:54.527" v="511" actId="1076"/>
          <ac:graphicFrameMkLst>
            <pc:docMk/>
            <pc:sldMk cId="4155480001" sldId="2146849868"/>
            <ac:graphicFrameMk id="6" creationId="{66C1A918-9229-D11E-0294-BA3F741C57B1}"/>
          </ac:graphicFrameMkLst>
        </pc:graphicFrameChg>
        <pc:graphicFrameChg chg="mod modGraphic">
          <ac:chgData name="Sindy Lorena Murcia Florez" userId="4b175f4e-f540-40fc-b3d8-a6481cd9e9db" providerId="ADAL" clId="{0CF5D523-3D61-4F6D-A825-BDEB61090703}" dt="2024-10-11T22:19:54.763" v="498" actId="1076"/>
          <ac:graphicFrameMkLst>
            <pc:docMk/>
            <pc:sldMk cId="4155480001" sldId="2146849868"/>
            <ac:graphicFrameMk id="11" creationId="{2E23566B-4BF2-6F6F-A439-C415815921AE}"/>
          </ac:graphicFrameMkLst>
        </pc:graphicFrameChg>
        <pc:graphicFrameChg chg="add mod modGraphic">
          <ac:chgData name="Sindy Lorena Murcia Florez" userId="4b175f4e-f540-40fc-b3d8-a6481cd9e9db" providerId="ADAL" clId="{0CF5D523-3D61-4F6D-A825-BDEB61090703}" dt="2024-10-11T22:20:54.527" v="511" actId="1076"/>
          <ac:graphicFrameMkLst>
            <pc:docMk/>
            <pc:sldMk cId="4155480001" sldId="2146849868"/>
            <ac:graphicFrameMk id="16" creationId="{B2B54A71-B466-5F97-00C7-F01F01F6A810}"/>
          </ac:graphicFrameMkLst>
        </pc:graphicFrameChg>
        <pc:picChg chg="add del mod">
          <ac:chgData name="Sindy Lorena Murcia Florez" userId="4b175f4e-f540-40fc-b3d8-a6481cd9e9db" providerId="ADAL" clId="{0CF5D523-3D61-4F6D-A825-BDEB61090703}" dt="2024-10-11T22:20:43.531" v="510" actId="478"/>
          <ac:picMkLst>
            <pc:docMk/>
            <pc:sldMk cId="4155480001" sldId="2146849868"/>
            <ac:picMk id="24" creationId="{9586BF09-BF3A-8D6C-E52E-63AC2138CA6F}"/>
          </ac:picMkLst>
        </pc:picChg>
        <pc:cxnChg chg="add del mod">
          <ac:chgData name="Sindy Lorena Murcia Florez" userId="4b175f4e-f540-40fc-b3d8-a6481cd9e9db" providerId="ADAL" clId="{0CF5D523-3D61-4F6D-A825-BDEB61090703}" dt="2024-10-11T22:09:27.511" v="339" actId="478"/>
          <ac:cxnSpMkLst>
            <pc:docMk/>
            <pc:sldMk cId="4155480001" sldId="2146849868"/>
            <ac:cxnSpMk id="8" creationId="{9A1D5169-D079-A01A-1CC4-87323BB0DD16}"/>
          </ac:cxnSpMkLst>
        </pc:cxnChg>
        <pc:cxnChg chg="add mod">
          <ac:chgData name="Sindy Lorena Murcia Florez" userId="4b175f4e-f540-40fc-b3d8-a6481cd9e9db" providerId="ADAL" clId="{0CF5D523-3D61-4F6D-A825-BDEB61090703}" dt="2024-10-11T22:20:54.527" v="511" actId="1076"/>
          <ac:cxnSpMkLst>
            <pc:docMk/>
            <pc:sldMk cId="4155480001" sldId="2146849868"/>
            <ac:cxnSpMk id="20" creationId="{1C95A918-4F6A-25F4-1332-B161325107F1}"/>
          </ac:cxnSpMkLst>
        </pc:cxnChg>
      </pc:sldChg>
      <pc:sldChg chg="addSp delSp modSp del mod">
        <pc:chgData name="Sindy Lorena Murcia Florez" userId="4b175f4e-f540-40fc-b3d8-a6481cd9e9db" providerId="ADAL" clId="{0CF5D523-3D61-4F6D-A825-BDEB61090703}" dt="2024-10-11T22:04:13.526" v="253" actId="2696"/>
        <pc:sldMkLst>
          <pc:docMk/>
          <pc:sldMk cId="2533431869" sldId="2146849869"/>
        </pc:sldMkLst>
        <pc:spChg chg="del">
          <ac:chgData name="Sindy Lorena Murcia Florez" userId="4b175f4e-f540-40fc-b3d8-a6481cd9e9db" providerId="ADAL" clId="{0CF5D523-3D61-4F6D-A825-BDEB61090703}" dt="2024-10-11T16:22:03.201" v="70" actId="478"/>
          <ac:spMkLst>
            <pc:docMk/>
            <pc:sldMk cId="2533431869" sldId="2146849869"/>
            <ac:spMk id="2" creationId="{4BFA3673-6C45-9AF2-DF83-5DF77D85004F}"/>
          </ac:spMkLst>
        </pc:spChg>
        <pc:spChg chg="del">
          <ac:chgData name="Sindy Lorena Murcia Florez" userId="4b175f4e-f540-40fc-b3d8-a6481cd9e9db" providerId="ADAL" clId="{0CF5D523-3D61-4F6D-A825-BDEB61090703}" dt="2024-10-11T16:22:08.351" v="71" actId="478"/>
          <ac:spMkLst>
            <pc:docMk/>
            <pc:sldMk cId="2533431869" sldId="2146849869"/>
            <ac:spMk id="3" creationId="{B93D20FF-4AF9-34E3-66A5-F4C4B3D045CE}"/>
          </ac:spMkLst>
        </pc:spChg>
        <pc:spChg chg="add mod">
          <ac:chgData name="Sindy Lorena Murcia Florez" userId="4b175f4e-f540-40fc-b3d8-a6481cd9e9db" providerId="ADAL" clId="{0CF5D523-3D61-4F6D-A825-BDEB61090703}" dt="2024-10-11T17:16:56.167" v="228" actId="113"/>
          <ac:spMkLst>
            <pc:docMk/>
            <pc:sldMk cId="2533431869" sldId="2146849869"/>
            <ac:spMk id="12" creationId="{D600DA85-7E0C-9ECA-727A-DC68BF6918A3}"/>
          </ac:spMkLst>
        </pc:spChg>
        <pc:graphicFrameChg chg="add mod">
          <ac:chgData name="Sindy Lorena Murcia Florez" userId="4b175f4e-f540-40fc-b3d8-a6481cd9e9db" providerId="ADAL" clId="{0CF5D523-3D61-4F6D-A825-BDEB61090703}" dt="2024-10-11T16:23:42.640" v="73"/>
          <ac:graphicFrameMkLst>
            <pc:docMk/>
            <pc:sldMk cId="2533431869" sldId="2146849869"/>
            <ac:graphicFrameMk id="4" creationId="{7B12EA8A-9B62-937B-8571-D36540F18CEF}"/>
          </ac:graphicFrameMkLst>
        </pc:graphicFrameChg>
        <pc:graphicFrameChg chg="add mod">
          <ac:chgData name="Sindy Lorena Murcia Florez" userId="4b175f4e-f540-40fc-b3d8-a6481cd9e9db" providerId="ADAL" clId="{0CF5D523-3D61-4F6D-A825-BDEB61090703}" dt="2024-10-11T17:11:13.863" v="137" actId="14100"/>
          <ac:graphicFrameMkLst>
            <pc:docMk/>
            <pc:sldMk cId="2533431869" sldId="2146849869"/>
            <ac:graphicFrameMk id="5" creationId="{7B12EA8A-9B62-937B-8571-D36540F18CEF}"/>
          </ac:graphicFrameMkLst>
        </pc:graphicFrameChg>
        <pc:graphicFrameChg chg="add mod">
          <ac:chgData name="Sindy Lorena Murcia Florez" userId="4b175f4e-f540-40fc-b3d8-a6481cd9e9db" providerId="ADAL" clId="{0CF5D523-3D61-4F6D-A825-BDEB61090703}" dt="2024-10-11T16:54:24.368" v="98"/>
          <ac:graphicFrameMkLst>
            <pc:docMk/>
            <pc:sldMk cId="2533431869" sldId="2146849869"/>
            <ac:graphicFrameMk id="6" creationId="{71802211-0DC1-4885-A6C1-C2CD68D9AF1F}"/>
          </ac:graphicFrameMkLst>
        </pc:graphicFrameChg>
        <pc:graphicFrameChg chg="add del mod">
          <ac:chgData name="Sindy Lorena Murcia Florez" userId="4b175f4e-f540-40fc-b3d8-a6481cd9e9db" providerId="ADAL" clId="{0CF5D523-3D61-4F6D-A825-BDEB61090703}" dt="2024-10-11T16:55:28.999" v="108" actId="478"/>
          <ac:graphicFrameMkLst>
            <pc:docMk/>
            <pc:sldMk cId="2533431869" sldId="2146849869"/>
            <ac:graphicFrameMk id="7" creationId="{71802211-0DC1-4885-A6C1-C2CD68D9AF1F}"/>
          </ac:graphicFrameMkLst>
        </pc:graphicFrameChg>
        <pc:graphicFrameChg chg="add del mod">
          <ac:chgData name="Sindy Lorena Murcia Florez" userId="4b175f4e-f540-40fc-b3d8-a6481cd9e9db" providerId="ADAL" clId="{0CF5D523-3D61-4F6D-A825-BDEB61090703}" dt="2024-10-11T16:56:50.435" v="124" actId="478"/>
          <ac:graphicFrameMkLst>
            <pc:docMk/>
            <pc:sldMk cId="2533431869" sldId="2146849869"/>
            <ac:graphicFrameMk id="8" creationId="{71802211-0DC1-4885-A6C1-C2CD68D9AF1F}"/>
          </ac:graphicFrameMkLst>
        </pc:graphicFrameChg>
        <pc:graphicFrameChg chg="add mod">
          <ac:chgData name="Sindy Lorena Murcia Florez" userId="4b175f4e-f540-40fc-b3d8-a6481cd9e9db" providerId="ADAL" clId="{0CF5D523-3D61-4F6D-A825-BDEB61090703}" dt="2024-10-11T16:56:56.377" v="126"/>
          <ac:graphicFrameMkLst>
            <pc:docMk/>
            <pc:sldMk cId="2533431869" sldId="2146849869"/>
            <ac:graphicFrameMk id="9" creationId="{71802211-0DC1-4885-A6C1-C2CD68D9AF1F}"/>
          </ac:graphicFrameMkLst>
        </pc:graphicFrameChg>
        <pc:graphicFrameChg chg="add mod">
          <ac:chgData name="Sindy Lorena Murcia Florez" userId="4b175f4e-f540-40fc-b3d8-a6481cd9e9db" providerId="ADAL" clId="{0CF5D523-3D61-4F6D-A825-BDEB61090703}" dt="2024-10-11T17:24:26.432" v="237" actId="2085"/>
          <ac:graphicFrameMkLst>
            <pc:docMk/>
            <pc:sldMk cId="2533431869" sldId="2146849869"/>
            <ac:graphicFrameMk id="10" creationId="{71802211-0DC1-4885-A6C1-C2CD68D9AF1F}"/>
          </ac:graphicFrameMkLst>
        </pc:graphicFrameChg>
        <pc:graphicFrameChg chg="add del mod">
          <ac:chgData name="Sindy Lorena Murcia Florez" userId="4b175f4e-f540-40fc-b3d8-a6481cd9e9db" providerId="ADAL" clId="{0CF5D523-3D61-4F6D-A825-BDEB61090703}" dt="2024-10-11T17:16:31.858" v="160" actId="478"/>
          <ac:graphicFrameMkLst>
            <pc:docMk/>
            <pc:sldMk cId="2533431869" sldId="2146849869"/>
            <ac:graphicFrameMk id="11" creationId="{97AE4A95-AEC2-3435-CD69-F635EBC80339}"/>
          </ac:graphicFrameMkLst>
        </pc:graphicFrameChg>
      </pc:sldChg>
      <pc:sldChg chg="addSp delSp modSp new mod modClrScheme chgLayout">
        <pc:chgData name="Sindy Lorena Murcia Florez" userId="4b175f4e-f540-40fc-b3d8-a6481cd9e9db" providerId="ADAL" clId="{0CF5D523-3D61-4F6D-A825-BDEB61090703}" dt="2024-10-11T22:53:43.197" v="814" actId="14100"/>
        <pc:sldMkLst>
          <pc:docMk/>
          <pc:sldMk cId="4129296820" sldId="2146849870"/>
        </pc:sldMkLst>
        <pc:spChg chg="del">
          <ac:chgData name="Sindy Lorena Murcia Florez" userId="4b175f4e-f540-40fc-b3d8-a6481cd9e9db" providerId="ADAL" clId="{0CF5D523-3D61-4F6D-A825-BDEB61090703}" dt="2024-10-11T21:53:04.553" v="240" actId="478"/>
          <ac:spMkLst>
            <pc:docMk/>
            <pc:sldMk cId="4129296820" sldId="2146849870"/>
            <ac:spMk id="2" creationId="{4413203B-F476-B484-6951-A02B25A465EA}"/>
          </ac:spMkLst>
        </pc:spChg>
        <pc:spChg chg="del">
          <ac:chgData name="Sindy Lorena Murcia Florez" userId="4b175f4e-f540-40fc-b3d8-a6481cd9e9db" providerId="ADAL" clId="{0CF5D523-3D61-4F6D-A825-BDEB61090703}" dt="2024-10-11T21:53:05.656" v="241" actId="478"/>
          <ac:spMkLst>
            <pc:docMk/>
            <pc:sldMk cId="4129296820" sldId="2146849870"/>
            <ac:spMk id="3" creationId="{1C511B74-1C85-2312-67C6-453639ECE97B}"/>
          </ac:spMkLst>
        </pc:spChg>
        <pc:spChg chg="add del mod ord">
          <ac:chgData name="Sindy Lorena Murcia Florez" userId="4b175f4e-f540-40fc-b3d8-a6481cd9e9db" providerId="ADAL" clId="{0CF5D523-3D61-4F6D-A825-BDEB61090703}" dt="2024-10-11T22:53:19.743" v="808" actId="478"/>
          <ac:spMkLst>
            <pc:docMk/>
            <pc:sldMk cId="4129296820" sldId="2146849870"/>
            <ac:spMk id="10" creationId="{20474A16-819D-3600-7F5A-815A433015FF}"/>
          </ac:spMkLst>
        </pc:spChg>
        <pc:spChg chg="add del mod ord">
          <ac:chgData name="Sindy Lorena Murcia Florez" userId="4b175f4e-f540-40fc-b3d8-a6481cd9e9db" providerId="ADAL" clId="{0CF5D523-3D61-4F6D-A825-BDEB61090703}" dt="2024-10-11T22:53:21.701" v="809" actId="478"/>
          <ac:spMkLst>
            <pc:docMk/>
            <pc:sldMk cId="4129296820" sldId="2146849870"/>
            <ac:spMk id="11" creationId="{29A681E0-7C16-927A-60F3-2BA8B454D3F7}"/>
          </ac:spMkLst>
        </pc:spChg>
        <pc:graphicFrameChg chg="add del mod">
          <ac:chgData name="Sindy Lorena Murcia Florez" userId="4b175f4e-f540-40fc-b3d8-a6481cd9e9db" providerId="ADAL" clId="{0CF5D523-3D61-4F6D-A825-BDEB61090703}" dt="2024-10-11T22:05:48.008" v="263" actId="478"/>
          <ac:graphicFrameMkLst>
            <pc:docMk/>
            <pc:sldMk cId="4129296820" sldId="2146849870"/>
            <ac:graphicFrameMk id="8" creationId="{352F79DA-310D-3D04-D508-3C651C747F4E}"/>
          </ac:graphicFrameMkLst>
        </pc:graphicFrameChg>
        <pc:graphicFrameChg chg="add mod modGraphic">
          <ac:chgData name="Sindy Lorena Murcia Florez" userId="4b175f4e-f540-40fc-b3d8-a6481cd9e9db" providerId="ADAL" clId="{0CF5D523-3D61-4F6D-A825-BDEB61090703}" dt="2024-10-11T22:53:43.197" v="814" actId="14100"/>
          <ac:graphicFrameMkLst>
            <pc:docMk/>
            <pc:sldMk cId="4129296820" sldId="2146849870"/>
            <ac:graphicFrameMk id="9" creationId="{EDC42610-8593-0349-63FC-DCD06537E8B8}"/>
          </ac:graphicFrameMkLst>
        </pc:graphicFrameChg>
        <pc:picChg chg="add mod modCrop">
          <ac:chgData name="Sindy Lorena Murcia Florez" userId="4b175f4e-f540-40fc-b3d8-a6481cd9e9db" providerId="ADAL" clId="{0CF5D523-3D61-4F6D-A825-BDEB61090703}" dt="2024-10-11T22:53:32.281" v="812" actId="1076"/>
          <ac:picMkLst>
            <pc:docMk/>
            <pc:sldMk cId="4129296820" sldId="2146849870"/>
            <ac:picMk id="5" creationId="{F35F37A3-9FB4-08B0-21A0-0C5F760942D0}"/>
          </ac:picMkLst>
        </pc:picChg>
        <pc:picChg chg="add mod">
          <ac:chgData name="Sindy Lorena Murcia Florez" userId="4b175f4e-f540-40fc-b3d8-a6481cd9e9db" providerId="ADAL" clId="{0CF5D523-3D61-4F6D-A825-BDEB61090703}" dt="2024-10-11T21:54:08.422" v="252"/>
          <ac:picMkLst>
            <pc:docMk/>
            <pc:sldMk cId="4129296820" sldId="2146849870"/>
            <ac:picMk id="7" creationId="{F2B231D0-388A-DE30-5340-27A2900D5116}"/>
          </ac:picMkLst>
        </pc:picChg>
      </pc:sldChg>
      <pc:sldChg chg="addSp delSp modSp new mod ord">
        <pc:chgData name="Sindy Lorena Murcia Florez" userId="4b175f4e-f540-40fc-b3d8-a6481cd9e9db" providerId="ADAL" clId="{0CF5D523-3D61-4F6D-A825-BDEB61090703}" dt="2024-10-11T22:21:25.458" v="516" actId="20577"/>
        <pc:sldMkLst>
          <pc:docMk/>
          <pc:sldMk cId="514639553" sldId="2146849871"/>
        </pc:sldMkLst>
        <pc:spChg chg="del">
          <ac:chgData name="Sindy Lorena Murcia Florez" userId="4b175f4e-f540-40fc-b3d8-a6481cd9e9db" providerId="ADAL" clId="{0CF5D523-3D61-4F6D-A825-BDEB61090703}" dt="2024-10-11T22:04:20.430" v="255" actId="478"/>
          <ac:spMkLst>
            <pc:docMk/>
            <pc:sldMk cId="514639553" sldId="2146849871"/>
            <ac:spMk id="2" creationId="{8197750E-1759-1A58-74F0-650B70A46D90}"/>
          </ac:spMkLst>
        </pc:spChg>
        <pc:spChg chg="del">
          <ac:chgData name="Sindy Lorena Murcia Florez" userId="4b175f4e-f540-40fc-b3d8-a6481cd9e9db" providerId="ADAL" clId="{0CF5D523-3D61-4F6D-A825-BDEB61090703}" dt="2024-10-11T22:04:21.870" v="256" actId="478"/>
          <ac:spMkLst>
            <pc:docMk/>
            <pc:sldMk cId="514639553" sldId="2146849871"/>
            <ac:spMk id="3" creationId="{82B622EC-9437-ADE0-0BBE-844437C44D82}"/>
          </ac:spMkLst>
        </pc:spChg>
        <pc:graphicFrameChg chg="add del mod">
          <ac:chgData name="Sindy Lorena Murcia Florez" userId="4b175f4e-f540-40fc-b3d8-a6481cd9e9db" providerId="ADAL" clId="{0CF5D523-3D61-4F6D-A825-BDEB61090703}" dt="2024-10-11T22:16:49.251" v="479" actId="478"/>
          <ac:graphicFrameMkLst>
            <pc:docMk/>
            <pc:sldMk cId="514639553" sldId="2146849871"/>
            <ac:graphicFrameMk id="4" creationId="{780E90F8-06C4-FDF7-343D-1157085818AB}"/>
          </ac:graphicFrameMkLst>
        </pc:graphicFrameChg>
        <pc:graphicFrameChg chg="add mod">
          <ac:chgData name="Sindy Lorena Murcia Florez" userId="4b175f4e-f540-40fc-b3d8-a6481cd9e9db" providerId="ADAL" clId="{0CF5D523-3D61-4F6D-A825-BDEB61090703}" dt="2024-10-11T22:16:59.577" v="483"/>
          <ac:graphicFrameMkLst>
            <pc:docMk/>
            <pc:sldMk cId="514639553" sldId="2146849871"/>
            <ac:graphicFrameMk id="5" creationId="{780E90F8-06C4-FDF7-343D-1157085818AB}"/>
          </ac:graphicFrameMkLst>
        </pc:graphicFrameChg>
        <pc:graphicFrameChg chg="add mod">
          <ac:chgData name="Sindy Lorena Murcia Florez" userId="4b175f4e-f540-40fc-b3d8-a6481cd9e9db" providerId="ADAL" clId="{0CF5D523-3D61-4F6D-A825-BDEB61090703}" dt="2024-10-11T22:21:25.458" v="516" actId="20577"/>
          <ac:graphicFrameMkLst>
            <pc:docMk/>
            <pc:sldMk cId="514639553" sldId="2146849871"/>
            <ac:graphicFrameMk id="6" creationId="{780E90F8-06C4-FDF7-343D-1157085818AB}"/>
          </ac:graphicFrameMkLst>
        </pc:graphicFrameChg>
      </pc:sldChg>
      <pc:sldChg chg="addSp delSp modSp new mod">
        <pc:chgData name="Sindy Lorena Murcia Florez" userId="4b175f4e-f540-40fc-b3d8-a6481cd9e9db" providerId="ADAL" clId="{0CF5D523-3D61-4F6D-A825-BDEB61090703}" dt="2024-10-11T22:51:21.596" v="752" actId="478"/>
        <pc:sldMkLst>
          <pc:docMk/>
          <pc:sldMk cId="1436687798" sldId="2146849872"/>
        </pc:sldMkLst>
        <pc:spChg chg="del">
          <ac:chgData name="Sindy Lorena Murcia Florez" userId="4b175f4e-f540-40fc-b3d8-a6481cd9e9db" providerId="ADAL" clId="{0CF5D523-3D61-4F6D-A825-BDEB61090703}" dt="2024-10-11T22:24:08.281" v="518" actId="478"/>
          <ac:spMkLst>
            <pc:docMk/>
            <pc:sldMk cId="1436687798" sldId="2146849872"/>
            <ac:spMk id="2" creationId="{95CA0573-6EA7-2397-466C-DE9A80BD38EE}"/>
          </ac:spMkLst>
        </pc:spChg>
        <pc:spChg chg="del">
          <ac:chgData name="Sindy Lorena Murcia Florez" userId="4b175f4e-f540-40fc-b3d8-a6481cd9e9db" providerId="ADAL" clId="{0CF5D523-3D61-4F6D-A825-BDEB61090703}" dt="2024-10-11T22:24:10.185" v="519" actId="478"/>
          <ac:spMkLst>
            <pc:docMk/>
            <pc:sldMk cId="1436687798" sldId="2146849872"/>
            <ac:spMk id="3" creationId="{0E6E698C-D8D4-9DFB-ED65-BB10224A4952}"/>
          </ac:spMkLst>
        </pc:spChg>
        <pc:spChg chg="add mod">
          <ac:chgData name="Sindy Lorena Murcia Florez" userId="4b175f4e-f540-40fc-b3d8-a6481cd9e9db" providerId="ADAL" clId="{0CF5D523-3D61-4F6D-A825-BDEB61090703}" dt="2024-10-11T22:50:59.735" v="747" actId="1076"/>
          <ac:spMkLst>
            <pc:docMk/>
            <pc:sldMk cId="1436687798" sldId="2146849872"/>
            <ac:spMk id="12" creationId="{93D4E404-56C5-74F9-0610-EC3E9DC0569F}"/>
          </ac:spMkLst>
        </pc:spChg>
        <pc:spChg chg="add del">
          <ac:chgData name="Sindy Lorena Murcia Florez" userId="4b175f4e-f540-40fc-b3d8-a6481cd9e9db" providerId="ADAL" clId="{0CF5D523-3D61-4F6D-A825-BDEB61090703}" dt="2024-10-11T22:51:21.596" v="752" actId="478"/>
          <ac:spMkLst>
            <pc:docMk/>
            <pc:sldMk cId="1436687798" sldId="2146849872"/>
            <ac:spMk id="13" creationId="{8C045049-2028-834E-45BB-E5EA97EC3DE5}"/>
          </ac:spMkLst>
        </pc:spChg>
        <pc:graphicFrameChg chg="add mod">
          <ac:chgData name="Sindy Lorena Murcia Florez" userId="4b175f4e-f540-40fc-b3d8-a6481cd9e9db" providerId="ADAL" clId="{0CF5D523-3D61-4F6D-A825-BDEB61090703}" dt="2024-10-11T22:24:27.524" v="520"/>
          <ac:graphicFrameMkLst>
            <pc:docMk/>
            <pc:sldMk cId="1436687798" sldId="2146849872"/>
            <ac:graphicFrameMk id="4" creationId="{D761FFBE-88C4-CD11-9B30-6191EAF7D0FF}"/>
          </ac:graphicFrameMkLst>
        </pc:graphicFrameChg>
        <pc:graphicFrameChg chg="add mod modGraphic">
          <ac:chgData name="Sindy Lorena Murcia Florez" userId="4b175f4e-f540-40fc-b3d8-a6481cd9e9db" providerId="ADAL" clId="{0CF5D523-3D61-4F6D-A825-BDEB61090703}" dt="2024-10-11T22:51:11.923" v="750" actId="1076"/>
          <ac:graphicFrameMkLst>
            <pc:docMk/>
            <pc:sldMk cId="1436687798" sldId="2146849872"/>
            <ac:graphicFrameMk id="5" creationId="{AB85AE00-4231-146A-DF2E-0511799A3D02}"/>
          </ac:graphicFrameMkLst>
        </pc:graphicFrameChg>
        <pc:graphicFrameChg chg="add mod">
          <ac:chgData name="Sindy Lorena Murcia Florez" userId="4b175f4e-f540-40fc-b3d8-a6481cd9e9db" providerId="ADAL" clId="{0CF5D523-3D61-4F6D-A825-BDEB61090703}" dt="2024-10-11T22:24:41.600" v="523"/>
          <ac:graphicFrameMkLst>
            <pc:docMk/>
            <pc:sldMk cId="1436687798" sldId="2146849872"/>
            <ac:graphicFrameMk id="6" creationId="{A91F75F2-3BFB-D76F-5C13-EDD68F6AA457}"/>
          </ac:graphicFrameMkLst>
        </pc:graphicFrameChg>
        <pc:graphicFrameChg chg="add mod">
          <ac:chgData name="Sindy Lorena Murcia Florez" userId="4b175f4e-f540-40fc-b3d8-a6481cd9e9db" providerId="ADAL" clId="{0CF5D523-3D61-4F6D-A825-BDEB61090703}" dt="2024-10-11T22:24:44.307" v="524"/>
          <ac:graphicFrameMkLst>
            <pc:docMk/>
            <pc:sldMk cId="1436687798" sldId="2146849872"/>
            <ac:graphicFrameMk id="7" creationId="{AA35369C-6963-A037-6492-E51B6453896D}"/>
          </ac:graphicFrameMkLst>
        </pc:graphicFrameChg>
        <pc:graphicFrameChg chg="add mod">
          <ac:chgData name="Sindy Lorena Murcia Florez" userId="4b175f4e-f540-40fc-b3d8-a6481cd9e9db" providerId="ADAL" clId="{0CF5D523-3D61-4F6D-A825-BDEB61090703}" dt="2024-10-11T22:24:46.574" v="525"/>
          <ac:graphicFrameMkLst>
            <pc:docMk/>
            <pc:sldMk cId="1436687798" sldId="2146849872"/>
            <ac:graphicFrameMk id="8" creationId="{8884E4BD-F888-A328-6001-626CE106A935}"/>
          </ac:graphicFrameMkLst>
        </pc:graphicFrameChg>
        <pc:graphicFrameChg chg="add mod modGraphic">
          <ac:chgData name="Sindy Lorena Murcia Florez" userId="4b175f4e-f540-40fc-b3d8-a6481cd9e9db" providerId="ADAL" clId="{0CF5D523-3D61-4F6D-A825-BDEB61090703}" dt="2024-10-11T22:51:04.908" v="748" actId="1076"/>
          <ac:graphicFrameMkLst>
            <pc:docMk/>
            <pc:sldMk cId="1436687798" sldId="2146849872"/>
            <ac:graphicFrameMk id="9" creationId="{7891A65E-BEFA-7433-0750-CC31900F2A98}"/>
          </ac:graphicFrameMkLst>
        </pc:graphicFrameChg>
        <pc:graphicFrameChg chg="add mod">
          <ac:chgData name="Sindy Lorena Murcia Florez" userId="4b175f4e-f540-40fc-b3d8-a6481cd9e9db" providerId="ADAL" clId="{0CF5D523-3D61-4F6D-A825-BDEB61090703}" dt="2024-10-11T22:24:57.164" v="528"/>
          <ac:graphicFrameMkLst>
            <pc:docMk/>
            <pc:sldMk cId="1436687798" sldId="2146849872"/>
            <ac:graphicFrameMk id="10" creationId="{C6CD3B82-4310-3196-8C30-4D0701E81FA3}"/>
          </ac:graphicFrameMkLst>
        </pc:graphicFrameChg>
        <pc:graphicFrameChg chg="add mod modGraphic">
          <ac:chgData name="Sindy Lorena Murcia Florez" userId="4b175f4e-f540-40fc-b3d8-a6481cd9e9db" providerId="ADAL" clId="{0CF5D523-3D61-4F6D-A825-BDEB61090703}" dt="2024-10-11T22:51:08.515" v="749" actId="1076"/>
          <ac:graphicFrameMkLst>
            <pc:docMk/>
            <pc:sldMk cId="1436687798" sldId="2146849872"/>
            <ac:graphicFrameMk id="11" creationId="{1C0CA5C0-45E3-C0A6-67A7-850E325CB075}"/>
          </ac:graphicFrameMkLst>
        </pc:graphicFrameChg>
      </pc:sldChg>
      <pc:sldChg chg="addSp delSp modSp new mod modShow">
        <pc:chgData name="Sindy Lorena Murcia Florez" userId="4b175f4e-f540-40fc-b3d8-a6481cd9e9db" providerId="ADAL" clId="{0CF5D523-3D61-4F6D-A825-BDEB61090703}" dt="2024-10-11T22:57:59.292" v="817" actId="729"/>
        <pc:sldMkLst>
          <pc:docMk/>
          <pc:sldMk cId="491114114" sldId="2146849873"/>
        </pc:sldMkLst>
        <pc:spChg chg="del">
          <ac:chgData name="Sindy Lorena Murcia Florez" userId="4b175f4e-f540-40fc-b3d8-a6481cd9e9db" providerId="ADAL" clId="{0CF5D523-3D61-4F6D-A825-BDEB61090703}" dt="2024-10-11T22:31:49.209" v="567" actId="478"/>
          <ac:spMkLst>
            <pc:docMk/>
            <pc:sldMk cId="491114114" sldId="2146849873"/>
            <ac:spMk id="2" creationId="{5E63D8D9-F2C0-3AE8-7122-8A41DD302AE8}"/>
          </ac:spMkLst>
        </pc:spChg>
        <pc:spChg chg="del">
          <ac:chgData name="Sindy Lorena Murcia Florez" userId="4b175f4e-f540-40fc-b3d8-a6481cd9e9db" providerId="ADAL" clId="{0CF5D523-3D61-4F6D-A825-BDEB61090703}" dt="2024-10-11T22:31:51.732" v="568" actId="478"/>
          <ac:spMkLst>
            <pc:docMk/>
            <pc:sldMk cId="491114114" sldId="2146849873"/>
            <ac:spMk id="3" creationId="{5ABA2C77-CB19-DFA0-93DA-013B3EE9AA7D}"/>
          </ac:spMkLst>
        </pc:spChg>
        <pc:spChg chg="add mod">
          <ac:chgData name="Sindy Lorena Murcia Florez" userId="4b175f4e-f540-40fc-b3d8-a6481cd9e9db" providerId="ADAL" clId="{0CF5D523-3D61-4F6D-A825-BDEB61090703}" dt="2024-10-11T22:49:10.743" v="716" actId="1076"/>
          <ac:spMkLst>
            <pc:docMk/>
            <pc:sldMk cId="491114114" sldId="2146849873"/>
            <ac:spMk id="9" creationId="{53ABA6E6-1DAF-A0FA-0EBF-9E3BDE6B867A}"/>
          </ac:spMkLst>
        </pc:spChg>
        <pc:spChg chg="add mod">
          <ac:chgData name="Sindy Lorena Murcia Florez" userId="4b175f4e-f540-40fc-b3d8-a6481cd9e9db" providerId="ADAL" clId="{0CF5D523-3D61-4F6D-A825-BDEB61090703}" dt="2024-10-11T22:49:24.231" v="721" actId="113"/>
          <ac:spMkLst>
            <pc:docMk/>
            <pc:sldMk cId="491114114" sldId="2146849873"/>
            <ac:spMk id="11" creationId="{31FB4E0B-3001-6274-4E57-78CE2143AAD2}"/>
          </ac:spMkLst>
        </pc:spChg>
        <pc:graphicFrameChg chg="add mod">
          <ac:chgData name="Sindy Lorena Murcia Florez" userId="4b175f4e-f540-40fc-b3d8-a6481cd9e9db" providerId="ADAL" clId="{0CF5D523-3D61-4F6D-A825-BDEB61090703}" dt="2024-10-11T22:32:01.204" v="570"/>
          <ac:graphicFrameMkLst>
            <pc:docMk/>
            <pc:sldMk cId="491114114" sldId="2146849873"/>
            <ac:graphicFrameMk id="4" creationId="{7B12EA8A-9B62-937B-8571-D36540F18CEF}"/>
          </ac:graphicFrameMkLst>
        </pc:graphicFrameChg>
        <pc:graphicFrameChg chg="add del mod">
          <ac:chgData name="Sindy Lorena Murcia Florez" userId="4b175f4e-f540-40fc-b3d8-a6481cd9e9db" providerId="ADAL" clId="{0CF5D523-3D61-4F6D-A825-BDEB61090703}" dt="2024-10-11T22:32:52.687" v="583" actId="478"/>
          <ac:graphicFrameMkLst>
            <pc:docMk/>
            <pc:sldMk cId="491114114" sldId="2146849873"/>
            <ac:graphicFrameMk id="5" creationId="{7B12EA8A-9B62-937B-8571-D36540F18CEF}"/>
          </ac:graphicFrameMkLst>
        </pc:graphicFrameChg>
        <pc:graphicFrameChg chg="add mod">
          <ac:chgData name="Sindy Lorena Murcia Florez" userId="4b175f4e-f540-40fc-b3d8-a6481cd9e9db" providerId="ADAL" clId="{0CF5D523-3D61-4F6D-A825-BDEB61090703}" dt="2024-10-11T22:33:26.702" v="587"/>
          <ac:graphicFrameMkLst>
            <pc:docMk/>
            <pc:sldMk cId="491114114" sldId="2146849873"/>
            <ac:graphicFrameMk id="6" creationId="{71802211-0DC1-4885-A6C1-C2CD68D9AF1F}"/>
          </ac:graphicFrameMkLst>
        </pc:graphicFrameChg>
        <pc:graphicFrameChg chg="add mod">
          <ac:chgData name="Sindy Lorena Murcia Florez" userId="4b175f4e-f540-40fc-b3d8-a6481cd9e9db" providerId="ADAL" clId="{0CF5D523-3D61-4F6D-A825-BDEB61090703}" dt="2024-10-11T22:33:33.775" v="589"/>
          <ac:graphicFrameMkLst>
            <pc:docMk/>
            <pc:sldMk cId="491114114" sldId="2146849873"/>
            <ac:graphicFrameMk id="7" creationId="{71802211-0DC1-4885-A6C1-C2CD68D9AF1F}"/>
          </ac:graphicFrameMkLst>
        </pc:graphicFrameChg>
        <pc:graphicFrameChg chg="add mod">
          <ac:chgData name="Sindy Lorena Murcia Florez" userId="4b175f4e-f540-40fc-b3d8-a6481cd9e9db" providerId="ADAL" clId="{0CF5D523-3D61-4F6D-A825-BDEB61090703}" dt="2024-10-11T22:49:28.109" v="722" actId="14100"/>
          <ac:graphicFrameMkLst>
            <pc:docMk/>
            <pc:sldMk cId="491114114" sldId="2146849873"/>
            <ac:graphicFrameMk id="8" creationId="{71802211-0DC1-4885-A6C1-C2CD68D9AF1F}"/>
          </ac:graphicFrameMkLst>
        </pc:graphicFrameChg>
      </pc:sldChg>
      <pc:sldChg chg="addSp delSp modSp add del mod">
        <pc:chgData name="Sindy Lorena Murcia Florez" userId="4b175f4e-f540-40fc-b3d8-a6481cd9e9db" providerId="ADAL" clId="{0CF5D523-3D61-4F6D-A825-BDEB61090703}" dt="2024-10-11T22:31:43.944" v="565" actId="47"/>
        <pc:sldMkLst>
          <pc:docMk/>
          <pc:sldMk cId="3932556800" sldId="2146849873"/>
        </pc:sldMkLst>
        <pc:spChg chg="add mod">
          <ac:chgData name="Sindy Lorena Murcia Florez" userId="4b175f4e-f540-40fc-b3d8-a6481cd9e9db" providerId="ADAL" clId="{0CF5D523-3D61-4F6D-A825-BDEB61090703}" dt="2024-10-11T22:28:48.196" v="548"/>
          <ac:spMkLst>
            <pc:docMk/>
            <pc:sldMk cId="3932556800" sldId="2146849873"/>
            <ac:spMk id="3" creationId="{C4986AAC-0310-4752-8B14-7F3649EA6CC2}"/>
          </ac:spMkLst>
        </pc:spChg>
        <pc:spChg chg="add mod">
          <ac:chgData name="Sindy Lorena Murcia Florez" userId="4b175f4e-f540-40fc-b3d8-a6481cd9e9db" providerId="ADAL" clId="{0CF5D523-3D61-4F6D-A825-BDEB61090703}" dt="2024-10-11T22:28:48.196" v="548"/>
          <ac:spMkLst>
            <pc:docMk/>
            <pc:sldMk cId="3932556800" sldId="2146849873"/>
            <ac:spMk id="5" creationId="{6823A713-1397-4128-83C9-2080D811390A}"/>
          </ac:spMkLst>
        </pc:spChg>
        <pc:spChg chg="add del mod">
          <ac:chgData name="Sindy Lorena Murcia Florez" userId="4b175f4e-f540-40fc-b3d8-a6481cd9e9db" providerId="ADAL" clId="{0CF5D523-3D61-4F6D-A825-BDEB61090703}" dt="2024-10-11T22:29:11.619" v="556" actId="478"/>
          <ac:spMkLst>
            <pc:docMk/>
            <pc:sldMk cId="3932556800" sldId="2146849873"/>
            <ac:spMk id="8" creationId="{C4986AAC-0310-4752-8B14-7F3649EA6CC2}"/>
          </ac:spMkLst>
        </pc:spChg>
        <pc:spChg chg="add del mod">
          <ac:chgData name="Sindy Lorena Murcia Florez" userId="4b175f4e-f540-40fc-b3d8-a6481cd9e9db" providerId="ADAL" clId="{0CF5D523-3D61-4F6D-A825-BDEB61090703}" dt="2024-10-11T22:29:10.318" v="555" actId="478"/>
          <ac:spMkLst>
            <pc:docMk/>
            <pc:sldMk cId="3932556800" sldId="2146849873"/>
            <ac:spMk id="9" creationId="{6823A713-1397-4128-83C9-2080D811390A}"/>
          </ac:spMkLst>
        </pc:spChg>
        <pc:spChg chg="del">
          <ac:chgData name="Sindy Lorena Murcia Florez" userId="4b175f4e-f540-40fc-b3d8-a6481cd9e9db" providerId="ADAL" clId="{0CF5D523-3D61-4F6D-A825-BDEB61090703}" dt="2024-10-11T22:28:09.587" v="540" actId="478"/>
          <ac:spMkLst>
            <pc:docMk/>
            <pc:sldMk cId="3932556800" sldId="2146849873"/>
            <ac:spMk id="17" creationId="{11465999-627F-FB8E-830B-F45CB27B1CBA}"/>
          </ac:spMkLst>
        </pc:spChg>
        <pc:spChg chg="del">
          <ac:chgData name="Sindy Lorena Murcia Florez" userId="4b175f4e-f540-40fc-b3d8-a6481cd9e9db" providerId="ADAL" clId="{0CF5D523-3D61-4F6D-A825-BDEB61090703}" dt="2024-10-11T22:28:09.587" v="540" actId="478"/>
          <ac:spMkLst>
            <pc:docMk/>
            <pc:sldMk cId="3932556800" sldId="2146849873"/>
            <ac:spMk id="18" creationId="{4BE0AD6F-ACA2-2F5E-60E2-7ECC7A8A5DE1}"/>
          </ac:spMkLst>
        </pc:spChg>
        <pc:spChg chg="del">
          <ac:chgData name="Sindy Lorena Murcia Florez" userId="4b175f4e-f540-40fc-b3d8-a6481cd9e9db" providerId="ADAL" clId="{0CF5D523-3D61-4F6D-A825-BDEB61090703}" dt="2024-10-11T22:28:09.587" v="540" actId="478"/>
          <ac:spMkLst>
            <pc:docMk/>
            <pc:sldMk cId="3932556800" sldId="2146849873"/>
            <ac:spMk id="22" creationId="{7D377A82-1363-84B7-2556-CEDAC241FA2E}"/>
          </ac:spMkLst>
        </pc:spChg>
        <pc:graphicFrameChg chg="add mod">
          <ac:chgData name="Sindy Lorena Murcia Florez" userId="4b175f4e-f540-40fc-b3d8-a6481cd9e9db" providerId="ADAL" clId="{0CF5D523-3D61-4F6D-A825-BDEB61090703}" dt="2024-10-11T22:28:48.196" v="548"/>
          <ac:graphicFrameMkLst>
            <pc:docMk/>
            <pc:sldMk cId="3932556800" sldId="2146849873"/>
            <ac:graphicFrameMk id="2" creationId="{7B12EA8A-9B62-937B-8571-D36540F18CEF}"/>
          </ac:graphicFrameMkLst>
        </pc:graphicFrameChg>
        <pc:graphicFrameChg chg="del">
          <ac:chgData name="Sindy Lorena Murcia Florez" userId="4b175f4e-f540-40fc-b3d8-a6481cd9e9db" providerId="ADAL" clId="{0CF5D523-3D61-4F6D-A825-BDEB61090703}" dt="2024-10-11T22:28:15.150" v="542" actId="478"/>
          <ac:graphicFrameMkLst>
            <pc:docMk/>
            <pc:sldMk cId="3932556800" sldId="2146849873"/>
            <ac:graphicFrameMk id="4" creationId="{9B9B6E19-CA7A-4FEA-6D20-E50F16DA660D}"/>
          </ac:graphicFrameMkLst>
        </pc:graphicFrameChg>
        <pc:graphicFrameChg chg="del">
          <ac:chgData name="Sindy Lorena Murcia Florez" userId="4b175f4e-f540-40fc-b3d8-a6481cd9e9db" providerId="ADAL" clId="{0CF5D523-3D61-4F6D-A825-BDEB61090703}" dt="2024-10-11T22:28:15.150" v="542" actId="478"/>
          <ac:graphicFrameMkLst>
            <pc:docMk/>
            <pc:sldMk cId="3932556800" sldId="2146849873"/>
            <ac:graphicFrameMk id="6" creationId="{66C1A918-9229-D11E-0294-BA3F741C57B1}"/>
          </ac:graphicFrameMkLst>
        </pc:graphicFrameChg>
        <pc:graphicFrameChg chg="add del mod">
          <ac:chgData name="Sindy Lorena Murcia Florez" userId="4b175f4e-f540-40fc-b3d8-a6481cd9e9db" providerId="ADAL" clId="{0CF5D523-3D61-4F6D-A825-BDEB61090703}" dt="2024-10-11T22:29:39.691" v="563" actId="478"/>
          <ac:graphicFrameMkLst>
            <pc:docMk/>
            <pc:sldMk cId="3932556800" sldId="2146849873"/>
            <ac:graphicFrameMk id="7" creationId="{7B12EA8A-9B62-937B-8571-D36540F18CEF}"/>
          </ac:graphicFrameMkLst>
        </pc:graphicFrameChg>
        <pc:graphicFrameChg chg="add mod">
          <ac:chgData name="Sindy Lorena Murcia Florez" userId="4b175f4e-f540-40fc-b3d8-a6481cd9e9db" providerId="ADAL" clId="{0CF5D523-3D61-4F6D-A825-BDEB61090703}" dt="2024-10-11T22:30:30.749" v="564"/>
          <ac:graphicFrameMkLst>
            <pc:docMk/>
            <pc:sldMk cId="3932556800" sldId="2146849873"/>
            <ac:graphicFrameMk id="10" creationId="{7B12EA8A-9B62-937B-8571-D36540F18CEF}"/>
          </ac:graphicFrameMkLst>
        </pc:graphicFrameChg>
        <pc:graphicFrameChg chg="del">
          <ac:chgData name="Sindy Lorena Murcia Florez" userId="4b175f4e-f540-40fc-b3d8-a6481cd9e9db" providerId="ADAL" clId="{0CF5D523-3D61-4F6D-A825-BDEB61090703}" dt="2024-10-11T22:28:09.587" v="540" actId="478"/>
          <ac:graphicFrameMkLst>
            <pc:docMk/>
            <pc:sldMk cId="3932556800" sldId="2146849873"/>
            <ac:graphicFrameMk id="11" creationId="{2E23566B-4BF2-6F6F-A439-C415815921AE}"/>
          </ac:graphicFrameMkLst>
        </pc:graphicFrameChg>
        <pc:graphicFrameChg chg="del">
          <ac:chgData name="Sindy Lorena Murcia Florez" userId="4b175f4e-f540-40fc-b3d8-a6481cd9e9db" providerId="ADAL" clId="{0CF5D523-3D61-4F6D-A825-BDEB61090703}" dt="2024-10-11T22:28:09.587" v="540" actId="478"/>
          <ac:graphicFrameMkLst>
            <pc:docMk/>
            <pc:sldMk cId="3932556800" sldId="2146849873"/>
            <ac:graphicFrameMk id="16" creationId="{B2B54A71-B466-5F97-00C7-F01F01F6A810}"/>
          </ac:graphicFrameMkLst>
        </pc:graphicFrameChg>
        <pc:cxnChg chg="del">
          <ac:chgData name="Sindy Lorena Murcia Florez" userId="4b175f4e-f540-40fc-b3d8-a6481cd9e9db" providerId="ADAL" clId="{0CF5D523-3D61-4F6D-A825-BDEB61090703}" dt="2024-10-11T22:28:12.380" v="541" actId="478"/>
          <ac:cxnSpMkLst>
            <pc:docMk/>
            <pc:sldMk cId="3932556800" sldId="2146849873"/>
            <ac:cxnSpMk id="20" creationId="{1C95A918-4F6A-25F4-1332-B161325107F1}"/>
          </ac:cxnSpMkLst>
        </pc:cxnChg>
      </pc:sldChg>
      <pc:sldChg chg="modSp new mod">
        <pc:chgData name="Sindy Lorena Murcia Florez" userId="4b175f4e-f540-40fc-b3d8-a6481cd9e9db" providerId="ADAL" clId="{0CF5D523-3D61-4F6D-A825-BDEB61090703}" dt="2024-10-11T22:58:07.810" v="819" actId="20577"/>
        <pc:sldMkLst>
          <pc:docMk/>
          <pc:sldMk cId="806581775" sldId="2146849874"/>
        </pc:sldMkLst>
        <pc:spChg chg="mod">
          <ac:chgData name="Sindy Lorena Murcia Florez" userId="4b175f4e-f540-40fc-b3d8-a6481cd9e9db" providerId="ADAL" clId="{0CF5D523-3D61-4F6D-A825-BDEB61090703}" dt="2024-10-11T22:58:07.810" v="819" actId="20577"/>
          <ac:spMkLst>
            <pc:docMk/>
            <pc:sldMk cId="806581775" sldId="2146849874"/>
            <ac:spMk id="2" creationId="{D44C63A3-D4F6-F927-0A06-4120323276B3}"/>
          </ac:spMkLst>
        </pc:spChg>
        <pc:spChg chg="mod">
          <ac:chgData name="Sindy Lorena Murcia Florez" userId="4b175f4e-f540-40fc-b3d8-a6481cd9e9db" providerId="ADAL" clId="{0CF5D523-3D61-4F6D-A825-BDEB61090703}" dt="2024-10-11T22:53:04.121" v="806" actId="20577"/>
          <ac:spMkLst>
            <pc:docMk/>
            <pc:sldMk cId="806581775" sldId="2146849874"/>
            <ac:spMk id="3" creationId="{182AF45C-0EB0-93AF-7E35-BF0E9BAE86E6}"/>
          </ac:spMkLst>
        </pc:spChg>
      </pc:sldChg>
    </pc:docChg>
  </pc:docChgLst>
  <pc:docChgLst>
    <pc:chgData name="Liliana Munoz Bernal" userId="S::numunoz@dnp.gov.co::2324f3e0-d9ca-457e-9d37-4a3322601678" providerId="AD" clId="Web-{CE481DA6-68F4-8E2C-35B8-9972C81A326E}"/>
    <pc:docChg chg="modSld">
      <pc:chgData name="Liliana Munoz Bernal" userId="S::numunoz@dnp.gov.co::2324f3e0-d9ca-457e-9d37-4a3322601678" providerId="AD" clId="Web-{CE481DA6-68F4-8E2C-35B8-9972C81A326E}" dt="2024-11-19T17:12:12.764" v="2"/>
      <pc:docMkLst>
        <pc:docMk/>
      </pc:docMkLst>
      <pc:sldChg chg="mod modShow">
        <pc:chgData name="Liliana Munoz Bernal" userId="S::numunoz@dnp.gov.co::2324f3e0-d9ca-457e-9d37-4a3322601678" providerId="AD" clId="Web-{CE481DA6-68F4-8E2C-35B8-9972C81A326E}" dt="2024-11-19T17:12:10.686" v="1"/>
        <pc:sldMkLst>
          <pc:docMk/>
          <pc:sldMk cId="3024582761" sldId="2147375565"/>
        </pc:sldMkLst>
      </pc:sldChg>
      <pc:sldChg chg="mod modShow">
        <pc:chgData name="Liliana Munoz Bernal" userId="S::numunoz@dnp.gov.co::2324f3e0-d9ca-457e-9d37-4a3322601678" providerId="AD" clId="Web-{CE481DA6-68F4-8E2C-35B8-9972C81A326E}" dt="2024-11-19T17:12:07.358" v="0"/>
        <pc:sldMkLst>
          <pc:docMk/>
          <pc:sldMk cId="1762475402" sldId="2147375566"/>
        </pc:sldMkLst>
      </pc:sldChg>
      <pc:sldChg chg="mod modShow">
        <pc:chgData name="Liliana Munoz Bernal" userId="S::numunoz@dnp.gov.co::2324f3e0-d9ca-457e-9d37-4a3322601678" providerId="AD" clId="Web-{CE481DA6-68F4-8E2C-35B8-9972C81A326E}" dt="2024-11-19T17:12:12.764" v="2"/>
        <pc:sldMkLst>
          <pc:docMk/>
          <pc:sldMk cId="261550761" sldId="2147375569"/>
        </pc:sldMkLst>
      </pc:sldChg>
    </pc:docChg>
  </pc:docChgLst>
  <pc:docChgLst>
    <pc:chgData name="Julian Andres Santiago Villarreal Solano" userId="S::jvillareal@dnp.gov.co::e6c70744-8bf1-4ad3-8aef-cbe8dbff69b1" providerId="AD" clId="Web-{26E3618A-301E-21AE-518A-C2DDD3F329E5}"/>
    <pc:docChg chg="addSld modSld">
      <pc:chgData name="Julian Andres Santiago Villarreal Solano" userId="S::jvillareal@dnp.gov.co::e6c70744-8bf1-4ad3-8aef-cbe8dbff69b1" providerId="AD" clId="Web-{26E3618A-301E-21AE-518A-C2DDD3F329E5}" dt="2024-11-14T23:12:11.824" v="238" actId="20577"/>
      <pc:docMkLst>
        <pc:docMk/>
      </pc:docMkLst>
      <pc:sldChg chg="addSp modSp">
        <pc:chgData name="Julian Andres Santiago Villarreal Solano" userId="S::jvillareal@dnp.gov.co::e6c70744-8bf1-4ad3-8aef-cbe8dbff69b1" providerId="AD" clId="Web-{26E3618A-301E-21AE-518A-C2DDD3F329E5}" dt="2024-11-14T23:11:22.681" v="219" actId="20577"/>
        <pc:sldMkLst>
          <pc:docMk/>
          <pc:sldMk cId="2359572949" sldId="2147375549"/>
        </pc:sldMkLst>
        <pc:spChg chg="mod">
          <ac:chgData name="Julian Andres Santiago Villarreal Solano" userId="S::jvillareal@dnp.gov.co::e6c70744-8bf1-4ad3-8aef-cbe8dbff69b1" providerId="AD" clId="Web-{26E3618A-301E-21AE-518A-C2DDD3F329E5}" dt="2024-11-14T23:09:40.582" v="25" actId="1076"/>
          <ac:spMkLst>
            <pc:docMk/>
            <pc:sldMk cId="2359572949" sldId="2147375549"/>
            <ac:spMk id="8" creationId="{0D9C8553-E2A8-AD0D-AC67-DA60ACF3908A}"/>
          </ac:spMkLst>
        </pc:spChg>
        <pc:spChg chg="add mod">
          <ac:chgData name="Julian Andres Santiago Villarreal Solano" userId="S::jvillareal@dnp.gov.co::e6c70744-8bf1-4ad3-8aef-cbe8dbff69b1" providerId="AD" clId="Web-{26E3618A-301E-21AE-518A-C2DDD3F329E5}" dt="2024-11-14T23:11:22.681" v="219" actId="20577"/>
          <ac:spMkLst>
            <pc:docMk/>
            <pc:sldMk cId="2359572949" sldId="2147375549"/>
            <ac:spMk id="210" creationId="{AADCE825-BEC3-FADD-CF7C-E53D5AF69AF4}"/>
          </ac:spMkLst>
        </pc:spChg>
        <pc:graphicFrameChg chg="modGraphic">
          <ac:chgData name="Julian Andres Santiago Villarreal Solano" userId="S::jvillareal@dnp.gov.co::e6c70744-8bf1-4ad3-8aef-cbe8dbff69b1" providerId="AD" clId="Web-{26E3618A-301E-21AE-518A-C2DDD3F329E5}" dt="2024-11-14T23:08:48.595" v="20" actId="20577"/>
          <ac:graphicFrameMkLst>
            <pc:docMk/>
            <pc:sldMk cId="2359572949" sldId="2147375549"/>
            <ac:graphicFrameMk id="4" creationId="{3578E5A3-7377-89A2-EA22-3F5F05DAE622}"/>
          </ac:graphicFrameMkLst>
        </pc:graphicFrameChg>
        <pc:picChg chg="mod">
          <ac:chgData name="Julian Andres Santiago Villarreal Solano" userId="S::jvillareal@dnp.gov.co::e6c70744-8bf1-4ad3-8aef-cbe8dbff69b1" providerId="AD" clId="Web-{26E3618A-301E-21AE-518A-C2DDD3F329E5}" dt="2024-11-14T23:09:27.472" v="21" actId="1076"/>
          <ac:picMkLst>
            <pc:docMk/>
            <pc:sldMk cId="2359572949" sldId="2147375549"/>
            <ac:picMk id="6" creationId="{0B47828A-2552-4781-94A5-2B9106F0C122}"/>
          </ac:picMkLst>
        </pc:picChg>
      </pc:sldChg>
      <pc:sldChg chg="modSp add replId">
        <pc:chgData name="Julian Andres Santiago Villarreal Solano" userId="S::jvillareal@dnp.gov.co::e6c70744-8bf1-4ad3-8aef-cbe8dbff69b1" providerId="AD" clId="Web-{26E3618A-301E-21AE-518A-C2DDD3F329E5}" dt="2024-11-14T23:12:11.824" v="238" actId="20577"/>
        <pc:sldMkLst>
          <pc:docMk/>
          <pc:sldMk cId="2350609957" sldId="2147375558"/>
        </pc:sldMkLst>
        <pc:spChg chg="mod">
          <ac:chgData name="Julian Andres Santiago Villarreal Solano" userId="S::jvillareal@dnp.gov.co::e6c70744-8bf1-4ad3-8aef-cbe8dbff69b1" providerId="AD" clId="Web-{26E3618A-301E-21AE-518A-C2DDD3F329E5}" dt="2024-11-14T23:12:11.824" v="238" actId="20577"/>
          <ac:spMkLst>
            <pc:docMk/>
            <pc:sldMk cId="2350609957" sldId="2147375558"/>
            <ac:spMk id="6" creationId="{1CFA7444-3426-4E07-A8DC-D5C3537B52A1}"/>
          </ac:spMkLst>
        </pc:spChg>
        <pc:spChg chg="mod">
          <ac:chgData name="Julian Andres Santiago Villarreal Solano" userId="S::jvillareal@dnp.gov.co::e6c70744-8bf1-4ad3-8aef-cbe8dbff69b1" providerId="AD" clId="Web-{26E3618A-301E-21AE-518A-C2DDD3F329E5}" dt="2024-11-14T23:12:04.871" v="222" actId="20577"/>
          <ac:spMkLst>
            <pc:docMk/>
            <pc:sldMk cId="2350609957" sldId="2147375558"/>
            <ac:spMk id="13" creationId="{7F489E42-94C1-706C-1C15-208A99848DCE}"/>
          </ac:spMkLst>
        </pc:spChg>
      </pc:sldChg>
    </pc:docChg>
  </pc:docChgLst>
  <pc:docChgLst>
    <pc:chgData name="Liliana Munoz Bernal" userId="2324f3e0-d9ca-457e-9d37-4a3322601678" providerId="ADAL" clId="{00F24ECA-58FF-4075-B0B1-2B9C20A2A794}"/>
    <pc:docChg chg="undo custSel delSld modSld sldOrd">
      <pc:chgData name="Liliana Munoz Bernal" userId="2324f3e0-d9ca-457e-9d37-4a3322601678" providerId="ADAL" clId="{00F24ECA-58FF-4075-B0B1-2B9C20A2A794}" dt="2024-11-10T01:37:28.346" v="324"/>
      <pc:docMkLst>
        <pc:docMk/>
      </pc:docMkLst>
      <pc:sldChg chg="modSp mod">
        <pc:chgData name="Liliana Munoz Bernal" userId="2324f3e0-d9ca-457e-9d37-4a3322601678" providerId="ADAL" clId="{00F24ECA-58FF-4075-B0B1-2B9C20A2A794}" dt="2024-11-09T20:50:03.552" v="18" actId="20577"/>
        <pc:sldMkLst>
          <pc:docMk/>
          <pc:sldMk cId="2163621715" sldId="269"/>
        </pc:sldMkLst>
        <pc:spChg chg="mod">
          <ac:chgData name="Liliana Munoz Bernal" userId="2324f3e0-d9ca-457e-9d37-4a3322601678" providerId="ADAL" clId="{00F24ECA-58FF-4075-B0B1-2B9C20A2A794}" dt="2024-11-09T20:50:03.552" v="18" actId="20577"/>
          <ac:spMkLst>
            <pc:docMk/>
            <pc:sldMk cId="2163621715" sldId="269"/>
            <ac:spMk id="2" creationId="{C38226BB-9685-974A-75E5-A4F9C012DE6B}"/>
          </ac:spMkLst>
        </pc:spChg>
      </pc:sldChg>
      <pc:sldChg chg="modSp mod">
        <pc:chgData name="Liliana Munoz Bernal" userId="2324f3e0-d9ca-457e-9d37-4a3322601678" providerId="ADAL" clId="{00F24ECA-58FF-4075-B0B1-2B9C20A2A794}" dt="2024-11-09T20:50:21.888" v="31" actId="20577"/>
        <pc:sldMkLst>
          <pc:docMk/>
          <pc:sldMk cId="3508788515" sldId="2146849865"/>
        </pc:sldMkLst>
        <pc:spChg chg="mod">
          <ac:chgData name="Liliana Munoz Bernal" userId="2324f3e0-d9ca-457e-9d37-4a3322601678" providerId="ADAL" clId="{00F24ECA-58FF-4075-B0B1-2B9C20A2A794}" dt="2024-11-09T20:50:21.888" v="31" actId="20577"/>
          <ac:spMkLst>
            <pc:docMk/>
            <pc:sldMk cId="3508788515" sldId="2146849865"/>
            <ac:spMk id="8" creationId="{9C853EE7-6BEA-BF18-D4A8-4967375874C9}"/>
          </ac:spMkLst>
        </pc:spChg>
      </pc:sldChg>
      <pc:sldChg chg="modSp mod">
        <pc:chgData name="Liliana Munoz Bernal" userId="2324f3e0-d9ca-457e-9d37-4a3322601678" providerId="ADAL" clId="{00F24ECA-58FF-4075-B0B1-2B9C20A2A794}" dt="2024-11-09T21:31:01.923" v="219" actId="20577"/>
        <pc:sldMkLst>
          <pc:docMk/>
          <pc:sldMk cId="4129296820" sldId="2146849870"/>
        </pc:sldMkLst>
        <pc:spChg chg="mod">
          <ac:chgData name="Liliana Munoz Bernal" userId="2324f3e0-d9ca-457e-9d37-4a3322601678" providerId="ADAL" clId="{00F24ECA-58FF-4075-B0B1-2B9C20A2A794}" dt="2024-11-09T21:31:01.923" v="219" actId="20577"/>
          <ac:spMkLst>
            <pc:docMk/>
            <pc:sldMk cId="4129296820" sldId="2146849870"/>
            <ac:spMk id="2" creationId="{5C886D61-EA76-3730-8E6D-9BC4555C74E7}"/>
          </ac:spMkLst>
        </pc:spChg>
      </pc:sldChg>
      <pc:sldChg chg="addSp modSp mod ord">
        <pc:chgData name="Liliana Munoz Bernal" userId="2324f3e0-d9ca-457e-9d37-4a3322601678" providerId="ADAL" clId="{00F24ECA-58FF-4075-B0B1-2B9C20A2A794}" dt="2024-11-10T01:37:28.346" v="324"/>
        <pc:sldMkLst>
          <pc:docMk/>
          <pc:sldMk cId="514639553" sldId="2146849871"/>
        </pc:sldMkLst>
        <pc:spChg chg="mod">
          <ac:chgData name="Liliana Munoz Bernal" userId="2324f3e0-d9ca-457e-9d37-4a3322601678" providerId="ADAL" clId="{00F24ECA-58FF-4075-B0B1-2B9C20A2A794}" dt="2024-11-09T21:26:28.315" v="147" actId="21"/>
          <ac:spMkLst>
            <pc:docMk/>
            <pc:sldMk cId="514639553" sldId="2146849871"/>
            <ac:spMk id="2" creationId="{D7477293-2E1A-E7C5-3951-6FB363C6DB55}"/>
          </ac:spMkLst>
        </pc:spChg>
        <pc:spChg chg="add mod">
          <ac:chgData name="Liliana Munoz Bernal" userId="2324f3e0-d9ca-457e-9d37-4a3322601678" providerId="ADAL" clId="{00F24ECA-58FF-4075-B0B1-2B9C20A2A794}" dt="2024-11-10T01:37:04.746" v="321" actId="1076"/>
          <ac:spMkLst>
            <pc:docMk/>
            <pc:sldMk cId="514639553" sldId="2146849871"/>
            <ac:spMk id="4" creationId="{497BC794-43C5-FADA-1850-BE7DDD216675}"/>
          </ac:spMkLst>
        </pc:spChg>
        <pc:graphicFrameChg chg="add mod">
          <ac:chgData name="Liliana Munoz Bernal" userId="2324f3e0-d9ca-457e-9d37-4a3322601678" providerId="ADAL" clId="{00F24ECA-58FF-4075-B0B1-2B9C20A2A794}" dt="2024-11-10T01:36:45.539" v="320" actId="255"/>
          <ac:graphicFrameMkLst>
            <pc:docMk/>
            <pc:sldMk cId="514639553" sldId="2146849871"/>
            <ac:graphicFrameMk id="3" creationId="{03852F50-8615-E958-C0AD-F2C2ECF17EF7}"/>
          </ac:graphicFrameMkLst>
        </pc:graphicFrameChg>
        <pc:graphicFrameChg chg="mod">
          <ac:chgData name="Liliana Munoz Bernal" userId="2324f3e0-d9ca-457e-9d37-4a3322601678" providerId="ADAL" clId="{00F24ECA-58FF-4075-B0B1-2B9C20A2A794}" dt="2024-11-10T01:37:28.346" v="324"/>
          <ac:graphicFrameMkLst>
            <pc:docMk/>
            <pc:sldMk cId="514639553" sldId="2146849871"/>
            <ac:graphicFrameMk id="6" creationId="{780E90F8-06C4-FDF7-343D-1157085818AB}"/>
          </ac:graphicFrameMkLst>
        </pc:graphicFrameChg>
      </pc:sldChg>
      <pc:sldChg chg="addSp modSp mod ord">
        <pc:chgData name="Liliana Munoz Bernal" userId="2324f3e0-d9ca-457e-9d37-4a3322601678" providerId="ADAL" clId="{00F24ECA-58FF-4075-B0B1-2B9C20A2A794}" dt="2024-11-10T01:23:10.214" v="238"/>
        <pc:sldMkLst>
          <pc:docMk/>
          <pc:sldMk cId="1436687798" sldId="2146849872"/>
        </pc:sldMkLst>
        <pc:spChg chg="add mod">
          <ac:chgData name="Liliana Munoz Bernal" userId="2324f3e0-d9ca-457e-9d37-4a3322601678" providerId="ADAL" clId="{00F24ECA-58FF-4075-B0B1-2B9C20A2A794}" dt="2024-11-09T21:30:01.509" v="195" actId="1076"/>
          <ac:spMkLst>
            <pc:docMk/>
            <pc:sldMk cId="1436687798" sldId="2146849872"/>
            <ac:spMk id="3" creationId="{828BAFA8-5401-1F25-F266-96C9B79271D6}"/>
          </ac:spMkLst>
        </pc:spChg>
        <pc:spChg chg="mod">
          <ac:chgData name="Liliana Munoz Bernal" userId="2324f3e0-d9ca-457e-9d37-4a3322601678" providerId="ADAL" clId="{00F24ECA-58FF-4075-B0B1-2B9C20A2A794}" dt="2024-11-09T21:30:07.854" v="196" actId="1076"/>
          <ac:spMkLst>
            <pc:docMk/>
            <pc:sldMk cId="1436687798" sldId="2146849872"/>
            <ac:spMk id="12" creationId="{93D4E404-56C5-74F9-0610-EC3E9DC0569F}"/>
          </ac:spMkLst>
        </pc:spChg>
      </pc:sldChg>
      <pc:sldChg chg="addSp delSp modSp del mod ord">
        <pc:chgData name="Liliana Munoz Bernal" userId="2324f3e0-d9ca-457e-9d37-4a3322601678" providerId="ADAL" clId="{00F24ECA-58FF-4075-B0B1-2B9C20A2A794}" dt="2024-11-10T01:37:10.165" v="322" actId="2696"/>
        <pc:sldMkLst>
          <pc:docMk/>
          <pc:sldMk cId="1840034866" sldId="2146849875"/>
        </pc:sldMkLst>
        <pc:spChg chg="mod">
          <ac:chgData name="Liliana Munoz Bernal" userId="2324f3e0-d9ca-457e-9d37-4a3322601678" providerId="ADAL" clId="{00F24ECA-58FF-4075-B0B1-2B9C20A2A794}" dt="2024-11-09T21:31:38.431" v="226" actId="120"/>
          <ac:spMkLst>
            <pc:docMk/>
            <pc:sldMk cId="1840034866" sldId="2146849875"/>
            <ac:spMk id="2" creationId="{E5BF426E-AD80-2894-D3C1-D61CB85E485F}"/>
          </ac:spMkLst>
        </pc:spChg>
        <pc:spChg chg="add mod">
          <ac:chgData name="Liliana Munoz Bernal" userId="2324f3e0-d9ca-457e-9d37-4a3322601678" providerId="ADAL" clId="{00F24ECA-58FF-4075-B0B1-2B9C20A2A794}" dt="2024-11-09T21:31:59.788" v="228" actId="1076"/>
          <ac:spMkLst>
            <pc:docMk/>
            <pc:sldMk cId="1840034866" sldId="2146849875"/>
            <ac:spMk id="3" creationId="{71609C09-1D06-7B9C-570D-BEAC842AA33C}"/>
          </ac:spMkLst>
        </pc:spChg>
        <pc:graphicFrameChg chg="del mod">
          <ac:chgData name="Liliana Munoz Bernal" userId="2324f3e0-d9ca-457e-9d37-4a3322601678" providerId="ADAL" clId="{00F24ECA-58FF-4075-B0B1-2B9C20A2A794}" dt="2024-11-10T01:34:40.250" v="249" actId="21"/>
          <ac:graphicFrameMkLst>
            <pc:docMk/>
            <pc:sldMk cId="1840034866" sldId="2146849875"/>
            <ac:graphicFrameMk id="4" creationId="{03852F50-8615-E958-C0AD-F2C2ECF17EF7}"/>
          </ac:graphicFrameMkLst>
        </pc:graphicFrameChg>
      </pc:sldChg>
      <pc:sldChg chg="ord">
        <pc:chgData name="Liliana Munoz Bernal" userId="2324f3e0-d9ca-457e-9d37-4a3322601678" providerId="ADAL" clId="{00F24ECA-58FF-4075-B0B1-2B9C20A2A794}" dt="2024-11-09T21:25:00.138" v="80"/>
        <pc:sldMkLst>
          <pc:docMk/>
          <pc:sldMk cId="1921846332" sldId="2146849884"/>
        </pc:sldMkLst>
      </pc:sldChg>
      <pc:sldChg chg="addSp modSp mod ord">
        <pc:chgData name="Liliana Munoz Bernal" userId="2324f3e0-d9ca-457e-9d37-4a3322601678" providerId="ADAL" clId="{00F24ECA-58FF-4075-B0B1-2B9C20A2A794}" dt="2024-11-10T01:22:47.575" v="236"/>
        <pc:sldMkLst>
          <pc:docMk/>
          <pc:sldMk cId="311871964" sldId="2146849885"/>
        </pc:sldMkLst>
        <pc:spChg chg="add mod">
          <ac:chgData name="Liliana Munoz Bernal" userId="2324f3e0-d9ca-457e-9d37-4a3322601678" providerId="ADAL" clId="{00F24ECA-58FF-4075-B0B1-2B9C20A2A794}" dt="2024-11-09T21:27:40.015" v="167" actId="1076"/>
          <ac:spMkLst>
            <pc:docMk/>
            <pc:sldMk cId="311871964" sldId="2146849885"/>
            <ac:spMk id="3" creationId="{C43D3C5D-501B-2E85-90B6-E7BEAA5305E0}"/>
          </ac:spMkLst>
        </pc:spChg>
        <pc:spChg chg="mod">
          <ac:chgData name="Liliana Munoz Bernal" userId="2324f3e0-d9ca-457e-9d37-4a3322601678" providerId="ADAL" clId="{00F24ECA-58FF-4075-B0B1-2B9C20A2A794}" dt="2024-11-09T21:27:55.055" v="170" actId="1076"/>
          <ac:spMkLst>
            <pc:docMk/>
            <pc:sldMk cId="311871964" sldId="2146849885"/>
            <ac:spMk id="8" creationId="{C7CBEC0E-4C1A-EC3C-4DC3-A9F3E5BEB041}"/>
          </ac:spMkLst>
        </pc:spChg>
        <pc:graphicFrameChg chg="mod">
          <ac:chgData name="Liliana Munoz Bernal" userId="2324f3e0-d9ca-457e-9d37-4a3322601678" providerId="ADAL" clId="{00F24ECA-58FF-4075-B0B1-2B9C20A2A794}" dt="2024-11-09T21:29:12.570" v="185" actId="255"/>
          <ac:graphicFrameMkLst>
            <pc:docMk/>
            <pc:sldMk cId="311871964" sldId="2146849885"/>
            <ac:graphicFrameMk id="6" creationId="{2C6C32D4-6F20-B734-FEE0-DA44A2157A43}"/>
          </ac:graphicFrameMkLst>
        </pc:graphicFrameChg>
        <pc:graphicFrameChg chg="mod">
          <ac:chgData name="Liliana Munoz Bernal" userId="2324f3e0-d9ca-457e-9d37-4a3322601678" providerId="ADAL" clId="{00F24ECA-58FF-4075-B0B1-2B9C20A2A794}" dt="2024-11-09T21:29:17.334" v="186" actId="255"/>
          <ac:graphicFrameMkLst>
            <pc:docMk/>
            <pc:sldMk cId="311871964" sldId="2146849885"/>
            <ac:graphicFrameMk id="7" creationId="{5D71F207-C134-4AF5-ACF9-BA2E54D73844}"/>
          </ac:graphicFrameMkLst>
        </pc:graphicFrameChg>
      </pc:sldChg>
      <pc:sldChg chg="ord">
        <pc:chgData name="Liliana Munoz Bernal" userId="2324f3e0-d9ca-457e-9d37-4a3322601678" providerId="ADAL" clId="{00F24ECA-58FF-4075-B0B1-2B9C20A2A794}" dt="2024-11-09T20:52:07.588" v="57"/>
        <pc:sldMkLst>
          <pc:docMk/>
          <pc:sldMk cId="4120216191" sldId="2146849886"/>
        </pc:sldMkLst>
      </pc:sldChg>
      <pc:sldChg chg="modSp mod ord modNotesTx">
        <pc:chgData name="Liliana Munoz Bernal" userId="2324f3e0-d9ca-457e-9d37-4a3322601678" providerId="ADAL" clId="{00F24ECA-58FF-4075-B0B1-2B9C20A2A794}" dt="2024-11-10T01:22:36.551" v="234"/>
        <pc:sldMkLst>
          <pc:docMk/>
          <pc:sldMk cId="1755903183" sldId="2146849887"/>
        </pc:sldMkLst>
        <pc:spChg chg="mod">
          <ac:chgData name="Liliana Munoz Bernal" userId="2324f3e0-d9ca-457e-9d37-4a3322601678" providerId="ADAL" clId="{00F24ECA-58FF-4075-B0B1-2B9C20A2A794}" dt="2024-11-09T21:23:24.805" v="76" actId="1076"/>
          <ac:spMkLst>
            <pc:docMk/>
            <pc:sldMk cId="1755903183" sldId="2146849887"/>
            <ac:spMk id="8" creationId="{3C5D6BAD-0404-C9E9-6DDF-80CCB02DA2EE}"/>
          </ac:spMkLst>
        </pc:spChg>
      </pc:sldChg>
      <pc:sldChg chg="ord">
        <pc:chgData name="Liliana Munoz Bernal" userId="2324f3e0-d9ca-457e-9d37-4a3322601678" providerId="ADAL" clId="{00F24ECA-58FF-4075-B0B1-2B9C20A2A794}" dt="2024-11-09T20:51:53.630" v="55"/>
        <pc:sldMkLst>
          <pc:docMk/>
          <pc:sldMk cId="3273576380" sldId="2146849888"/>
        </pc:sldMkLst>
      </pc:sldChg>
      <pc:sldChg chg="ord">
        <pc:chgData name="Liliana Munoz Bernal" userId="2324f3e0-d9ca-457e-9d37-4a3322601678" providerId="ADAL" clId="{00F24ECA-58FF-4075-B0B1-2B9C20A2A794}" dt="2024-11-09T21:21:57.515" v="59"/>
        <pc:sldMkLst>
          <pc:docMk/>
          <pc:sldMk cId="4166399520" sldId="2146849889"/>
        </pc:sldMkLst>
      </pc:sldChg>
      <pc:sldChg chg="ord">
        <pc:chgData name="Liliana Munoz Bernal" userId="2324f3e0-d9ca-457e-9d37-4a3322601678" providerId="ADAL" clId="{00F24ECA-58FF-4075-B0B1-2B9C20A2A794}" dt="2024-11-09T21:24:54.365" v="78"/>
        <pc:sldMkLst>
          <pc:docMk/>
          <pc:sldMk cId="2846073349" sldId="2146849894"/>
        </pc:sldMkLst>
      </pc:sldChg>
      <pc:sldChg chg="ord">
        <pc:chgData name="Liliana Munoz Bernal" userId="2324f3e0-d9ca-457e-9d37-4a3322601678" providerId="ADAL" clId="{00F24ECA-58FF-4075-B0B1-2B9C20A2A794}" dt="2024-11-09T21:25:07.595" v="82"/>
        <pc:sldMkLst>
          <pc:docMk/>
          <pc:sldMk cId="820398772" sldId="2146849895"/>
        </pc:sldMkLst>
      </pc:sldChg>
    </pc:docChg>
  </pc:docChgLst>
  <pc:docChgLst>
    <pc:chgData name="Sindy Lorena Murcia Florez" userId="4b175f4e-f540-40fc-b3d8-a6481cd9e9db" providerId="ADAL" clId="{DAFFDF85-DC9A-4EF4-9A2D-971884BDF014}"/>
    <pc:docChg chg="undo custSel addSld delSld modSld sldOrd">
      <pc:chgData name="Sindy Lorena Murcia Florez" userId="4b175f4e-f540-40fc-b3d8-a6481cd9e9db" providerId="ADAL" clId="{DAFFDF85-DC9A-4EF4-9A2D-971884BDF014}" dt="2024-11-10T03:48:16.732" v="1056" actId="1076"/>
      <pc:docMkLst>
        <pc:docMk/>
      </pc:docMkLst>
      <pc:sldChg chg="addSp delSp modSp mod">
        <pc:chgData name="Sindy Lorena Murcia Florez" userId="4b175f4e-f540-40fc-b3d8-a6481cd9e9db" providerId="ADAL" clId="{DAFFDF85-DC9A-4EF4-9A2D-971884BDF014}" dt="2024-11-10T02:54:36.583" v="1021" actId="20577"/>
        <pc:sldMkLst>
          <pc:docMk/>
          <pc:sldMk cId="3226326025" sldId="2146849866"/>
        </pc:sldMkLst>
        <pc:spChg chg="del">
          <ac:chgData name="Sindy Lorena Murcia Florez" userId="4b175f4e-f540-40fc-b3d8-a6481cd9e9db" providerId="ADAL" clId="{DAFFDF85-DC9A-4EF4-9A2D-971884BDF014}" dt="2024-11-09T17:30:43.570" v="231" actId="478"/>
          <ac:spMkLst>
            <pc:docMk/>
            <pc:sldMk cId="3226326025" sldId="2146849866"/>
            <ac:spMk id="2" creationId="{D67546F5-747B-919C-9BDF-7722B248F410}"/>
          </ac:spMkLst>
        </pc:spChg>
        <pc:spChg chg="add mod">
          <ac:chgData name="Sindy Lorena Murcia Florez" userId="4b175f4e-f540-40fc-b3d8-a6481cd9e9db" providerId="ADAL" clId="{DAFFDF85-DC9A-4EF4-9A2D-971884BDF014}" dt="2024-11-09T17:30:50.464" v="233" actId="1076"/>
          <ac:spMkLst>
            <pc:docMk/>
            <pc:sldMk cId="3226326025" sldId="2146849866"/>
            <ac:spMk id="4" creationId="{429290EC-EE49-B188-97EC-755B355BFC7E}"/>
          </ac:spMkLst>
        </pc:spChg>
        <pc:graphicFrameChg chg="modGraphic">
          <ac:chgData name="Sindy Lorena Murcia Florez" userId="4b175f4e-f540-40fc-b3d8-a6481cd9e9db" providerId="ADAL" clId="{DAFFDF85-DC9A-4EF4-9A2D-971884BDF014}" dt="2024-11-10T02:54:36.583" v="1021" actId="20577"/>
          <ac:graphicFrameMkLst>
            <pc:docMk/>
            <pc:sldMk cId="3226326025" sldId="2146849866"/>
            <ac:graphicFrameMk id="5" creationId="{719372DA-F22A-6F4B-99B4-583D9E849030}"/>
          </ac:graphicFrameMkLst>
        </pc:graphicFrameChg>
      </pc:sldChg>
      <pc:sldChg chg="addSp delSp modSp mod">
        <pc:chgData name="Sindy Lorena Murcia Florez" userId="4b175f4e-f540-40fc-b3d8-a6481cd9e9db" providerId="ADAL" clId="{DAFFDF85-DC9A-4EF4-9A2D-971884BDF014}" dt="2024-11-09T17:30:36.305" v="230"/>
        <pc:sldMkLst>
          <pc:docMk/>
          <pc:sldMk cId="4155480001" sldId="2146849868"/>
        </pc:sldMkLst>
        <pc:spChg chg="add mod">
          <ac:chgData name="Sindy Lorena Murcia Florez" userId="4b175f4e-f540-40fc-b3d8-a6481cd9e9db" providerId="ADAL" clId="{DAFFDF85-DC9A-4EF4-9A2D-971884BDF014}" dt="2024-11-09T17:30:36.305" v="230"/>
          <ac:spMkLst>
            <pc:docMk/>
            <pc:sldMk cId="4155480001" sldId="2146849868"/>
            <ac:spMk id="2" creationId="{3856770A-B1C3-1016-C6C7-69C931088928}"/>
          </ac:spMkLst>
        </pc:spChg>
        <pc:spChg chg="del">
          <ac:chgData name="Sindy Lorena Murcia Florez" userId="4b175f4e-f540-40fc-b3d8-a6481cd9e9db" providerId="ADAL" clId="{DAFFDF85-DC9A-4EF4-9A2D-971884BDF014}" dt="2024-11-09T17:30:35.513" v="229" actId="478"/>
          <ac:spMkLst>
            <pc:docMk/>
            <pc:sldMk cId="4155480001" sldId="2146849868"/>
            <ac:spMk id="25" creationId="{9FF4D3D5-9D72-17D0-CE1E-91EF90396DDE}"/>
          </ac:spMkLst>
        </pc:spChg>
      </pc:sldChg>
      <pc:sldChg chg="addSp delSp modSp mod">
        <pc:chgData name="Sindy Lorena Murcia Florez" userId="4b175f4e-f540-40fc-b3d8-a6481cd9e9db" providerId="ADAL" clId="{DAFFDF85-DC9A-4EF4-9A2D-971884BDF014}" dt="2024-11-09T17:30:31.425" v="228"/>
        <pc:sldMkLst>
          <pc:docMk/>
          <pc:sldMk cId="4129296820" sldId="2146849870"/>
        </pc:sldMkLst>
        <pc:spChg chg="add mod">
          <ac:chgData name="Sindy Lorena Murcia Florez" userId="4b175f4e-f540-40fc-b3d8-a6481cd9e9db" providerId="ADAL" clId="{DAFFDF85-DC9A-4EF4-9A2D-971884BDF014}" dt="2024-11-09T17:30:31.425" v="228"/>
          <ac:spMkLst>
            <pc:docMk/>
            <pc:sldMk cId="4129296820" sldId="2146849870"/>
            <ac:spMk id="2" creationId="{5C886D61-EA76-3730-8E6D-9BC4555C74E7}"/>
          </ac:spMkLst>
        </pc:spChg>
        <pc:spChg chg="del mod">
          <ac:chgData name="Sindy Lorena Murcia Florez" userId="4b175f4e-f540-40fc-b3d8-a6481cd9e9db" providerId="ADAL" clId="{DAFFDF85-DC9A-4EF4-9A2D-971884BDF014}" dt="2024-11-09T17:30:30.711" v="227" actId="478"/>
          <ac:spMkLst>
            <pc:docMk/>
            <pc:sldMk cId="4129296820" sldId="2146849870"/>
            <ac:spMk id="4" creationId="{87B481EE-084B-33F5-2AC5-C5D79C137E51}"/>
          </ac:spMkLst>
        </pc:spChg>
      </pc:sldChg>
      <pc:sldChg chg="addSp modSp mod">
        <pc:chgData name="Sindy Lorena Murcia Florez" userId="4b175f4e-f540-40fc-b3d8-a6481cd9e9db" providerId="ADAL" clId="{DAFFDF85-DC9A-4EF4-9A2D-971884BDF014}" dt="2024-11-10T02:50:50.094" v="1014"/>
        <pc:sldMkLst>
          <pc:docMk/>
          <pc:sldMk cId="514639553" sldId="2146849871"/>
        </pc:sldMkLst>
        <pc:spChg chg="add mod">
          <ac:chgData name="Sindy Lorena Murcia Florez" userId="4b175f4e-f540-40fc-b3d8-a6481cd9e9db" providerId="ADAL" clId="{DAFFDF85-DC9A-4EF4-9A2D-971884BDF014}" dt="2024-11-09T17:25:28.871" v="95" actId="1076"/>
          <ac:spMkLst>
            <pc:docMk/>
            <pc:sldMk cId="514639553" sldId="2146849871"/>
            <ac:spMk id="2" creationId="{D7477293-2E1A-E7C5-3951-6FB363C6DB55}"/>
          </ac:spMkLst>
        </pc:spChg>
        <pc:spChg chg="mod">
          <ac:chgData name="Sindy Lorena Murcia Florez" userId="4b175f4e-f540-40fc-b3d8-a6481cd9e9db" providerId="ADAL" clId="{DAFFDF85-DC9A-4EF4-9A2D-971884BDF014}" dt="2024-11-09T23:50:43.255" v="677" actId="1076"/>
          <ac:spMkLst>
            <pc:docMk/>
            <pc:sldMk cId="514639553" sldId="2146849871"/>
            <ac:spMk id="4" creationId="{497BC794-43C5-FADA-1850-BE7DDD216675}"/>
          </ac:spMkLst>
        </pc:spChg>
        <pc:graphicFrameChg chg="mod">
          <ac:chgData name="Sindy Lorena Murcia Florez" userId="4b175f4e-f540-40fc-b3d8-a6481cd9e9db" providerId="ADAL" clId="{DAFFDF85-DC9A-4EF4-9A2D-971884BDF014}" dt="2024-11-10T02:50:50.094" v="1014"/>
          <ac:graphicFrameMkLst>
            <pc:docMk/>
            <pc:sldMk cId="514639553" sldId="2146849871"/>
            <ac:graphicFrameMk id="3" creationId="{03852F50-8615-E958-C0AD-F2C2ECF17EF7}"/>
          </ac:graphicFrameMkLst>
        </pc:graphicFrameChg>
        <pc:graphicFrameChg chg="mod">
          <ac:chgData name="Sindy Lorena Murcia Florez" userId="4b175f4e-f540-40fc-b3d8-a6481cd9e9db" providerId="ADAL" clId="{DAFFDF85-DC9A-4EF4-9A2D-971884BDF014}" dt="2024-11-10T02:50:45.726" v="1013"/>
          <ac:graphicFrameMkLst>
            <pc:docMk/>
            <pc:sldMk cId="514639553" sldId="2146849871"/>
            <ac:graphicFrameMk id="6" creationId="{780E90F8-06C4-FDF7-343D-1157085818AB}"/>
          </ac:graphicFrameMkLst>
        </pc:graphicFrameChg>
      </pc:sldChg>
      <pc:sldChg chg="modSp mod">
        <pc:chgData name="Sindy Lorena Murcia Florez" userId="4b175f4e-f540-40fc-b3d8-a6481cd9e9db" providerId="ADAL" clId="{DAFFDF85-DC9A-4EF4-9A2D-971884BDF014}" dt="2024-11-10T03:48:16.732" v="1056" actId="1076"/>
        <pc:sldMkLst>
          <pc:docMk/>
          <pc:sldMk cId="1436687798" sldId="2146849872"/>
        </pc:sldMkLst>
        <pc:spChg chg="mod">
          <ac:chgData name="Sindy Lorena Murcia Florez" userId="4b175f4e-f540-40fc-b3d8-a6481cd9e9db" providerId="ADAL" clId="{DAFFDF85-DC9A-4EF4-9A2D-971884BDF014}" dt="2024-11-09T17:26:34.932" v="168" actId="1036"/>
          <ac:spMkLst>
            <pc:docMk/>
            <pc:sldMk cId="1436687798" sldId="2146849872"/>
            <ac:spMk id="2" creationId="{0556A65A-72DB-0306-C1A0-D2532649A82D}"/>
          </ac:spMkLst>
        </pc:spChg>
        <pc:spChg chg="mod">
          <ac:chgData name="Sindy Lorena Murcia Florez" userId="4b175f4e-f540-40fc-b3d8-a6481cd9e9db" providerId="ADAL" clId="{DAFFDF85-DC9A-4EF4-9A2D-971884BDF014}" dt="2024-11-09T17:26:34.932" v="168" actId="1036"/>
          <ac:spMkLst>
            <pc:docMk/>
            <pc:sldMk cId="1436687798" sldId="2146849872"/>
            <ac:spMk id="6" creationId="{C4B8A6CF-6EE3-D6FD-18A8-FDFFE6AB67AF}"/>
          </ac:spMkLst>
        </pc:spChg>
        <pc:spChg chg="mod">
          <ac:chgData name="Sindy Lorena Murcia Florez" userId="4b175f4e-f540-40fc-b3d8-a6481cd9e9db" providerId="ADAL" clId="{DAFFDF85-DC9A-4EF4-9A2D-971884BDF014}" dt="2024-11-10T03:45:41.527" v="1043" actId="113"/>
          <ac:spMkLst>
            <pc:docMk/>
            <pc:sldMk cId="1436687798" sldId="2146849872"/>
            <ac:spMk id="10" creationId="{B82BF83E-155A-DF6C-3ACF-15F5A54A76BD}"/>
          </ac:spMkLst>
        </pc:spChg>
        <pc:spChg chg="mod">
          <ac:chgData name="Sindy Lorena Murcia Florez" userId="4b175f4e-f540-40fc-b3d8-a6481cd9e9db" providerId="ADAL" clId="{DAFFDF85-DC9A-4EF4-9A2D-971884BDF014}" dt="2024-11-10T02:52:05.465" v="1017" actId="1076"/>
          <ac:spMkLst>
            <pc:docMk/>
            <pc:sldMk cId="1436687798" sldId="2146849872"/>
            <ac:spMk id="12" creationId="{93D4E404-56C5-74F9-0610-EC3E9DC0569F}"/>
          </ac:spMkLst>
        </pc:spChg>
        <pc:spChg chg="mod">
          <ac:chgData name="Sindy Lorena Murcia Florez" userId="4b175f4e-f540-40fc-b3d8-a6481cd9e9db" providerId="ADAL" clId="{DAFFDF85-DC9A-4EF4-9A2D-971884BDF014}" dt="2024-11-10T03:45:20.469" v="1042"/>
          <ac:spMkLst>
            <pc:docMk/>
            <pc:sldMk cId="1436687798" sldId="2146849872"/>
            <ac:spMk id="13" creationId="{C1EC8EEE-5672-426F-15D0-7B5B83845671}"/>
          </ac:spMkLst>
        </pc:spChg>
        <pc:spChg chg="mod">
          <ac:chgData name="Sindy Lorena Murcia Florez" userId="4b175f4e-f540-40fc-b3d8-a6481cd9e9db" providerId="ADAL" clId="{DAFFDF85-DC9A-4EF4-9A2D-971884BDF014}" dt="2024-11-09T17:26:34.932" v="168" actId="1036"/>
          <ac:spMkLst>
            <pc:docMk/>
            <pc:sldMk cId="1436687798" sldId="2146849872"/>
            <ac:spMk id="14" creationId="{03A31931-2C89-85B0-A806-7AC99AD13DC8}"/>
          </ac:spMkLst>
        </pc:spChg>
        <pc:spChg chg="mod">
          <ac:chgData name="Sindy Lorena Murcia Florez" userId="4b175f4e-f540-40fc-b3d8-a6481cd9e9db" providerId="ADAL" clId="{DAFFDF85-DC9A-4EF4-9A2D-971884BDF014}" dt="2024-11-10T03:48:16.732" v="1056" actId="1076"/>
          <ac:spMkLst>
            <pc:docMk/>
            <pc:sldMk cId="1436687798" sldId="2146849872"/>
            <ac:spMk id="17" creationId="{32209BF3-103D-E289-354C-0F1D94A6F8D9}"/>
          </ac:spMkLst>
        </pc:spChg>
        <pc:graphicFrameChg chg="mod modGraphic">
          <ac:chgData name="Sindy Lorena Murcia Florez" userId="4b175f4e-f540-40fc-b3d8-a6481cd9e9db" providerId="ADAL" clId="{DAFFDF85-DC9A-4EF4-9A2D-971884BDF014}" dt="2024-11-10T03:28:32.995" v="1030" actId="113"/>
          <ac:graphicFrameMkLst>
            <pc:docMk/>
            <pc:sldMk cId="1436687798" sldId="2146849872"/>
            <ac:graphicFrameMk id="5" creationId="{AB85AE00-4231-146A-DF2E-0511799A3D02}"/>
          </ac:graphicFrameMkLst>
        </pc:graphicFrameChg>
        <pc:graphicFrameChg chg="mod modGraphic">
          <ac:chgData name="Sindy Lorena Murcia Florez" userId="4b175f4e-f540-40fc-b3d8-a6481cd9e9db" providerId="ADAL" clId="{DAFFDF85-DC9A-4EF4-9A2D-971884BDF014}" dt="2024-11-10T03:28:38.034" v="1031" actId="113"/>
          <ac:graphicFrameMkLst>
            <pc:docMk/>
            <pc:sldMk cId="1436687798" sldId="2146849872"/>
            <ac:graphicFrameMk id="11" creationId="{1C0CA5C0-45E3-C0A6-67A7-850E325CB075}"/>
          </ac:graphicFrameMkLst>
        </pc:graphicFrameChg>
        <pc:cxnChg chg="mod">
          <ac:chgData name="Sindy Lorena Murcia Florez" userId="4b175f4e-f540-40fc-b3d8-a6481cd9e9db" providerId="ADAL" clId="{DAFFDF85-DC9A-4EF4-9A2D-971884BDF014}" dt="2024-11-09T17:26:34.932" v="168" actId="1036"/>
          <ac:cxnSpMkLst>
            <pc:docMk/>
            <pc:sldMk cId="1436687798" sldId="2146849872"/>
            <ac:cxnSpMk id="18" creationId="{E6501E8A-935B-B920-1B62-E2B4D99AF35F}"/>
          </ac:cxnSpMkLst>
        </pc:cxnChg>
      </pc:sldChg>
      <pc:sldChg chg="modSp mod">
        <pc:chgData name="Sindy Lorena Murcia Florez" userId="4b175f4e-f540-40fc-b3d8-a6481cd9e9db" providerId="ADAL" clId="{DAFFDF85-DC9A-4EF4-9A2D-971884BDF014}" dt="2024-11-09T17:35:14.819" v="345" actId="20577"/>
        <pc:sldMkLst>
          <pc:docMk/>
          <pc:sldMk cId="806581775" sldId="2146849874"/>
        </pc:sldMkLst>
        <pc:spChg chg="mod">
          <ac:chgData name="Sindy Lorena Murcia Florez" userId="4b175f4e-f540-40fc-b3d8-a6481cd9e9db" providerId="ADAL" clId="{DAFFDF85-DC9A-4EF4-9A2D-971884BDF014}" dt="2024-11-09T17:35:14.819" v="345" actId="20577"/>
          <ac:spMkLst>
            <pc:docMk/>
            <pc:sldMk cId="806581775" sldId="2146849874"/>
            <ac:spMk id="2" creationId="{D44C63A3-D4F6-F927-0A06-4120323276B3}"/>
          </ac:spMkLst>
        </pc:spChg>
        <pc:spChg chg="mod">
          <ac:chgData name="Sindy Lorena Murcia Florez" userId="4b175f4e-f540-40fc-b3d8-a6481cd9e9db" providerId="ADAL" clId="{DAFFDF85-DC9A-4EF4-9A2D-971884BDF014}" dt="2024-11-09T17:34:12.108" v="341" actId="20577"/>
          <ac:spMkLst>
            <pc:docMk/>
            <pc:sldMk cId="806581775" sldId="2146849874"/>
            <ac:spMk id="6" creationId="{88F5AEEC-EF43-9D67-961F-B5E0313681E7}"/>
          </ac:spMkLst>
        </pc:spChg>
      </pc:sldChg>
      <pc:sldChg chg="addSp modSp mod">
        <pc:chgData name="Sindy Lorena Murcia Florez" userId="4b175f4e-f540-40fc-b3d8-a6481cd9e9db" providerId="ADAL" clId="{DAFFDF85-DC9A-4EF4-9A2D-971884BDF014}" dt="2024-11-09T23:51:25.209" v="679" actId="6549"/>
        <pc:sldMkLst>
          <pc:docMk/>
          <pc:sldMk cId="1840034866" sldId="2146849875"/>
        </pc:sldMkLst>
        <pc:spChg chg="add mod">
          <ac:chgData name="Sindy Lorena Murcia Florez" userId="4b175f4e-f540-40fc-b3d8-a6481cd9e9db" providerId="ADAL" clId="{DAFFDF85-DC9A-4EF4-9A2D-971884BDF014}" dt="2024-11-09T23:51:01.888" v="678" actId="1076"/>
          <ac:spMkLst>
            <pc:docMk/>
            <pc:sldMk cId="1840034866" sldId="2146849875"/>
            <ac:spMk id="2" creationId="{E5BF426E-AD80-2894-D3C1-D61CB85E485F}"/>
          </ac:spMkLst>
        </pc:spChg>
        <pc:graphicFrameChg chg="mod">
          <ac:chgData name="Sindy Lorena Murcia Florez" userId="4b175f4e-f540-40fc-b3d8-a6481cd9e9db" providerId="ADAL" clId="{DAFFDF85-DC9A-4EF4-9A2D-971884BDF014}" dt="2024-11-09T23:51:25.209" v="679" actId="6549"/>
          <ac:graphicFrameMkLst>
            <pc:docMk/>
            <pc:sldMk cId="1840034866" sldId="2146849875"/>
            <ac:graphicFrameMk id="4" creationId="{03852F50-8615-E958-C0AD-F2C2ECF17EF7}"/>
          </ac:graphicFrameMkLst>
        </pc:graphicFrameChg>
      </pc:sldChg>
      <pc:sldChg chg="addSp delSp modSp mod">
        <pc:chgData name="Sindy Lorena Murcia Florez" userId="4b175f4e-f540-40fc-b3d8-a6481cd9e9db" providerId="ADAL" clId="{DAFFDF85-DC9A-4EF4-9A2D-971884BDF014}" dt="2024-11-09T17:31:37.273" v="266"/>
        <pc:sldMkLst>
          <pc:docMk/>
          <pc:sldMk cId="3400501720" sldId="2146849876"/>
        </pc:sldMkLst>
        <pc:spChg chg="add mod">
          <ac:chgData name="Sindy Lorena Murcia Florez" userId="4b175f4e-f540-40fc-b3d8-a6481cd9e9db" providerId="ADAL" clId="{DAFFDF85-DC9A-4EF4-9A2D-971884BDF014}" dt="2024-11-09T17:31:37.273" v="266"/>
          <ac:spMkLst>
            <pc:docMk/>
            <pc:sldMk cId="3400501720" sldId="2146849876"/>
            <ac:spMk id="2" creationId="{6798DF4C-F679-4248-BB85-A11C1ACFB2C7}"/>
          </ac:spMkLst>
        </pc:spChg>
        <pc:spChg chg="del">
          <ac:chgData name="Sindy Lorena Murcia Florez" userId="4b175f4e-f540-40fc-b3d8-a6481cd9e9db" providerId="ADAL" clId="{DAFFDF85-DC9A-4EF4-9A2D-971884BDF014}" dt="2024-11-09T17:31:36.514" v="265" actId="478"/>
          <ac:spMkLst>
            <pc:docMk/>
            <pc:sldMk cId="3400501720" sldId="2146849876"/>
            <ac:spMk id="5" creationId="{97BABE5C-F036-7BBC-FC43-66968BA3B3C4}"/>
          </ac:spMkLst>
        </pc:spChg>
      </pc:sldChg>
      <pc:sldChg chg="addSp delSp modSp mod">
        <pc:chgData name="Sindy Lorena Murcia Florez" userId="4b175f4e-f540-40fc-b3d8-a6481cd9e9db" providerId="ADAL" clId="{DAFFDF85-DC9A-4EF4-9A2D-971884BDF014}" dt="2024-11-09T17:31:42.520" v="268"/>
        <pc:sldMkLst>
          <pc:docMk/>
          <pc:sldMk cId="1306438879" sldId="2146849877"/>
        </pc:sldMkLst>
        <pc:spChg chg="add mod">
          <ac:chgData name="Sindy Lorena Murcia Florez" userId="4b175f4e-f540-40fc-b3d8-a6481cd9e9db" providerId="ADAL" clId="{DAFFDF85-DC9A-4EF4-9A2D-971884BDF014}" dt="2024-11-09T17:31:42.520" v="268"/>
          <ac:spMkLst>
            <pc:docMk/>
            <pc:sldMk cId="1306438879" sldId="2146849877"/>
            <ac:spMk id="4" creationId="{211CA58F-5C25-64D7-7A1E-EF1FFFA25E23}"/>
          </ac:spMkLst>
        </pc:spChg>
        <pc:spChg chg="del">
          <ac:chgData name="Sindy Lorena Murcia Florez" userId="4b175f4e-f540-40fc-b3d8-a6481cd9e9db" providerId="ADAL" clId="{DAFFDF85-DC9A-4EF4-9A2D-971884BDF014}" dt="2024-11-09T17:31:41.802" v="267" actId="478"/>
          <ac:spMkLst>
            <pc:docMk/>
            <pc:sldMk cId="1306438879" sldId="2146849877"/>
            <ac:spMk id="9" creationId="{219BA558-DAA8-A771-17D2-CF89483E3BB6}"/>
          </ac:spMkLst>
        </pc:spChg>
      </pc:sldChg>
      <pc:sldChg chg="modSp mod">
        <pc:chgData name="Sindy Lorena Murcia Florez" userId="4b175f4e-f540-40fc-b3d8-a6481cd9e9db" providerId="ADAL" clId="{DAFFDF85-DC9A-4EF4-9A2D-971884BDF014}" dt="2024-11-09T17:46:12.079" v="676" actId="108"/>
        <pc:sldMkLst>
          <pc:docMk/>
          <pc:sldMk cId="3396692256" sldId="2146849881"/>
        </pc:sldMkLst>
        <pc:spChg chg="mod">
          <ac:chgData name="Sindy Lorena Murcia Florez" userId="4b175f4e-f540-40fc-b3d8-a6481cd9e9db" providerId="ADAL" clId="{DAFFDF85-DC9A-4EF4-9A2D-971884BDF014}" dt="2024-11-09T17:46:12.079" v="676" actId="108"/>
          <ac:spMkLst>
            <pc:docMk/>
            <pc:sldMk cId="3396692256" sldId="2146849881"/>
            <ac:spMk id="2" creationId="{496DEB41-B646-2B56-5525-97A2504DFC2C}"/>
          </ac:spMkLst>
        </pc:spChg>
      </pc:sldChg>
      <pc:sldChg chg="modSp mod">
        <pc:chgData name="Sindy Lorena Murcia Florez" userId="4b175f4e-f540-40fc-b3d8-a6481cd9e9db" providerId="ADAL" clId="{DAFFDF85-DC9A-4EF4-9A2D-971884BDF014}" dt="2024-11-09T17:36:45.664" v="395" actId="108"/>
        <pc:sldMkLst>
          <pc:docMk/>
          <pc:sldMk cId="2403729573" sldId="2146849882"/>
        </pc:sldMkLst>
        <pc:spChg chg="mod">
          <ac:chgData name="Sindy Lorena Murcia Florez" userId="4b175f4e-f540-40fc-b3d8-a6481cd9e9db" providerId="ADAL" clId="{DAFFDF85-DC9A-4EF4-9A2D-971884BDF014}" dt="2024-11-09T17:36:45.664" v="395" actId="108"/>
          <ac:spMkLst>
            <pc:docMk/>
            <pc:sldMk cId="2403729573" sldId="2146849882"/>
            <ac:spMk id="2" creationId="{C07F0CBA-212F-C14D-70EC-579188CDD9F9}"/>
          </ac:spMkLst>
        </pc:spChg>
      </pc:sldChg>
      <pc:sldChg chg="addSp delSp modSp mod">
        <pc:chgData name="Sindy Lorena Murcia Florez" userId="4b175f4e-f540-40fc-b3d8-a6481cd9e9db" providerId="ADAL" clId="{DAFFDF85-DC9A-4EF4-9A2D-971884BDF014}" dt="2024-11-09T17:31:48.272" v="270"/>
        <pc:sldMkLst>
          <pc:docMk/>
          <pc:sldMk cId="1921846332" sldId="2146849884"/>
        </pc:sldMkLst>
        <pc:spChg chg="add mod">
          <ac:chgData name="Sindy Lorena Murcia Florez" userId="4b175f4e-f540-40fc-b3d8-a6481cd9e9db" providerId="ADAL" clId="{DAFFDF85-DC9A-4EF4-9A2D-971884BDF014}" dt="2024-11-09T17:31:48.272" v="270"/>
          <ac:spMkLst>
            <pc:docMk/>
            <pc:sldMk cId="1921846332" sldId="2146849884"/>
            <ac:spMk id="2" creationId="{F9D65A9B-8019-FC53-7F9E-AB02BA8173C2}"/>
          </ac:spMkLst>
        </pc:spChg>
        <pc:spChg chg="del">
          <ac:chgData name="Sindy Lorena Murcia Florez" userId="4b175f4e-f540-40fc-b3d8-a6481cd9e9db" providerId="ADAL" clId="{DAFFDF85-DC9A-4EF4-9A2D-971884BDF014}" dt="2024-11-09T17:31:47.002" v="269" actId="478"/>
          <ac:spMkLst>
            <pc:docMk/>
            <pc:sldMk cId="1921846332" sldId="2146849884"/>
            <ac:spMk id="5" creationId="{DA139891-ECFE-9321-D9BA-803620B77E5E}"/>
          </ac:spMkLst>
        </pc:spChg>
      </pc:sldChg>
      <pc:sldChg chg="addSp delSp modSp mod modClrScheme chgLayout">
        <pc:chgData name="Sindy Lorena Murcia Florez" userId="4b175f4e-f540-40fc-b3d8-a6481cd9e9db" providerId="ADAL" clId="{DAFFDF85-DC9A-4EF4-9A2D-971884BDF014}" dt="2024-11-10T02:51:47.641" v="1016"/>
        <pc:sldMkLst>
          <pc:docMk/>
          <pc:sldMk cId="311871964" sldId="2146849885"/>
        </pc:sldMkLst>
        <pc:spChg chg="mod">
          <ac:chgData name="Sindy Lorena Murcia Florez" userId="4b175f4e-f540-40fc-b3d8-a6481cd9e9db" providerId="ADAL" clId="{DAFFDF85-DC9A-4EF4-9A2D-971884BDF014}" dt="2024-11-09T23:54:43.005" v="745" actId="1035"/>
          <ac:spMkLst>
            <pc:docMk/>
            <pc:sldMk cId="311871964" sldId="2146849885"/>
            <ac:spMk id="2" creationId="{E186392D-0416-5185-AC11-31F267C68A15}"/>
          </ac:spMkLst>
        </pc:spChg>
        <pc:spChg chg="mod">
          <ac:chgData name="Sindy Lorena Murcia Florez" userId="4b175f4e-f540-40fc-b3d8-a6481cd9e9db" providerId="ADAL" clId="{DAFFDF85-DC9A-4EF4-9A2D-971884BDF014}" dt="2024-11-09T23:54:43.005" v="745" actId="1035"/>
          <ac:spMkLst>
            <pc:docMk/>
            <pc:sldMk cId="311871964" sldId="2146849885"/>
            <ac:spMk id="3" creationId="{C43D3C5D-501B-2E85-90B6-E7BEAA5305E0}"/>
          </ac:spMkLst>
        </pc:spChg>
        <pc:spChg chg="add del mod ord">
          <ac:chgData name="Sindy Lorena Murcia Florez" userId="4b175f4e-f540-40fc-b3d8-a6481cd9e9db" providerId="ADAL" clId="{DAFFDF85-DC9A-4EF4-9A2D-971884BDF014}" dt="2024-11-09T23:53:20.063" v="683" actId="478"/>
          <ac:spMkLst>
            <pc:docMk/>
            <pc:sldMk cId="311871964" sldId="2146849885"/>
            <ac:spMk id="4" creationId="{791C57E4-D89E-DB7A-0DD8-3653CB47DEC8}"/>
          </ac:spMkLst>
        </pc:spChg>
        <pc:spChg chg="add del mod ord">
          <ac:chgData name="Sindy Lorena Murcia Florez" userId="4b175f4e-f540-40fc-b3d8-a6481cd9e9db" providerId="ADAL" clId="{DAFFDF85-DC9A-4EF4-9A2D-971884BDF014}" dt="2024-11-09T23:53:15.293" v="682" actId="478"/>
          <ac:spMkLst>
            <pc:docMk/>
            <pc:sldMk cId="311871964" sldId="2146849885"/>
            <ac:spMk id="5" creationId="{AB4B8F17-E34E-4696-1769-C370BE5D669A}"/>
          </ac:spMkLst>
        </pc:spChg>
        <pc:spChg chg="mod">
          <ac:chgData name="Sindy Lorena Murcia Florez" userId="4b175f4e-f540-40fc-b3d8-a6481cd9e9db" providerId="ADAL" clId="{DAFFDF85-DC9A-4EF4-9A2D-971884BDF014}" dt="2024-11-09T23:54:43.005" v="745" actId="1035"/>
          <ac:spMkLst>
            <pc:docMk/>
            <pc:sldMk cId="311871964" sldId="2146849885"/>
            <ac:spMk id="8" creationId="{C7CBEC0E-4C1A-EC3C-4DC3-A9F3E5BEB041}"/>
          </ac:spMkLst>
        </pc:spChg>
        <pc:spChg chg="mod">
          <ac:chgData name="Sindy Lorena Murcia Florez" userId="4b175f4e-f540-40fc-b3d8-a6481cd9e9db" providerId="ADAL" clId="{DAFFDF85-DC9A-4EF4-9A2D-971884BDF014}" dt="2024-11-09T23:54:43.005" v="745" actId="1035"/>
          <ac:spMkLst>
            <pc:docMk/>
            <pc:sldMk cId="311871964" sldId="2146849885"/>
            <ac:spMk id="9" creationId="{C76964CF-F277-ECE5-1D55-D1E1BCF6D9DE}"/>
          </ac:spMkLst>
        </pc:spChg>
        <pc:spChg chg="mod">
          <ac:chgData name="Sindy Lorena Murcia Florez" userId="4b175f4e-f540-40fc-b3d8-a6481cd9e9db" providerId="ADAL" clId="{DAFFDF85-DC9A-4EF4-9A2D-971884BDF014}" dt="2024-11-09T23:54:43.005" v="745" actId="1035"/>
          <ac:spMkLst>
            <pc:docMk/>
            <pc:sldMk cId="311871964" sldId="2146849885"/>
            <ac:spMk id="10" creationId="{29DF8380-CE56-363B-6F04-6583DE331942}"/>
          </ac:spMkLst>
        </pc:spChg>
        <pc:spChg chg="add del mod ord">
          <ac:chgData name="Sindy Lorena Murcia Florez" userId="4b175f4e-f540-40fc-b3d8-a6481cd9e9db" providerId="ADAL" clId="{DAFFDF85-DC9A-4EF4-9A2D-971884BDF014}" dt="2024-11-09T23:53:45.839" v="686" actId="478"/>
          <ac:spMkLst>
            <pc:docMk/>
            <pc:sldMk cId="311871964" sldId="2146849885"/>
            <ac:spMk id="11" creationId="{72108C83-1DC1-CE40-61C7-F5E87FC12BED}"/>
          </ac:spMkLst>
        </pc:spChg>
        <pc:spChg chg="add del mod ord">
          <ac:chgData name="Sindy Lorena Murcia Florez" userId="4b175f4e-f540-40fc-b3d8-a6481cd9e9db" providerId="ADAL" clId="{DAFFDF85-DC9A-4EF4-9A2D-971884BDF014}" dt="2024-11-09T23:53:42.552" v="685" actId="478"/>
          <ac:spMkLst>
            <pc:docMk/>
            <pc:sldMk cId="311871964" sldId="2146849885"/>
            <ac:spMk id="13" creationId="{DB393A3F-C0AC-E549-A183-FE7231A10A4D}"/>
          </ac:spMkLst>
        </pc:spChg>
        <pc:spChg chg="add del mod ord">
          <ac:chgData name="Sindy Lorena Murcia Florez" userId="4b175f4e-f540-40fc-b3d8-a6481cd9e9db" providerId="ADAL" clId="{DAFFDF85-DC9A-4EF4-9A2D-971884BDF014}" dt="2024-11-09T23:54:20.672" v="688" actId="478"/>
          <ac:spMkLst>
            <pc:docMk/>
            <pc:sldMk cId="311871964" sldId="2146849885"/>
            <ac:spMk id="14" creationId="{56A2DD9C-BFEE-D98A-CF96-C455312E9BDD}"/>
          </ac:spMkLst>
        </pc:spChg>
        <pc:spChg chg="add del mod ord">
          <ac:chgData name="Sindy Lorena Murcia Florez" userId="4b175f4e-f540-40fc-b3d8-a6481cd9e9db" providerId="ADAL" clId="{DAFFDF85-DC9A-4EF4-9A2D-971884BDF014}" dt="2024-11-09T23:54:23.392" v="689" actId="478"/>
          <ac:spMkLst>
            <pc:docMk/>
            <pc:sldMk cId="311871964" sldId="2146849885"/>
            <ac:spMk id="15" creationId="{B0255A8B-92F7-983F-23FA-E12D374188F4}"/>
          </ac:spMkLst>
        </pc:spChg>
        <pc:graphicFrameChg chg="mod">
          <ac:chgData name="Sindy Lorena Murcia Florez" userId="4b175f4e-f540-40fc-b3d8-a6481cd9e9db" providerId="ADAL" clId="{DAFFDF85-DC9A-4EF4-9A2D-971884BDF014}" dt="2024-11-10T02:51:36.910" v="1015"/>
          <ac:graphicFrameMkLst>
            <pc:docMk/>
            <pc:sldMk cId="311871964" sldId="2146849885"/>
            <ac:graphicFrameMk id="6" creationId="{2C6C32D4-6F20-B734-FEE0-DA44A2157A43}"/>
          </ac:graphicFrameMkLst>
        </pc:graphicFrameChg>
        <pc:graphicFrameChg chg="mod">
          <ac:chgData name="Sindy Lorena Murcia Florez" userId="4b175f4e-f540-40fc-b3d8-a6481cd9e9db" providerId="ADAL" clId="{DAFFDF85-DC9A-4EF4-9A2D-971884BDF014}" dt="2024-11-10T02:51:47.641" v="1016"/>
          <ac:graphicFrameMkLst>
            <pc:docMk/>
            <pc:sldMk cId="311871964" sldId="2146849885"/>
            <ac:graphicFrameMk id="7" creationId="{5D71F207-C134-4AF5-ACF9-BA2E54D73844}"/>
          </ac:graphicFrameMkLst>
        </pc:graphicFrameChg>
        <pc:cxnChg chg="mod">
          <ac:chgData name="Sindy Lorena Murcia Florez" userId="4b175f4e-f540-40fc-b3d8-a6481cd9e9db" providerId="ADAL" clId="{DAFFDF85-DC9A-4EF4-9A2D-971884BDF014}" dt="2024-11-09T23:54:43.005" v="745" actId="1035"/>
          <ac:cxnSpMkLst>
            <pc:docMk/>
            <pc:sldMk cId="311871964" sldId="2146849885"/>
            <ac:cxnSpMk id="12" creationId="{E44E4E1B-DF21-DB0B-BE4A-8484AB4188F1}"/>
          </ac:cxnSpMkLst>
        </pc:cxnChg>
      </pc:sldChg>
      <pc:sldChg chg="modSp mod">
        <pc:chgData name="Sindy Lorena Murcia Florez" userId="4b175f4e-f540-40fc-b3d8-a6481cd9e9db" providerId="ADAL" clId="{DAFFDF85-DC9A-4EF4-9A2D-971884BDF014}" dt="2024-11-09T17:30:10.015" v="226" actId="1076"/>
        <pc:sldMkLst>
          <pc:docMk/>
          <pc:sldMk cId="4120216191" sldId="2146849886"/>
        </pc:sldMkLst>
        <pc:spChg chg="mod">
          <ac:chgData name="Sindy Lorena Murcia Florez" userId="4b175f4e-f540-40fc-b3d8-a6481cd9e9db" providerId="ADAL" clId="{DAFFDF85-DC9A-4EF4-9A2D-971884BDF014}" dt="2024-11-09T17:30:10.015" v="226" actId="1076"/>
          <ac:spMkLst>
            <pc:docMk/>
            <pc:sldMk cId="4120216191" sldId="2146849886"/>
            <ac:spMk id="3" creationId="{475A063A-702C-A5F3-4800-EA3FB001E154}"/>
          </ac:spMkLst>
        </pc:spChg>
      </pc:sldChg>
      <pc:sldChg chg="modSp mod">
        <pc:chgData name="Sindy Lorena Murcia Florez" userId="4b175f4e-f540-40fc-b3d8-a6481cd9e9db" providerId="ADAL" clId="{DAFFDF85-DC9A-4EF4-9A2D-971884BDF014}" dt="2024-11-09T17:36:09.105" v="381" actId="20577"/>
        <pc:sldMkLst>
          <pc:docMk/>
          <pc:sldMk cId="1755903183" sldId="2146849887"/>
        </pc:sldMkLst>
        <pc:spChg chg="mod">
          <ac:chgData name="Sindy Lorena Murcia Florez" userId="4b175f4e-f540-40fc-b3d8-a6481cd9e9db" providerId="ADAL" clId="{DAFFDF85-DC9A-4EF4-9A2D-971884BDF014}" dt="2024-11-09T17:36:09.105" v="381" actId="20577"/>
          <ac:spMkLst>
            <pc:docMk/>
            <pc:sldMk cId="1755903183" sldId="2146849887"/>
            <ac:spMk id="8" creationId="{3C5D6BAD-0404-C9E9-6DDF-80CCB02DA2EE}"/>
          </ac:spMkLst>
        </pc:spChg>
      </pc:sldChg>
      <pc:sldChg chg="add ord">
        <pc:chgData name="Sindy Lorena Murcia Florez" userId="4b175f4e-f540-40fc-b3d8-a6481cd9e9db" providerId="ADAL" clId="{DAFFDF85-DC9A-4EF4-9A2D-971884BDF014}" dt="2024-11-09T17:29:40.458" v="219"/>
        <pc:sldMkLst>
          <pc:docMk/>
          <pc:sldMk cId="3273576380" sldId="2146849888"/>
        </pc:sldMkLst>
      </pc:sldChg>
      <pc:sldChg chg="add del">
        <pc:chgData name="Sindy Lorena Murcia Florez" userId="4b175f4e-f540-40fc-b3d8-a6481cd9e9db" providerId="ADAL" clId="{DAFFDF85-DC9A-4EF4-9A2D-971884BDF014}" dt="2024-11-09T17:32:48.056" v="273" actId="2696"/>
        <pc:sldMkLst>
          <pc:docMk/>
          <pc:sldMk cId="1825720747" sldId="2146849889"/>
        </pc:sldMkLst>
      </pc:sldChg>
      <pc:sldChg chg="add del">
        <pc:chgData name="Sindy Lorena Murcia Florez" userId="4b175f4e-f540-40fc-b3d8-a6481cd9e9db" providerId="ADAL" clId="{DAFFDF85-DC9A-4EF4-9A2D-971884BDF014}" dt="2024-11-09T17:32:04.082" v="271" actId="2696"/>
        <pc:sldMkLst>
          <pc:docMk/>
          <pc:sldMk cId="3136709391" sldId="2146849889"/>
        </pc:sldMkLst>
      </pc:sldChg>
      <pc:sldChg chg="modSp add mod">
        <pc:chgData name="Sindy Lorena Murcia Florez" userId="4b175f4e-f540-40fc-b3d8-a6481cd9e9db" providerId="ADAL" clId="{DAFFDF85-DC9A-4EF4-9A2D-971884BDF014}" dt="2024-11-10T02:54:51.878" v="1024" actId="20577"/>
        <pc:sldMkLst>
          <pc:docMk/>
          <pc:sldMk cId="4166399520" sldId="2146849889"/>
        </pc:sldMkLst>
        <pc:spChg chg="mod">
          <ac:chgData name="Sindy Lorena Murcia Florez" userId="4b175f4e-f540-40fc-b3d8-a6481cd9e9db" providerId="ADAL" clId="{DAFFDF85-DC9A-4EF4-9A2D-971884BDF014}" dt="2024-11-09T23:57:01.807" v="777" actId="20577"/>
          <ac:spMkLst>
            <pc:docMk/>
            <pc:sldMk cId="4166399520" sldId="2146849889"/>
            <ac:spMk id="6" creationId="{54B53147-8D5D-716A-EB93-7991D29158A1}"/>
          </ac:spMkLst>
        </pc:spChg>
        <pc:graphicFrameChg chg="modGraphic">
          <ac:chgData name="Sindy Lorena Murcia Florez" userId="4b175f4e-f540-40fc-b3d8-a6481cd9e9db" providerId="ADAL" clId="{DAFFDF85-DC9A-4EF4-9A2D-971884BDF014}" dt="2024-11-10T02:54:51.878" v="1024" actId="20577"/>
          <ac:graphicFrameMkLst>
            <pc:docMk/>
            <pc:sldMk cId="4166399520" sldId="2146849889"/>
            <ac:graphicFrameMk id="8" creationId="{9B8D28B7-F19E-AA04-7671-BC363F2AAA64}"/>
          </ac:graphicFrameMkLst>
        </pc:graphicFrameChg>
      </pc:sldChg>
      <pc:sldChg chg="add del">
        <pc:chgData name="Sindy Lorena Murcia Florez" userId="4b175f4e-f540-40fc-b3d8-a6481cd9e9db" providerId="ADAL" clId="{DAFFDF85-DC9A-4EF4-9A2D-971884BDF014}" dt="2024-11-09T17:32:48.056" v="273" actId="2696"/>
        <pc:sldMkLst>
          <pc:docMk/>
          <pc:sldMk cId="3245401" sldId="2146849890"/>
        </pc:sldMkLst>
      </pc:sldChg>
      <pc:sldChg chg="add del">
        <pc:chgData name="Sindy Lorena Murcia Florez" userId="4b175f4e-f540-40fc-b3d8-a6481cd9e9db" providerId="ADAL" clId="{DAFFDF85-DC9A-4EF4-9A2D-971884BDF014}" dt="2024-11-09T17:32:04.082" v="271" actId="2696"/>
        <pc:sldMkLst>
          <pc:docMk/>
          <pc:sldMk cId="341794767" sldId="2146849890"/>
        </pc:sldMkLst>
      </pc:sldChg>
      <pc:sldChg chg="modSp add mod">
        <pc:chgData name="Sindy Lorena Murcia Florez" userId="4b175f4e-f540-40fc-b3d8-a6481cd9e9db" providerId="ADAL" clId="{DAFFDF85-DC9A-4EF4-9A2D-971884BDF014}" dt="2024-11-10T00:08:43.490" v="888" actId="20577"/>
        <pc:sldMkLst>
          <pc:docMk/>
          <pc:sldMk cId="3710073790" sldId="2146849890"/>
        </pc:sldMkLst>
        <pc:spChg chg="mod">
          <ac:chgData name="Sindy Lorena Murcia Florez" userId="4b175f4e-f540-40fc-b3d8-a6481cd9e9db" providerId="ADAL" clId="{DAFFDF85-DC9A-4EF4-9A2D-971884BDF014}" dt="2024-11-09T23:57:37.065" v="789" actId="20577"/>
          <ac:spMkLst>
            <pc:docMk/>
            <pc:sldMk cId="3710073790" sldId="2146849890"/>
            <ac:spMk id="3" creationId="{27048120-5864-653F-D47B-68427605F29D}"/>
          </ac:spMkLst>
        </pc:spChg>
        <pc:graphicFrameChg chg="mod">
          <ac:chgData name="Sindy Lorena Murcia Florez" userId="4b175f4e-f540-40fc-b3d8-a6481cd9e9db" providerId="ADAL" clId="{DAFFDF85-DC9A-4EF4-9A2D-971884BDF014}" dt="2024-11-10T00:08:43.490" v="888" actId="20577"/>
          <ac:graphicFrameMkLst>
            <pc:docMk/>
            <pc:sldMk cId="3710073790" sldId="2146849890"/>
            <ac:graphicFrameMk id="4" creationId="{91DB5878-F4FB-D477-D3A4-43B2A2C034C9}"/>
          </ac:graphicFrameMkLst>
        </pc:graphicFrameChg>
      </pc:sldChg>
      <pc:sldChg chg="add del">
        <pc:chgData name="Sindy Lorena Murcia Florez" userId="4b175f4e-f540-40fc-b3d8-a6481cd9e9db" providerId="ADAL" clId="{DAFFDF85-DC9A-4EF4-9A2D-971884BDF014}" dt="2024-11-09T17:32:04.082" v="271" actId="2696"/>
        <pc:sldMkLst>
          <pc:docMk/>
          <pc:sldMk cId="780627101" sldId="2146849891"/>
        </pc:sldMkLst>
      </pc:sldChg>
      <pc:sldChg chg="add del">
        <pc:chgData name="Sindy Lorena Murcia Florez" userId="4b175f4e-f540-40fc-b3d8-a6481cd9e9db" providerId="ADAL" clId="{DAFFDF85-DC9A-4EF4-9A2D-971884BDF014}" dt="2024-11-09T17:32:48.056" v="273" actId="2696"/>
        <pc:sldMkLst>
          <pc:docMk/>
          <pc:sldMk cId="2103604641" sldId="2146849891"/>
        </pc:sldMkLst>
      </pc:sldChg>
      <pc:sldChg chg="modSp add mod">
        <pc:chgData name="Sindy Lorena Murcia Florez" userId="4b175f4e-f540-40fc-b3d8-a6481cd9e9db" providerId="ADAL" clId="{DAFFDF85-DC9A-4EF4-9A2D-971884BDF014}" dt="2024-11-10T00:09:19.674" v="914" actId="20577"/>
        <pc:sldMkLst>
          <pc:docMk/>
          <pc:sldMk cId="3051554549" sldId="2146849891"/>
        </pc:sldMkLst>
        <pc:spChg chg="mod">
          <ac:chgData name="Sindy Lorena Murcia Florez" userId="4b175f4e-f540-40fc-b3d8-a6481cd9e9db" providerId="ADAL" clId="{DAFFDF85-DC9A-4EF4-9A2D-971884BDF014}" dt="2024-11-09T17:39:33.258" v="529" actId="20577"/>
          <ac:spMkLst>
            <pc:docMk/>
            <pc:sldMk cId="3051554549" sldId="2146849891"/>
            <ac:spMk id="3" creationId="{D2192ECD-53C5-339D-AAA4-3229C9290C29}"/>
          </ac:spMkLst>
        </pc:spChg>
        <pc:graphicFrameChg chg="mod">
          <ac:chgData name="Sindy Lorena Murcia Florez" userId="4b175f4e-f540-40fc-b3d8-a6481cd9e9db" providerId="ADAL" clId="{DAFFDF85-DC9A-4EF4-9A2D-971884BDF014}" dt="2024-11-10T00:09:19.674" v="914" actId="20577"/>
          <ac:graphicFrameMkLst>
            <pc:docMk/>
            <pc:sldMk cId="3051554549" sldId="2146849891"/>
            <ac:graphicFrameMk id="2" creationId="{E7E546F2-2578-9A2E-C921-7E7530885406}"/>
          </ac:graphicFrameMkLst>
        </pc:graphicFrameChg>
      </pc:sldChg>
      <pc:sldChg chg="add del">
        <pc:chgData name="Sindy Lorena Murcia Florez" userId="4b175f4e-f540-40fc-b3d8-a6481cd9e9db" providerId="ADAL" clId="{DAFFDF85-DC9A-4EF4-9A2D-971884BDF014}" dt="2024-11-09T17:32:48.056" v="273" actId="2696"/>
        <pc:sldMkLst>
          <pc:docMk/>
          <pc:sldMk cId="1363803360" sldId="2146849892"/>
        </pc:sldMkLst>
      </pc:sldChg>
      <pc:sldChg chg="add del">
        <pc:chgData name="Sindy Lorena Murcia Florez" userId="4b175f4e-f540-40fc-b3d8-a6481cd9e9db" providerId="ADAL" clId="{DAFFDF85-DC9A-4EF4-9A2D-971884BDF014}" dt="2024-11-09T17:32:04.082" v="271" actId="2696"/>
        <pc:sldMkLst>
          <pc:docMk/>
          <pc:sldMk cId="3755009465" sldId="2146849892"/>
        </pc:sldMkLst>
      </pc:sldChg>
      <pc:sldChg chg="modSp add mod">
        <pc:chgData name="Sindy Lorena Murcia Florez" userId="4b175f4e-f540-40fc-b3d8-a6481cd9e9db" providerId="ADAL" clId="{DAFFDF85-DC9A-4EF4-9A2D-971884BDF014}" dt="2024-11-10T00:12:34.553" v="961" actId="20577"/>
        <pc:sldMkLst>
          <pc:docMk/>
          <pc:sldMk cId="3829413995" sldId="2146849892"/>
        </pc:sldMkLst>
        <pc:spChg chg="mod">
          <ac:chgData name="Sindy Lorena Murcia Florez" userId="4b175f4e-f540-40fc-b3d8-a6481cd9e9db" providerId="ADAL" clId="{DAFFDF85-DC9A-4EF4-9A2D-971884BDF014}" dt="2024-11-10T00:12:34.553" v="961" actId="20577"/>
          <ac:spMkLst>
            <pc:docMk/>
            <pc:sldMk cId="3829413995" sldId="2146849892"/>
            <ac:spMk id="3" creationId="{A9A55FDF-536B-F511-96D5-5644666517AF}"/>
          </ac:spMkLst>
        </pc:spChg>
      </pc:sldChg>
      <pc:sldChg chg="modSp add mod">
        <pc:chgData name="Sindy Lorena Murcia Florez" userId="4b175f4e-f540-40fc-b3d8-a6481cd9e9db" providerId="ADAL" clId="{DAFFDF85-DC9A-4EF4-9A2D-971884BDF014}" dt="2024-11-10T00:09:42.858" v="931" actId="20577"/>
        <pc:sldMkLst>
          <pc:docMk/>
          <pc:sldMk cId="856156233" sldId="2146849893"/>
        </pc:sldMkLst>
        <pc:spChg chg="mod">
          <ac:chgData name="Sindy Lorena Murcia Florez" userId="4b175f4e-f540-40fc-b3d8-a6481cd9e9db" providerId="ADAL" clId="{DAFFDF85-DC9A-4EF4-9A2D-971884BDF014}" dt="2024-11-10T00:09:42.858" v="931" actId="20577"/>
          <ac:spMkLst>
            <pc:docMk/>
            <pc:sldMk cId="856156233" sldId="2146849893"/>
            <ac:spMk id="3" creationId="{87A8E28C-DDE8-FA17-468C-E73F6D22816B}"/>
          </ac:spMkLst>
        </pc:spChg>
      </pc:sldChg>
      <pc:sldChg chg="add del">
        <pc:chgData name="Sindy Lorena Murcia Florez" userId="4b175f4e-f540-40fc-b3d8-a6481cd9e9db" providerId="ADAL" clId="{DAFFDF85-DC9A-4EF4-9A2D-971884BDF014}" dt="2024-11-09T17:33:24.568" v="328" actId="2696"/>
        <pc:sldMkLst>
          <pc:docMk/>
          <pc:sldMk cId="739183922" sldId="2146849894"/>
        </pc:sldMkLst>
      </pc:sldChg>
      <pc:sldChg chg="add">
        <pc:chgData name="Sindy Lorena Murcia Florez" userId="4b175f4e-f540-40fc-b3d8-a6481cd9e9db" providerId="ADAL" clId="{DAFFDF85-DC9A-4EF4-9A2D-971884BDF014}" dt="2024-11-09T17:33:28.972" v="329"/>
        <pc:sldMkLst>
          <pc:docMk/>
          <pc:sldMk cId="2846073349" sldId="2146849894"/>
        </pc:sldMkLst>
      </pc:sldChg>
      <pc:sldChg chg="modSp add mod">
        <pc:chgData name="Sindy Lorena Murcia Florez" userId="4b175f4e-f540-40fc-b3d8-a6481cd9e9db" providerId="ADAL" clId="{DAFFDF85-DC9A-4EF4-9A2D-971884BDF014}" dt="2024-11-09T23:56:52.247" v="772" actId="20577"/>
        <pc:sldMkLst>
          <pc:docMk/>
          <pc:sldMk cId="820398772" sldId="2146849895"/>
        </pc:sldMkLst>
        <pc:spChg chg="mod">
          <ac:chgData name="Sindy Lorena Murcia Florez" userId="4b175f4e-f540-40fc-b3d8-a6481cd9e9db" providerId="ADAL" clId="{DAFFDF85-DC9A-4EF4-9A2D-971884BDF014}" dt="2024-11-09T23:56:52.247" v="772" actId="20577"/>
          <ac:spMkLst>
            <pc:docMk/>
            <pc:sldMk cId="820398772" sldId="2146849895"/>
            <ac:spMk id="2" creationId="{60ED9A27-2CD9-722C-156F-8EE9A3CCF084}"/>
          </ac:spMkLst>
        </pc:spChg>
      </pc:sldChg>
      <pc:sldChg chg="modSp add mod">
        <pc:chgData name="Sindy Lorena Murcia Florez" userId="4b175f4e-f540-40fc-b3d8-a6481cd9e9db" providerId="ADAL" clId="{DAFFDF85-DC9A-4EF4-9A2D-971884BDF014}" dt="2024-11-10T00:10:00.932" v="942" actId="5793"/>
        <pc:sldMkLst>
          <pc:docMk/>
          <pc:sldMk cId="2419521979" sldId="2146849896"/>
        </pc:sldMkLst>
        <pc:spChg chg="mod">
          <ac:chgData name="Sindy Lorena Murcia Florez" userId="4b175f4e-f540-40fc-b3d8-a6481cd9e9db" providerId="ADAL" clId="{DAFFDF85-DC9A-4EF4-9A2D-971884BDF014}" dt="2024-11-09T17:40:12.158" v="550" actId="1076"/>
          <ac:spMkLst>
            <pc:docMk/>
            <pc:sldMk cId="2419521979" sldId="2146849896"/>
            <ac:spMk id="3" creationId="{42D101CB-FB54-F4E5-98AF-6D4854D33071}"/>
          </ac:spMkLst>
        </pc:spChg>
        <pc:graphicFrameChg chg="mod">
          <ac:chgData name="Sindy Lorena Murcia Florez" userId="4b175f4e-f540-40fc-b3d8-a6481cd9e9db" providerId="ADAL" clId="{DAFFDF85-DC9A-4EF4-9A2D-971884BDF014}" dt="2024-11-10T00:10:00.932" v="942" actId="5793"/>
          <ac:graphicFrameMkLst>
            <pc:docMk/>
            <pc:sldMk cId="2419521979" sldId="2146849896"/>
            <ac:graphicFrameMk id="4" creationId="{4628F475-E072-47B3-B21E-D9B7A9CD4D5A}"/>
          </ac:graphicFrameMkLst>
        </pc:graphicFrameChg>
      </pc:sldChg>
      <pc:sldChg chg="modSp add mod">
        <pc:chgData name="Sindy Lorena Murcia Florez" userId="4b175f4e-f540-40fc-b3d8-a6481cd9e9db" providerId="ADAL" clId="{DAFFDF85-DC9A-4EF4-9A2D-971884BDF014}" dt="2024-11-10T00:10:15.466" v="951" actId="20577"/>
        <pc:sldMkLst>
          <pc:docMk/>
          <pc:sldMk cId="2550305410" sldId="2146849897"/>
        </pc:sldMkLst>
        <pc:spChg chg="mod">
          <ac:chgData name="Sindy Lorena Murcia Florez" userId="4b175f4e-f540-40fc-b3d8-a6481cd9e9db" providerId="ADAL" clId="{DAFFDF85-DC9A-4EF4-9A2D-971884BDF014}" dt="2024-11-09T17:40:38.808" v="594" actId="1076"/>
          <ac:spMkLst>
            <pc:docMk/>
            <pc:sldMk cId="2550305410" sldId="2146849897"/>
            <ac:spMk id="3" creationId="{868A6ABA-A07A-8170-A051-27D5A8A5AD7C}"/>
          </ac:spMkLst>
        </pc:spChg>
        <pc:graphicFrameChg chg="mod">
          <ac:chgData name="Sindy Lorena Murcia Florez" userId="4b175f4e-f540-40fc-b3d8-a6481cd9e9db" providerId="ADAL" clId="{DAFFDF85-DC9A-4EF4-9A2D-971884BDF014}" dt="2024-11-10T00:10:15.466" v="951" actId="20577"/>
          <ac:graphicFrameMkLst>
            <pc:docMk/>
            <pc:sldMk cId="2550305410" sldId="2146849897"/>
            <ac:graphicFrameMk id="2" creationId="{48656FF6-ECA8-4EAC-964D-3180C9A1A51D}"/>
          </ac:graphicFrameMkLst>
        </pc:graphicFrameChg>
      </pc:sldChg>
      <pc:sldChg chg="modSp add mod">
        <pc:chgData name="Sindy Lorena Murcia Florez" userId="4b175f4e-f540-40fc-b3d8-a6481cd9e9db" providerId="ADAL" clId="{DAFFDF85-DC9A-4EF4-9A2D-971884BDF014}" dt="2024-11-10T00:12:57.206" v="967" actId="20577"/>
        <pc:sldMkLst>
          <pc:docMk/>
          <pc:sldMk cId="3211927649" sldId="2146849898"/>
        </pc:sldMkLst>
        <pc:spChg chg="mod">
          <ac:chgData name="Sindy Lorena Murcia Florez" userId="4b175f4e-f540-40fc-b3d8-a6481cd9e9db" providerId="ADAL" clId="{DAFFDF85-DC9A-4EF4-9A2D-971884BDF014}" dt="2024-11-10T00:12:57.206" v="967" actId="20577"/>
          <ac:spMkLst>
            <pc:docMk/>
            <pc:sldMk cId="3211927649" sldId="2146849898"/>
            <ac:spMk id="2" creationId="{BA630BEE-D7E2-D1E0-62E7-E713BFA22729}"/>
          </ac:spMkLst>
        </pc:spChg>
      </pc:sldChg>
      <pc:sldChg chg="modSp add mod">
        <pc:chgData name="Sindy Lorena Murcia Florez" userId="4b175f4e-f540-40fc-b3d8-a6481cd9e9db" providerId="ADAL" clId="{DAFFDF85-DC9A-4EF4-9A2D-971884BDF014}" dt="2024-11-09T17:41:51.571" v="658" actId="1076"/>
        <pc:sldMkLst>
          <pc:docMk/>
          <pc:sldMk cId="3450480826" sldId="2146849899"/>
        </pc:sldMkLst>
        <pc:spChg chg="mod ord">
          <ac:chgData name="Sindy Lorena Murcia Florez" userId="4b175f4e-f540-40fc-b3d8-a6481cd9e9db" providerId="ADAL" clId="{DAFFDF85-DC9A-4EF4-9A2D-971884BDF014}" dt="2024-11-09T17:41:51.571" v="658" actId="1076"/>
          <ac:spMkLst>
            <pc:docMk/>
            <pc:sldMk cId="3450480826" sldId="2146849899"/>
            <ac:spMk id="2" creationId="{2980FFA8-4DC9-B9F5-E76B-986ECDAEAF8C}"/>
          </ac:spMkLst>
        </pc:spChg>
      </pc:sldChg>
      <pc:sldChg chg="modSp add mod">
        <pc:chgData name="Sindy Lorena Murcia Florez" userId="4b175f4e-f540-40fc-b3d8-a6481cd9e9db" providerId="ADAL" clId="{DAFFDF85-DC9A-4EF4-9A2D-971884BDF014}" dt="2024-11-09T17:35:45.298" v="367" actId="20577"/>
        <pc:sldMkLst>
          <pc:docMk/>
          <pc:sldMk cId="3330127981" sldId="2146849900"/>
        </pc:sldMkLst>
        <pc:spChg chg="mod">
          <ac:chgData name="Sindy Lorena Murcia Florez" userId="4b175f4e-f540-40fc-b3d8-a6481cd9e9db" providerId="ADAL" clId="{DAFFDF85-DC9A-4EF4-9A2D-971884BDF014}" dt="2024-11-09T17:35:45.298" v="367" actId="20577"/>
          <ac:spMkLst>
            <pc:docMk/>
            <pc:sldMk cId="3330127981" sldId="2146849900"/>
            <ac:spMk id="2" creationId="{8AA6F339-F82E-1BC9-A5CD-2D8A39D70C82}"/>
          </ac:spMkLst>
        </pc:spChg>
      </pc:sldChg>
    </pc:docChg>
  </pc:docChgLst>
  <pc:docChgLst>
    <pc:chgData name="Liliana Munoz Bernal" userId="2324f3e0-d9ca-457e-9d37-4a3322601678" providerId="ADAL" clId="{DD617E1A-EFFF-40D9-8DF9-6BF6176C05B5}"/>
    <pc:docChg chg="modSld">
      <pc:chgData name="Liliana Munoz Bernal" userId="2324f3e0-d9ca-457e-9d37-4a3322601678" providerId="ADAL" clId="{DD617E1A-EFFF-40D9-8DF9-6BF6176C05B5}" dt="2024-10-09T21:33:56.477" v="615" actId="14100"/>
      <pc:docMkLst>
        <pc:docMk/>
      </pc:docMkLst>
      <pc:sldChg chg="modSp mod">
        <pc:chgData name="Liliana Munoz Bernal" userId="2324f3e0-d9ca-457e-9d37-4a3322601678" providerId="ADAL" clId="{DD617E1A-EFFF-40D9-8DF9-6BF6176C05B5}" dt="2024-10-09T20:20:23.149" v="609" actId="123"/>
        <pc:sldMkLst>
          <pc:docMk/>
          <pc:sldMk cId="3508788515" sldId="2146849865"/>
        </pc:sldMkLst>
        <pc:spChg chg="mod">
          <ac:chgData name="Liliana Munoz Bernal" userId="2324f3e0-d9ca-457e-9d37-4a3322601678" providerId="ADAL" clId="{DD617E1A-EFFF-40D9-8DF9-6BF6176C05B5}" dt="2024-10-09T20:20:23.149" v="609" actId="123"/>
          <ac:spMkLst>
            <pc:docMk/>
            <pc:sldMk cId="3508788515" sldId="2146849865"/>
            <ac:spMk id="6" creationId="{558E9252-0462-37FE-3A64-B73D256EFBAD}"/>
          </ac:spMkLst>
        </pc:spChg>
      </pc:sldChg>
      <pc:sldChg chg="modNotesTx">
        <pc:chgData name="Liliana Munoz Bernal" userId="2324f3e0-d9ca-457e-9d37-4a3322601678" providerId="ADAL" clId="{DD617E1A-EFFF-40D9-8DF9-6BF6176C05B5}" dt="2024-10-08T13:41:14.405" v="324" actId="20577"/>
        <pc:sldMkLst>
          <pc:docMk/>
          <pc:sldMk cId="203211795" sldId="2146849874"/>
        </pc:sldMkLst>
      </pc:sldChg>
      <pc:sldChg chg="modSp mod modNotesTx">
        <pc:chgData name="Liliana Munoz Bernal" userId="2324f3e0-d9ca-457e-9d37-4a3322601678" providerId="ADAL" clId="{DD617E1A-EFFF-40D9-8DF9-6BF6176C05B5}" dt="2024-10-09T14:58:00.809" v="425" actId="207"/>
        <pc:sldMkLst>
          <pc:docMk/>
          <pc:sldMk cId="170098613" sldId="2146849880"/>
        </pc:sldMkLst>
        <pc:spChg chg="mod">
          <ac:chgData name="Liliana Munoz Bernal" userId="2324f3e0-d9ca-457e-9d37-4a3322601678" providerId="ADAL" clId="{DD617E1A-EFFF-40D9-8DF9-6BF6176C05B5}" dt="2024-10-08T13:16:12.078" v="167" actId="1076"/>
          <ac:spMkLst>
            <pc:docMk/>
            <pc:sldMk cId="170098613" sldId="2146849880"/>
            <ac:spMk id="16" creationId="{BFDCA94B-9BBB-FD7D-795A-0F9E9FC2A33E}"/>
          </ac:spMkLst>
        </pc:spChg>
        <pc:spChg chg="mod">
          <ac:chgData name="Liliana Munoz Bernal" userId="2324f3e0-d9ca-457e-9d37-4a3322601678" providerId="ADAL" clId="{DD617E1A-EFFF-40D9-8DF9-6BF6176C05B5}" dt="2024-10-09T14:58:00.809" v="425" actId="207"/>
          <ac:spMkLst>
            <pc:docMk/>
            <pc:sldMk cId="170098613" sldId="2146849880"/>
            <ac:spMk id="20" creationId="{6A8168A2-C927-EF82-F084-D19B7476DB1A}"/>
          </ac:spMkLst>
        </pc:spChg>
        <pc:spChg chg="mod">
          <ac:chgData name="Liliana Munoz Bernal" userId="2324f3e0-d9ca-457e-9d37-4a3322601678" providerId="ADAL" clId="{DD617E1A-EFFF-40D9-8DF9-6BF6176C05B5}" dt="2024-10-09T14:57:58.322" v="424" actId="207"/>
          <ac:spMkLst>
            <pc:docMk/>
            <pc:sldMk cId="170098613" sldId="2146849880"/>
            <ac:spMk id="21" creationId="{81911594-EDF9-5F69-4A35-42E06CAB011B}"/>
          </ac:spMkLst>
        </pc:spChg>
        <pc:spChg chg="mod">
          <ac:chgData name="Liliana Munoz Bernal" userId="2324f3e0-d9ca-457e-9d37-4a3322601678" providerId="ADAL" clId="{DD617E1A-EFFF-40D9-8DF9-6BF6176C05B5}" dt="2024-10-09T14:57:55.715" v="423" actId="207"/>
          <ac:spMkLst>
            <pc:docMk/>
            <pc:sldMk cId="170098613" sldId="2146849880"/>
            <ac:spMk id="24" creationId="{D6CD88EB-E611-CDFA-0F3D-0B7267B32D69}"/>
          </ac:spMkLst>
        </pc:spChg>
        <pc:spChg chg="mod">
          <ac:chgData name="Liliana Munoz Bernal" userId="2324f3e0-d9ca-457e-9d37-4a3322601678" providerId="ADAL" clId="{DD617E1A-EFFF-40D9-8DF9-6BF6176C05B5}" dt="2024-10-08T12:39:20.318" v="1" actId="20577"/>
          <ac:spMkLst>
            <pc:docMk/>
            <pc:sldMk cId="170098613" sldId="2146849880"/>
            <ac:spMk id="33" creationId="{E7B23E7F-A6F3-7B90-D3B3-591A30CD5947}"/>
          </ac:spMkLst>
        </pc:spChg>
      </pc:sldChg>
      <pc:sldChg chg="addSp modSp mod">
        <pc:chgData name="Liliana Munoz Bernal" userId="2324f3e0-d9ca-457e-9d37-4a3322601678" providerId="ADAL" clId="{DD617E1A-EFFF-40D9-8DF9-6BF6176C05B5}" dt="2024-10-09T21:33:56.477" v="615" actId="14100"/>
        <pc:sldMkLst>
          <pc:docMk/>
          <pc:sldMk cId="3349535473" sldId="2146849881"/>
        </pc:sldMkLst>
        <pc:spChg chg="add mod">
          <ac:chgData name="Liliana Munoz Bernal" userId="2324f3e0-d9ca-457e-9d37-4a3322601678" providerId="ADAL" clId="{DD617E1A-EFFF-40D9-8DF9-6BF6176C05B5}" dt="2024-10-09T14:59:16.546" v="543" actId="207"/>
          <ac:spMkLst>
            <pc:docMk/>
            <pc:sldMk cId="3349535473" sldId="2146849881"/>
            <ac:spMk id="2" creationId="{1A0C91D0-1ECD-802B-31D1-6CE3A41DA6C1}"/>
          </ac:spMkLst>
        </pc:spChg>
        <pc:spChg chg="add mod">
          <ac:chgData name="Liliana Munoz Bernal" userId="2324f3e0-d9ca-457e-9d37-4a3322601678" providerId="ADAL" clId="{DD617E1A-EFFF-40D9-8DF9-6BF6176C05B5}" dt="2024-10-09T21:33:56.477" v="615" actId="14100"/>
          <ac:spMkLst>
            <pc:docMk/>
            <pc:sldMk cId="3349535473" sldId="2146849881"/>
            <ac:spMk id="3" creationId="{83ABBF31-D459-B96A-63D8-A88322087155}"/>
          </ac:spMkLst>
        </pc:spChg>
        <pc:spChg chg="mod">
          <ac:chgData name="Liliana Munoz Bernal" userId="2324f3e0-d9ca-457e-9d37-4a3322601678" providerId="ADAL" clId="{DD617E1A-EFFF-40D9-8DF9-6BF6176C05B5}" dt="2024-10-09T21:33:43.884" v="613" actId="1076"/>
          <ac:spMkLst>
            <pc:docMk/>
            <pc:sldMk cId="3349535473" sldId="2146849881"/>
            <ac:spMk id="4" creationId="{E870E4DF-7A74-721C-F37B-00B39A17AB64}"/>
          </ac:spMkLst>
        </pc:spChg>
        <pc:spChg chg="add mod">
          <ac:chgData name="Liliana Munoz Bernal" userId="2324f3e0-d9ca-457e-9d37-4a3322601678" providerId="ADAL" clId="{DD617E1A-EFFF-40D9-8DF9-6BF6176C05B5}" dt="2024-10-09T15:10:25.409" v="608" actId="208"/>
          <ac:spMkLst>
            <pc:docMk/>
            <pc:sldMk cId="3349535473" sldId="2146849881"/>
            <ac:spMk id="5" creationId="{D607284D-49BE-E71F-6D9A-6330A97DF261}"/>
          </ac:spMkLst>
        </pc:spChg>
        <pc:spChg chg="mod">
          <ac:chgData name="Liliana Munoz Bernal" userId="2324f3e0-d9ca-457e-9d37-4a3322601678" providerId="ADAL" clId="{DD617E1A-EFFF-40D9-8DF9-6BF6176C05B5}" dt="2024-10-09T14:55:57.336" v="421" actId="1076"/>
          <ac:spMkLst>
            <pc:docMk/>
            <pc:sldMk cId="3349535473" sldId="2146849881"/>
            <ac:spMk id="8" creationId="{E3176665-D8CA-C431-211A-7214226E4312}"/>
          </ac:spMkLst>
        </pc:spChg>
        <pc:spChg chg="add mod">
          <ac:chgData name="Liliana Munoz Bernal" userId="2324f3e0-d9ca-457e-9d37-4a3322601678" providerId="ADAL" clId="{DD617E1A-EFFF-40D9-8DF9-6BF6176C05B5}" dt="2024-10-09T21:33:19.256" v="611" actId="1076"/>
          <ac:spMkLst>
            <pc:docMk/>
            <pc:sldMk cId="3349535473" sldId="2146849881"/>
            <ac:spMk id="14" creationId="{8731451B-58EB-3730-ADE6-0798CE3FEE79}"/>
          </ac:spMkLst>
        </pc:spChg>
      </pc:sldChg>
    </pc:docChg>
  </pc:docChgLst>
  <pc:docChgLst>
    <pc:chgData name="Sindy Lorena Murcia Florez" userId="4b175f4e-f540-40fc-b3d8-a6481cd9e9db" providerId="ADAL" clId="{DEA5A000-CAE4-4B05-B72C-71DB5AB03BA6}"/>
    <pc:docChg chg="undo custSel addSld delSld modSld">
      <pc:chgData name="Sindy Lorena Murcia Florez" userId="4b175f4e-f540-40fc-b3d8-a6481cd9e9db" providerId="ADAL" clId="{DEA5A000-CAE4-4B05-B72C-71DB5AB03BA6}" dt="2024-10-26T18:17:29.609" v="1932" actId="113"/>
      <pc:docMkLst>
        <pc:docMk/>
      </pc:docMkLst>
      <pc:sldChg chg="mod chgLayout">
        <pc:chgData name="Sindy Lorena Murcia Florez" userId="4b175f4e-f540-40fc-b3d8-a6481cd9e9db" providerId="ADAL" clId="{DEA5A000-CAE4-4B05-B72C-71DB5AB03BA6}" dt="2024-10-18T22:44:42.647" v="1724" actId="700"/>
        <pc:sldMkLst>
          <pc:docMk/>
          <pc:sldMk cId="3278096176" sldId="256"/>
        </pc:sldMkLst>
      </pc:sldChg>
      <pc:sldChg chg="modSp add mod">
        <pc:chgData name="Sindy Lorena Murcia Florez" userId="4b175f4e-f540-40fc-b3d8-a6481cd9e9db" providerId="ADAL" clId="{DEA5A000-CAE4-4B05-B72C-71DB5AB03BA6}" dt="2024-10-26T18:17:29.609" v="1932" actId="113"/>
        <pc:sldMkLst>
          <pc:docMk/>
          <pc:sldMk cId="2163621715" sldId="269"/>
        </pc:sldMkLst>
        <pc:spChg chg="mod">
          <ac:chgData name="Sindy Lorena Murcia Florez" userId="4b175f4e-f540-40fc-b3d8-a6481cd9e9db" providerId="ADAL" clId="{DEA5A000-CAE4-4B05-B72C-71DB5AB03BA6}" dt="2024-10-26T18:17:29.609" v="1932" actId="113"/>
          <ac:spMkLst>
            <pc:docMk/>
            <pc:sldMk cId="2163621715" sldId="269"/>
            <ac:spMk id="7" creationId="{D5EC3486-D40C-AE42-5C4B-9820C98306EC}"/>
          </ac:spMkLst>
        </pc:spChg>
      </pc:sldChg>
      <pc:sldChg chg="modSp mod">
        <pc:chgData name="Sindy Lorena Murcia Florez" userId="4b175f4e-f540-40fc-b3d8-a6481cd9e9db" providerId="ADAL" clId="{DEA5A000-CAE4-4B05-B72C-71DB5AB03BA6}" dt="2024-10-26T18:07:21.523" v="1755" actId="14100"/>
        <pc:sldMkLst>
          <pc:docMk/>
          <pc:sldMk cId="3508788515" sldId="2146849865"/>
        </pc:sldMkLst>
        <pc:spChg chg="mod">
          <ac:chgData name="Sindy Lorena Murcia Florez" userId="4b175f4e-f540-40fc-b3d8-a6481cd9e9db" providerId="ADAL" clId="{DEA5A000-CAE4-4B05-B72C-71DB5AB03BA6}" dt="2024-10-26T17:30:15.820" v="1738" actId="1076"/>
          <ac:spMkLst>
            <pc:docMk/>
            <pc:sldMk cId="3508788515" sldId="2146849865"/>
            <ac:spMk id="5" creationId="{A2452A7A-0129-DF65-8352-0BC479FA0FC8}"/>
          </ac:spMkLst>
        </pc:spChg>
        <pc:spChg chg="mod">
          <ac:chgData name="Sindy Lorena Murcia Florez" userId="4b175f4e-f540-40fc-b3d8-a6481cd9e9db" providerId="ADAL" clId="{DEA5A000-CAE4-4B05-B72C-71DB5AB03BA6}" dt="2024-10-26T18:06:32.025" v="1742" actId="113"/>
          <ac:spMkLst>
            <pc:docMk/>
            <pc:sldMk cId="3508788515" sldId="2146849865"/>
            <ac:spMk id="6" creationId="{558E9252-0462-37FE-3A64-B73D256EFBAD}"/>
          </ac:spMkLst>
        </pc:spChg>
        <pc:spChg chg="mod">
          <ac:chgData name="Sindy Lorena Murcia Florez" userId="4b175f4e-f540-40fc-b3d8-a6481cd9e9db" providerId="ADAL" clId="{DEA5A000-CAE4-4B05-B72C-71DB5AB03BA6}" dt="2024-10-26T18:07:21.523" v="1755" actId="14100"/>
          <ac:spMkLst>
            <pc:docMk/>
            <pc:sldMk cId="3508788515" sldId="2146849865"/>
            <ac:spMk id="7" creationId="{4E994748-9686-B820-D35F-5282BA3B4ED1}"/>
          </ac:spMkLst>
        </pc:spChg>
        <pc:graphicFrameChg chg="mod">
          <ac:chgData name="Sindy Lorena Murcia Florez" userId="4b175f4e-f540-40fc-b3d8-a6481cd9e9db" providerId="ADAL" clId="{DEA5A000-CAE4-4B05-B72C-71DB5AB03BA6}" dt="2024-10-26T17:29:51.830" v="1737"/>
          <ac:graphicFrameMkLst>
            <pc:docMk/>
            <pc:sldMk cId="3508788515" sldId="2146849865"/>
            <ac:graphicFrameMk id="4" creationId="{ED9D5509-34EA-D807-4227-50E9F0241860}"/>
          </ac:graphicFrameMkLst>
        </pc:graphicFrameChg>
      </pc:sldChg>
      <pc:sldChg chg="addSp modSp mod">
        <pc:chgData name="Sindy Lorena Murcia Florez" userId="4b175f4e-f540-40fc-b3d8-a6481cd9e9db" providerId="ADAL" clId="{DEA5A000-CAE4-4B05-B72C-71DB5AB03BA6}" dt="2024-10-18T16:26:20.469" v="1181" actId="1076"/>
        <pc:sldMkLst>
          <pc:docMk/>
          <pc:sldMk cId="3226326025" sldId="2146849866"/>
        </pc:sldMkLst>
        <pc:spChg chg="add mod">
          <ac:chgData name="Sindy Lorena Murcia Florez" userId="4b175f4e-f540-40fc-b3d8-a6481cd9e9db" providerId="ADAL" clId="{DEA5A000-CAE4-4B05-B72C-71DB5AB03BA6}" dt="2024-10-18T16:26:20.469" v="1181" actId="1076"/>
          <ac:spMkLst>
            <pc:docMk/>
            <pc:sldMk cId="3226326025" sldId="2146849866"/>
            <ac:spMk id="2" creationId="{D67546F5-747B-919C-9BDF-7722B248F410}"/>
          </ac:spMkLst>
        </pc:spChg>
        <pc:spChg chg="add mod">
          <ac:chgData name="Sindy Lorena Murcia Florez" userId="4b175f4e-f540-40fc-b3d8-a6481cd9e9db" providerId="ADAL" clId="{DEA5A000-CAE4-4B05-B72C-71DB5AB03BA6}" dt="2024-10-18T16:21:29.775" v="1065" actId="1076"/>
          <ac:spMkLst>
            <pc:docMk/>
            <pc:sldMk cId="3226326025" sldId="2146849866"/>
            <ac:spMk id="3" creationId="{79BD546C-79E7-80E6-28B8-01D6CF7E89E7}"/>
          </ac:spMkLst>
        </pc:spChg>
        <pc:spChg chg="mod">
          <ac:chgData name="Sindy Lorena Murcia Florez" userId="4b175f4e-f540-40fc-b3d8-a6481cd9e9db" providerId="ADAL" clId="{DEA5A000-CAE4-4B05-B72C-71DB5AB03BA6}" dt="2024-10-18T16:00:47.750" v="597" actId="108"/>
          <ac:spMkLst>
            <pc:docMk/>
            <pc:sldMk cId="3226326025" sldId="2146849866"/>
            <ac:spMk id="9" creationId="{ACC5CF5F-3750-75E5-4DB6-F280A8850D9D}"/>
          </ac:spMkLst>
        </pc:spChg>
        <pc:spChg chg="add mod">
          <ac:chgData name="Sindy Lorena Murcia Florez" userId="4b175f4e-f540-40fc-b3d8-a6481cd9e9db" providerId="ADAL" clId="{DEA5A000-CAE4-4B05-B72C-71DB5AB03BA6}" dt="2024-10-18T16:22:27.824" v="1071" actId="208"/>
          <ac:spMkLst>
            <pc:docMk/>
            <pc:sldMk cId="3226326025" sldId="2146849866"/>
            <ac:spMk id="13" creationId="{730F9F19-D4BA-7EB8-193C-EBEF5003A9D7}"/>
          </ac:spMkLst>
        </pc:spChg>
        <pc:graphicFrameChg chg="mod modGraphic">
          <ac:chgData name="Sindy Lorena Murcia Florez" userId="4b175f4e-f540-40fc-b3d8-a6481cd9e9db" providerId="ADAL" clId="{DEA5A000-CAE4-4B05-B72C-71DB5AB03BA6}" dt="2024-10-18T16:20:08.808" v="1049" actId="14100"/>
          <ac:graphicFrameMkLst>
            <pc:docMk/>
            <pc:sldMk cId="3226326025" sldId="2146849866"/>
            <ac:graphicFrameMk id="5" creationId="{719372DA-F22A-6F4B-99B4-583D9E849030}"/>
          </ac:graphicFrameMkLst>
        </pc:graphicFrameChg>
        <pc:graphicFrameChg chg="mod modGraphic">
          <ac:chgData name="Sindy Lorena Murcia Florez" userId="4b175f4e-f540-40fc-b3d8-a6481cd9e9db" providerId="ADAL" clId="{DEA5A000-CAE4-4B05-B72C-71DB5AB03BA6}" dt="2024-10-18T16:21:16.926" v="1064" actId="207"/>
          <ac:graphicFrameMkLst>
            <pc:docMk/>
            <pc:sldMk cId="3226326025" sldId="2146849866"/>
            <ac:graphicFrameMk id="7" creationId="{8BF90D3E-C57B-F0A4-BD08-242D77EF8E8B}"/>
          </ac:graphicFrameMkLst>
        </pc:graphicFrameChg>
        <pc:graphicFrameChg chg="mod modGraphic">
          <ac:chgData name="Sindy Lorena Murcia Florez" userId="4b175f4e-f540-40fc-b3d8-a6481cd9e9db" providerId="ADAL" clId="{DEA5A000-CAE4-4B05-B72C-71DB5AB03BA6}" dt="2024-10-18T16:20:19.796" v="1052" actId="1076"/>
          <ac:graphicFrameMkLst>
            <pc:docMk/>
            <pc:sldMk cId="3226326025" sldId="2146849866"/>
            <ac:graphicFrameMk id="11" creationId="{2E23566B-4BF2-6F6F-A439-C415815921AE}"/>
          </ac:graphicFrameMkLst>
        </pc:graphicFrameChg>
        <pc:cxnChg chg="add mod">
          <ac:chgData name="Sindy Lorena Murcia Florez" userId="4b175f4e-f540-40fc-b3d8-a6481cd9e9db" providerId="ADAL" clId="{DEA5A000-CAE4-4B05-B72C-71DB5AB03BA6}" dt="2024-10-18T16:21:33.358" v="1066" actId="14100"/>
          <ac:cxnSpMkLst>
            <pc:docMk/>
            <pc:sldMk cId="3226326025" sldId="2146849866"/>
            <ac:cxnSpMk id="6" creationId="{2A3ABDEB-7D50-CADA-321B-02AB5247D28D}"/>
          </ac:cxnSpMkLst>
        </pc:cxnChg>
        <pc:cxnChg chg="add mod">
          <ac:chgData name="Sindy Lorena Murcia Florez" userId="4b175f4e-f540-40fc-b3d8-a6481cd9e9db" providerId="ADAL" clId="{DEA5A000-CAE4-4B05-B72C-71DB5AB03BA6}" dt="2024-10-18T16:23:10.334" v="1081" actId="1582"/>
          <ac:cxnSpMkLst>
            <pc:docMk/>
            <pc:sldMk cId="3226326025" sldId="2146849866"/>
            <ac:cxnSpMk id="15" creationId="{B1514BF1-018E-0D23-B8E3-9B4B17E748B5}"/>
          </ac:cxnSpMkLst>
        </pc:cxnChg>
      </pc:sldChg>
      <pc:sldChg chg="addSp delSp modSp mod">
        <pc:chgData name="Sindy Lorena Murcia Florez" userId="4b175f4e-f540-40fc-b3d8-a6481cd9e9db" providerId="ADAL" clId="{DEA5A000-CAE4-4B05-B72C-71DB5AB03BA6}" dt="2024-10-18T20:00:26.446" v="1706" actId="20577"/>
        <pc:sldMkLst>
          <pc:docMk/>
          <pc:sldMk cId="4155480001" sldId="2146849868"/>
        </pc:sldMkLst>
        <pc:spChg chg="add mod">
          <ac:chgData name="Sindy Lorena Murcia Florez" userId="4b175f4e-f540-40fc-b3d8-a6481cd9e9db" providerId="ADAL" clId="{DEA5A000-CAE4-4B05-B72C-71DB5AB03BA6}" dt="2024-10-18T16:25:09.946" v="1152" actId="1035"/>
          <ac:spMkLst>
            <pc:docMk/>
            <pc:sldMk cId="4155480001" sldId="2146849868"/>
            <ac:spMk id="10" creationId="{99F8FC4F-6A4F-68FD-C715-AC4BAE95085B}"/>
          </ac:spMkLst>
        </pc:spChg>
        <pc:spChg chg="mod">
          <ac:chgData name="Sindy Lorena Murcia Florez" userId="4b175f4e-f540-40fc-b3d8-a6481cd9e9db" providerId="ADAL" clId="{DEA5A000-CAE4-4B05-B72C-71DB5AB03BA6}" dt="2024-10-18T16:25:09.946" v="1152" actId="1035"/>
          <ac:spMkLst>
            <pc:docMk/>
            <pc:sldMk cId="4155480001" sldId="2146849868"/>
            <ac:spMk id="17" creationId="{11465999-627F-FB8E-830B-F45CB27B1CBA}"/>
          </ac:spMkLst>
        </pc:spChg>
        <pc:spChg chg="mod">
          <ac:chgData name="Sindy Lorena Murcia Florez" userId="4b175f4e-f540-40fc-b3d8-a6481cd9e9db" providerId="ADAL" clId="{DEA5A000-CAE4-4B05-B72C-71DB5AB03BA6}" dt="2024-10-18T16:25:09.946" v="1152" actId="1035"/>
          <ac:spMkLst>
            <pc:docMk/>
            <pc:sldMk cId="4155480001" sldId="2146849868"/>
            <ac:spMk id="18" creationId="{4BE0AD6F-ACA2-2F5E-60E2-7ECC7A8A5DE1}"/>
          </ac:spMkLst>
        </pc:spChg>
        <pc:spChg chg="mod">
          <ac:chgData name="Sindy Lorena Murcia Florez" userId="4b175f4e-f540-40fc-b3d8-a6481cd9e9db" providerId="ADAL" clId="{DEA5A000-CAE4-4B05-B72C-71DB5AB03BA6}" dt="2024-10-18T16:25:30.867" v="1180" actId="113"/>
          <ac:spMkLst>
            <pc:docMk/>
            <pc:sldMk cId="4155480001" sldId="2146849868"/>
            <ac:spMk id="22" creationId="{7D377A82-1363-84B7-2556-CEDAC241FA2E}"/>
          </ac:spMkLst>
        </pc:spChg>
        <pc:spChg chg="add mod">
          <ac:chgData name="Sindy Lorena Murcia Florez" userId="4b175f4e-f540-40fc-b3d8-a6481cd9e9db" providerId="ADAL" clId="{DEA5A000-CAE4-4B05-B72C-71DB5AB03BA6}" dt="2024-10-18T16:25:15.777" v="1178" actId="1036"/>
          <ac:spMkLst>
            <pc:docMk/>
            <pc:sldMk cId="4155480001" sldId="2146849868"/>
            <ac:spMk id="25" creationId="{9FF4D3D5-9D72-17D0-CE1E-91EF90396DDE}"/>
          </ac:spMkLst>
        </pc:spChg>
        <pc:spChg chg="del">
          <ac:chgData name="Sindy Lorena Murcia Florez" userId="4b175f4e-f540-40fc-b3d8-a6481cd9e9db" providerId="ADAL" clId="{DEA5A000-CAE4-4B05-B72C-71DB5AB03BA6}" dt="2024-10-18T15:57:30.943" v="529" actId="478"/>
          <ac:spMkLst>
            <pc:docMk/>
            <pc:sldMk cId="4155480001" sldId="2146849868"/>
            <ac:spMk id="26" creationId="{DE0D21E2-7F30-B6E8-9477-624B17F4EDA0}"/>
          </ac:spMkLst>
        </pc:spChg>
        <pc:graphicFrameChg chg="mod modGraphic">
          <ac:chgData name="Sindy Lorena Murcia Florez" userId="4b175f4e-f540-40fc-b3d8-a6481cd9e9db" providerId="ADAL" clId="{DEA5A000-CAE4-4B05-B72C-71DB5AB03BA6}" dt="2024-10-18T20:00:26.446" v="1706" actId="20577"/>
          <ac:graphicFrameMkLst>
            <pc:docMk/>
            <pc:sldMk cId="4155480001" sldId="2146849868"/>
            <ac:graphicFrameMk id="4" creationId="{9B9B6E19-CA7A-4FEA-6D20-E50F16DA660D}"/>
          </ac:graphicFrameMkLst>
        </pc:graphicFrameChg>
        <pc:graphicFrameChg chg="mod modGraphic">
          <ac:chgData name="Sindy Lorena Murcia Florez" userId="4b175f4e-f540-40fc-b3d8-a6481cd9e9db" providerId="ADAL" clId="{DEA5A000-CAE4-4B05-B72C-71DB5AB03BA6}" dt="2024-10-18T16:25:09.946" v="1152" actId="1035"/>
          <ac:graphicFrameMkLst>
            <pc:docMk/>
            <pc:sldMk cId="4155480001" sldId="2146849868"/>
            <ac:graphicFrameMk id="6" creationId="{66C1A918-9229-D11E-0294-BA3F741C57B1}"/>
          </ac:graphicFrameMkLst>
        </pc:graphicFrameChg>
        <pc:graphicFrameChg chg="mod modGraphic">
          <ac:chgData name="Sindy Lorena Murcia Florez" userId="4b175f4e-f540-40fc-b3d8-a6481cd9e9db" providerId="ADAL" clId="{DEA5A000-CAE4-4B05-B72C-71DB5AB03BA6}" dt="2024-10-18T16:25:09.946" v="1152" actId="1035"/>
          <ac:graphicFrameMkLst>
            <pc:docMk/>
            <pc:sldMk cId="4155480001" sldId="2146849868"/>
            <ac:graphicFrameMk id="11" creationId="{2E23566B-4BF2-6F6F-A439-C415815921AE}"/>
          </ac:graphicFrameMkLst>
        </pc:graphicFrameChg>
        <pc:graphicFrameChg chg="mod modGraphic">
          <ac:chgData name="Sindy Lorena Murcia Florez" userId="4b175f4e-f540-40fc-b3d8-a6481cd9e9db" providerId="ADAL" clId="{DEA5A000-CAE4-4B05-B72C-71DB5AB03BA6}" dt="2024-10-18T16:25:09.946" v="1152" actId="1035"/>
          <ac:graphicFrameMkLst>
            <pc:docMk/>
            <pc:sldMk cId="4155480001" sldId="2146849868"/>
            <ac:graphicFrameMk id="16" creationId="{B2B54A71-B466-5F97-00C7-F01F01F6A810}"/>
          </ac:graphicFrameMkLst>
        </pc:graphicFrameChg>
        <pc:cxnChg chg="mod">
          <ac:chgData name="Sindy Lorena Murcia Florez" userId="4b175f4e-f540-40fc-b3d8-a6481cd9e9db" providerId="ADAL" clId="{DEA5A000-CAE4-4B05-B72C-71DB5AB03BA6}" dt="2024-10-18T16:25:09.946" v="1152" actId="1035"/>
          <ac:cxnSpMkLst>
            <pc:docMk/>
            <pc:sldMk cId="4155480001" sldId="2146849868"/>
            <ac:cxnSpMk id="3" creationId="{43574057-763A-3194-55EE-8CC09253AA9B}"/>
          </ac:cxnSpMkLst>
        </pc:cxnChg>
        <pc:cxnChg chg="mod">
          <ac:chgData name="Sindy Lorena Murcia Florez" userId="4b175f4e-f540-40fc-b3d8-a6481cd9e9db" providerId="ADAL" clId="{DEA5A000-CAE4-4B05-B72C-71DB5AB03BA6}" dt="2024-10-18T16:25:09.946" v="1152" actId="1035"/>
          <ac:cxnSpMkLst>
            <pc:docMk/>
            <pc:sldMk cId="4155480001" sldId="2146849868"/>
            <ac:cxnSpMk id="8" creationId="{DA2F19B2-8CB9-CFCE-86EA-59972CC240BD}"/>
          </ac:cxnSpMkLst>
        </pc:cxnChg>
        <pc:cxnChg chg="del mod">
          <ac:chgData name="Sindy Lorena Murcia Florez" userId="4b175f4e-f540-40fc-b3d8-a6481cd9e9db" providerId="ADAL" clId="{DEA5A000-CAE4-4B05-B72C-71DB5AB03BA6}" dt="2024-10-18T15:57:33.311" v="530" actId="478"/>
          <ac:cxnSpMkLst>
            <pc:docMk/>
            <pc:sldMk cId="4155480001" sldId="2146849868"/>
            <ac:cxnSpMk id="14" creationId="{0C164378-8C9A-9DCA-42BB-1BD2DEDC2CED}"/>
          </ac:cxnSpMkLst>
        </pc:cxnChg>
        <pc:cxnChg chg="mod">
          <ac:chgData name="Sindy Lorena Murcia Florez" userId="4b175f4e-f540-40fc-b3d8-a6481cd9e9db" providerId="ADAL" clId="{DEA5A000-CAE4-4B05-B72C-71DB5AB03BA6}" dt="2024-10-18T16:25:09.946" v="1152" actId="1035"/>
          <ac:cxnSpMkLst>
            <pc:docMk/>
            <pc:sldMk cId="4155480001" sldId="2146849868"/>
            <ac:cxnSpMk id="20" creationId="{1C95A918-4F6A-25F4-1332-B161325107F1}"/>
          </ac:cxnSpMkLst>
        </pc:cxnChg>
      </pc:sldChg>
      <pc:sldChg chg="addSp delSp modSp mod">
        <pc:chgData name="Sindy Lorena Murcia Florez" userId="4b175f4e-f540-40fc-b3d8-a6481cd9e9db" providerId="ADAL" clId="{DEA5A000-CAE4-4B05-B72C-71DB5AB03BA6}" dt="2024-10-18T22:45:50.941" v="1727" actId="1076"/>
        <pc:sldMkLst>
          <pc:docMk/>
          <pc:sldMk cId="4129296820" sldId="2146849870"/>
        </pc:sldMkLst>
        <pc:spChg chg="add mod">
          <ac:chgData name="Sindy Lorena Murcia Florez" userId="4b175f4e-f540-40fc-b3d8-a6481cd9e9db" providerId="ADAL" clId="{DEA5A000-CAE4-4B05-B72C-71DB5AB03BA6}" dt="2024-10-18T16:26:39.985" v="1189" actId="1076"/>
          <ac:spMkLst>
            <pc:docMk/>
            <pc:sldMk cId="4129296820" sldId="2146849870"/>
            <ac:spMk id="4" creationId="{87B481EE-084B-33F5-2AC5-C5D79C137E51}"/>
          </ac:spMkLst>
        </pc:spChg>
        <pc:spChg chg="add mod">
          <ac:chgData name="Sindy Lorena Murcia Florez" userId="4b175f4e-f540-40fc-b3d8-a6481cd9e9db" providerId="ADAL" clId="{DEA5A000-CAE4-4B05-B72C-71DB5AB03BA6}" dt="2024-10-18T19:52:28.901" v="1639" actId="164"/>
          <ac:spMkLst>
            <pc:docMk/>
            <pc:sldMk cId="4129296820" sldId="2146849870"/>
            <ac:spMk id="29" creationId="{F51CF7D6-DC6E-2316-60DE-95D4964FC3BE}"/>
          </ac:spMkLst>
        </pc:spChg>
        <pc:spChg chg="add del mod">
          <ac:chgData name="Sindy Lorena Murcia Florez" userId="4b175f4e-f540-40fc-b3d8-a6481cd9e9db" providerId="ADAL" clId="{DEA5A000-CAE4-4B05-B72C-71DB5AB03BA6}" dt="2024-10-18T17:52:57.446" v="1562" actId="478"/>
          <ac:spMkLst>
            <pc:docMk/>
            <pc:sldMk cId="4129296820" sldId="2146849870"/>
            <ac:spMk id="70" creationId="{181160B2-818C-82A7-1ADD-EA9FE678EF01}"/>
          </ac:spMkLst>
        </pc:spChg>
        <pc:grpChg chg="add mod">
          <ac:chgData name="Sindy Lorena Murcia Florez" userId="4b175f4e-f540-40fc-b3d8-a6481cd9e9db" providerId="ADAL" clId="{DEA5A000-CAE4-4B05-B72C-71DB5AB03BA6}" dt="2024-10-18T19:56:12.742" v="1668" actId="1038"/>
          <ac:grpSpMkLst>
            <pc:docMk/>
            <pc:sldMk cId="4129296820" sldId="2146849870"/>
            <ac:grpSpMk id="128" creationId="{2045E257-BD36-FDF5-2382-4C1DC2D58FC6}"/>
          </ac:grpSpMkLst>
        </pc:grpChg>
        <pc:graphicFrameChg chg="add del mod">
          <ac:chgData name="Sindy Lorena Murcia Florez" userId="4b175f4e-f540-40fc-b3d8-a6481cd9e9db" providerId="ADAL" clId="{DEA5A000-CAE4-4B05-B72C-71DB5AB03BA6}" dt="2024-10-18T16:24:40.833" v="1113" actId="478"/>
          <ac:graphicFrameMkLst>
            <pc:docMk/>
            <pc:sldMk cId="4129296820" sldId="2146849870"/>
            <ac:graphicFrameMk id="2" creationId="{00FF8935-4CAD-C0A8-361B-3B33CD5D9305}"/>
          </ac:graphicFrameMkLst>
        </pc:graphicFrameChg>
        <pc:graphicFrameChg chg="add mod">
          <ac:chgData name="Sindy Lorena Murcia Florez" userId="4b175f4e-f540-40fc-b3d8-a6481cd9e9db" providerId="ADAL" clId="{DEA5A000-CAE4-4B05-B72C-71DB5AB03BA6}" dt="2024-10-18T17:31:13.536" v="1395"/>
          <ac:graphicFrameMkLst>
            <pc:docMk/>
            <pc:sldMk cId="4129296820" sldId="2146849870"/>
            <ac:graphicFrameMk id="2" creationId="{96E2CD5A-1985-E4E6-A185-19F93D7D732C}"/>
          </ac:graphicFrameMkLst>
        </pc:graphicFrameChg>
        <pc:graphicFrameChg chg="add mod">
          <ac:chgData name="Sindy Lorena Murcia Florez" userId="4b175f4e-f540-40fc-b3d8-a6481cd9e9db" providerId="ADAL" clId="{DEA5A000-CAE4-4B05-B72C-71DB5AB03BA6}" dt="2024-10-18T17:24:48.777" v="1394" actId="1076"/>
          <ac:graphicFrameMkLst>
            <pc:docMk/>
            <pc:sldMk cId="4129296820" sldId="2146849870"/>
            <ac:graphicFrameMk id="3" creationId="{82BFC932-D589-2890-5E01-6042BA8FE8C2}"/>
          </ac:graphicFrameMkLst>
        </pc:graphicFrameChg>
        <pc:graphicFrameChg chg="add del mod modGraphic">
          <ac:chgData name="Sindy Lorena Murcia Florez" userId="4b175f4e-f540-40fc-b3d8-a6481cd9e9db" providerId="ADAL" clId="{DEA5A000-CAE4-4B05-B72C-71DB5AB03BA6}" dt="2024-10-18T17:31:35.702" v="1399" actId="478"/>
          <ac:graphicFrameMkLst>
            <pc:docMk/>
            <pc:sldMk cId="4129296820" sldId="2146849870"/>
            <ac:graphicFrameMk id="6" creationId="{31E0CD16-0873-7546-9174-06341FB3389D}"/>
          </ac:graphicFrameMkLst>
        </pc:graphicFrameChg>
        <pc:graphicFrameChg chg="add mod">
          <ac:chgData name="Sindy Lorena Murcia Florez" userId="4b175f4e-f540-40fc-b3d8-a6481cd9e9db" providerId="ADAL" clId="{DEA5A000-CAE4-4B05-B72C-71DB5AB03BA6}" dt="2024-10-18T17:32:42.213" v="1400"/>
          <ac:graphicFrameMkLst>
            <pc:docMk/>
            <pc:sldMk cId="4129296820" sldId="2146849870"/>
            <ac:graphicFrameMk id="7" creationId="{013EB104-E016-7AA4-C6C0-B804D3B29840}"/>
          </ac:graphicFrameMkLst>
        </pc:graphicFrameChg>
        <pc:graphicFrameChg chg="add mod modGraphic">
          <ac:chgData name="Sindy Lorena Murcia Florez" userId="4b175f4e-f540-40fc-b3d8-a6481cd9e9db" providerId="ADAL" clId="{DEA5A000-CAE4-4B05-B72C-71DB5AB03BA6}" dt="2024-10-18T20:01:14.342" v="1709" actId="14734"/>
          <ac:graphicFrameMkLst>
            <pc:docMk/>
            <pc:sldMk cId="4129296820" sldId="2146849870"/>
            <ac:graphicFrameMk id="8" creationId="{18D39747-618F-743C-3350-93C6502EFEE1}"/>
          </ac:graphicFrameMkLst>
        </pc:graphicFrameChg>
        <pc:graphicFrameChg chg="del mod">
          <ac:chgData name="Sindy Lorena Murcia Florez" userId="4b175f4e-f540-40fc-b3d8-a6481cd9e9db" providerId="ADAL" clId="{DEA5A000-CAE4-4B05-B72C-71DB5AB03BA6}" dt="2024-10-18T16:06:12.802" v="772" actId="478"/>
          <ac:graphicFrameMkLst>
            <pc:docMk/>
            <pc:sldMk cId="4129296820" sldId="2146849870"/>
            <ac:graphicFrameMk id="9" creationId="{EDC42610-8593-0349-63FC-DCD06537E8B8}"/>
          </ac:graphicFrameMkLst>
        </pc:graphicFrameChg>
        <pc:picChg chg="mod">
          <ac:chgData name="Sindy Lorena Murcia Florez" userId="4b175f4e-f540-40fc-b3d8-a6481cd9e9db" providerId="ADAL" clId="{DEA5A000-CAE4-4B05-B72C-71DB5AB03BA6}" dt="2024-10-18T22:45:50.941" v="1727" actId="1076"/>
          <ac:picMkLst>
            <pc:docMk/>
            <pc:sldMk cId="4129296820" sldId="2146849870"/>
            <ac:picMk id="5" creationId="{F35F37A3-9FB4-08B0-21A0-0C5F760942D0}"/>
          </ac:picMkLst>
        </pc:picChg>
        <pc:cxnChg chg="add del mod">
          <ac:chgData name="Sindy Lorena Murcia Florez" userId="4b175f4e-f540-40fc-b3d8-a6481cd9e9db" providerId="ADAL" clId="{DEA5A000-CAE4-4B05-B72C-71DB5AB03BA6}" dt="2024-10-18T17:43:31.044" v="1497" actId="478"/>
          <ac:cxnSpMkLst>
            <pc:docMk/>
            <pc:sldMk cId="4129296820" sldId="2146849870"/>
            <ac:cxnSpMk id="9" creationId="{3A3065D0-D65B-C701-2CF1-0A43281B1286}"/>
          </ac:cxnSpMkLst>
        </pc:cxnChg>
        <pc:cxnChg chg="add del mod">
          <ac:chgData name="Sindy Lorena Murcia Florez" userId="4b175f4e-f540-40fc-b3d8-a6481cd9e9db" providerId="ADAL" clId="{DEA5A000-CAE4-4B05-B72C-71DB5AB03BA6}" dt="2024-10-18T17:52:34.141" v="1556" actId="478"/>
          <ac:cxnSpMkLst>
            <pc:docMk/>
            <pc:sldMk cId="4129296820" sldId="2146849870"/>
            <ac:cxnSpMk id="37" creationId="{31C7C865-80F9-1EE8-B0A7-635623BB4FE4}"/>
          </ac:cxnSpMkLst>
        </pc:cxnChg>
        <pc:cxnChg chg="add del mod">
          <ac:chgData name="Sindy Lorena Murcia Florez" userId="4b175f4e-f540-40fc-b3d8-a6481cd9e9db" providerId="ADAL" clId="{DEA5A000-CAE4-4B05-B72C-71DB5AB03BA6}" dt="2024-10-18T17:52:40.745" v="1558" actId="11529"/>
          <ac:cxnSpMkLst>
            <pc:docMk/>
            <pc:sldMk cId="4129296820" sldId="2146849870"/>
            <ac:cxnSpMk id="69" creationId="{44B1D024-505E-FC93-A8C5-C07BCC9CE958}"/>
          </ac:cxnSpMkLst>
        </pc:cxnChg>
        <pc:cxnChg chg="add mod ord">
          <ac:chgData name="Sindy Lorena Murcia Florez" userId="4b175f4e-f540-40fc-b3d8-a6481cd9e9db" providerId="ADAL" clId="{DEA5A000-CAE4-4B05-B72C-71DB5AB03BA6}" dt="2024-10-18T20:01:52.002" v="1723" actId="14100"/>
          <ac:cxnSpMkLst>
            <pc:docMk/>
            <pc:sldMk cId="4129296820" sldId="2146849870"/>
            <ac:cxnSpMk id="72" creationId="{7A1BB3E4-C221-C9C5-A113-6972C750B4A7}"/>
          </ac:cxnSpMkLst>
        </pc:cxnChg>
        <pc:cxnChg chg="add mod">
          <ac:chgData name="Sindy Lorena Murcia Florez" userId="4b175f4e-f540-40fc-b3d8-a6481cd9e9db" providerId="ADAL" clId="{DEA5A000-CAE4-4B05-B72C-71DB5AB03BA6}" dt="2024-10-18T19:52:28.901" v="1639" actId="164"/>
          <ac:cxnSpMkLst>
            <pc:docMk/>
            <pc:sldMk cId="4129296820" sldId="2146849870"/>
            <ac:cxnSpMk id="96" creationId="{3EF59C05-923F-05B8-525B-CB2D1651C626}"/>
          </ac:cxnSpMkLst>
        </pc:cxnChg>
        <pc:cxnChg chg="add mod">
          <ac:chgData name="Sindy Lorena Murcia Florez" userId="4b175f4e-f540-40fc-b3d8-a6481cd9e9db" providerId="ADAL" clId="{DEA5A000-CAE4-4B05-B72C-71DB5AB03BA6}" dt="2024-10-18T19:56:17.223" v="1669" actId="14100"/>
          <ac:cxnSpMkLst>
            <pc:docMk/>
            <pc:sldMk cId="4129296820" sldId="2146849870"/>
            <ac:cxnSpMk id="127" creationId="{7812EBC0-8A75-3386-F145-3500437E85C7}"/>
          </ac:cxnSpMkLst>
        </pc:cxnChg>
      </pc:sldChg>
      <pc:sldChg chg="addSp delSp modSp mod modClrScheme chgLayout">
        <pc:chgData name="Sindy Lorena Murcia Florez" userId="4b175f4e-f540-40fc-b3d8-a6481cd9e9db" providerId="ADAL" clId="{DEA5A000-CAE4-4B05-B72C-71DB5AB03BA6}" dt="2024-10-18T16:29:01.681" v="1243" actId="478"/>
        <pc:sldMkLst>
          <pc:docMk/>
          <pc:sldMk cId="514639553" sldId="2146849871"/>
        </pc:sldMkLst>
        <pc:spChg chg="add del mod ord">
          <ac:chgData name="Sindy Lorena Murcia Florez" userId="4b175f4e-f540-40fc-b3d8-a6481cd9e9db" providerId="ADAL" clId="{DEA5A000-CAE4-4B05-B72C-71DB5AB03BA6}" dt="2024-10-18T16:29:01.681" v="1243" actId="478"/>
          <ac:spMkLst>
            <pc:docMk/>
            <pc:sldMk cId="514639553" sldId="2146849871"/>
            <ac:spMk id="2" creationId="{0E93DAB9-FD7D-A3F4-128B-89C792D56BF6}"/>
          </ac:spMkLst>
        </pc:spChg>
        <pc:spChg chg="add del mod ord">
          <ac:chgData name="Sindy Lorena Murcia Florez" userId="4b175f4e-f540-40fc-b3d8-a6481cd9e9db" providerId="ADAL" clId="{DEA5A000-CAE4-4B05-B72C-71DB5AB03BA6}" dt="2024-10-18T16:28:59.496" v="1242" actId="478"/>
          <ac:spMkLst>
            <pc:docMk/>
            <pc:sldMk cId="514639553" sldId="2146849871"/>
            <ac:spMk id="3" creationId="{A85FFFAA-0419-8201-FDF0-971B43ECD086}"/>
          </ac:spMkLst>
        </pc:spChg>
        <pc:graphicFrameChg chg="mod">
          <ac:chgData name="Sindy Lorena Murcia Florez" userId="4b175f4e-f540-40fc-b3d8-a6481cd9e9db" providerId="ADAL" clId="{DEA5A000-CAE4-4B05-B72C-71DB5AB03BA6}" dt="2024-10-18T16:15:46.202" v="928" actId="20577"/>
          <ac:graphicFrameMkLst>
            <pc:docMk/>
            <pc:sldMk cId="514639553" sldId="2146849871"/>
            <ac:graphicFrameMk id="6" creationId="{780E90F8-06C4-FDF7-343D-1157085818AB}"/>
          </ac:graphicFrameMkLst>
        </pc:graphicFrameChg>
      </pc:sldChg>
      <pc:sldChg chg="addSp delSp modSp mod chgLayout">
        <pc:chgData name="Sindy Lorena Murcia Florez" userId="4b175f4e-f540-40fc-b3d8-a6481cd9e9db" providerId="ADAL" clId="{DEA5A000-CAE4-4B05-B72C-71DB5AB03BA6}" dt="2024-10-18T19:58:00.627" v="1697" actId="14100"/>
        <pc:sldMkLst>
          <pc:docMk/>
          <pc:sldMk cId="1436687798" sldId="2146849872"/>
        </pc:sldMkLst>
        <pc:spChg chg="mod">
          <ac:chgData name="Sindy Lorena Murcia Florez" userId="4b175f4e-f540-40fc-b3d8-a6481cd9e9db" providerId="ADAL" clId="{DEA5A000-CAE4-4B05-B72C-71DB5AB03BA6}" dt="2024-10-18T15:39:02.551" v="437" actId="1076"/>
          <ac:spMkLst>
            <pc:docMk/>
            <pc:sldMk cId="1436687798" sldId="2146849872"/>
            <ac:spMk id="2" creationId="{0556A65A-72DB-0306-C1A0-D2532649A82D}"/>
          </ac:spMkLst>
        </pc:spChg>
        <pc:spChg chg="add del mod ord">
          <ac:chgData name="Sindy Lorena Murcia Florez" userId="4b175f4e-f540-40fc-b3d8-a6481cd9e9db" providerId="ADAL" clId="{DEA5A000-CAE4-4B05-B72C-71DB5AB03BA6}" dt="2024-10-18T15:13:37.177" v="165" actId="478"/>
          <ac:spMkLst>
            <pc:docMk/>
            <pc:sldMk cId="1436687798" sldId="2146849872"/>
            <ac:spMk id="3" creationId="{0166C84E-736F-B23B-2A69-5684C08BB1AE}"/>
          </ac:spMkLst>
        </pc:spChg>
        <pc:spChg chg="mod">
          <ac:chgData name="Sindy Lorena Murcia Florez" userId="4b175f4e-f540-40fc-b3d8-a6481cd9e9db" providerId="ADAL" clId="{DEA5A000-CAE4-4B05-B72C-71DB5AB03BA6}" dt="2024-10-18T19:57:49.975" v="1696" actId="1037"/>
          <ac:spMkLst>
            <pc:docMk/>
            <pc:sldMk cId="1436687798" sldId="2146849872"/>
            <ac:spMk id="6" creationId="{C4B8A6CF-6EE3-D6FD-18A8-FDFFE6AB67AF}"/>
          </ac:spMkLst>
        </pc:spChg>
        <pc:spChg chg="add del mod ord">
          <ac:chgData name="Sindy Lorena Murcia Florez" userId="4b175f4e-f540-40fc-b3d8-a6481cd9e9db" providerId="ADAL" clId="{DEA5A000-CAE4-4B05-B72C-71DB5AB03BA6}" dt="2024-10-18T15:13:40.637" v="166" actId="478"/>
          <ac:spMkLst>
            <pc:docMk/>
            <pc:sldMk cId="1436687798" sldId="2146849872"/>
            <ac:spMk id="7" creationId="{0AA9A41E-6847-74F1-A082-1A55D2A4BF4C}"/>
          </ac:spMkLst>
        </pc:spChg>
        <pc:spChg chg="del">
          <ac:chgData name="Sindy Lorena Murcia Florez" userId="4b175f4e-f540-40fc-b3d8-a6481cd9e9db" providerId="ADAL" clId="{DEA5A000-CAE4-4B05-B72C-71DB5AB03BA6}" dt="2024-10-18T02:58:38.547" v="1" actId="478"/>
          <ac:spMkLst>
            <pc:docMk/>
            <pc:sldMk cId="1436687798" sldId="2146849872"/>
            <ac:spMk id="7" creationId="{61C240CB-F8C6-1BE9-996D-9B6AD0C967E2}"/>
          </ac:spMkLst>
        </pc:spChg>
        <pc:spChg chg="mod">
          <ac:chgData name="Sindy Lorena Murcia Florez" userId="4b175f4e-f540-40fc-b3d8-a6481cd9e9db" providerId="ADAL" clId="{DEA5A000-CAE4-4B05-B72C-71DB5AB03BA6}" dt="2024-10-18T16:11:35.447" v="844" actId="1076"/>
          <ac:spMkLst>
            <pc:docMk/>
            <pc:sldMk cId="1436687798" sldId="2146849872"/>
            <ac:spMk id="10" creationId="{B82BF83E-155A-DF6C-3ACF-15F5A54A76BD}"/>
          </ac:spMkLst>
        </pc:spChg>
        <pc:spChg chg="mod">
          <ac:chgData name="Sindy Lorena Murcia Florez" userId="4b175f4e-f540-40fc-b3d8-a6481cd9e9db" providerId="ADAL" clId="{DEA5A000-CAE4-4B05-B72C-71DB5AB03BA6}" dt="2024-10-18T16:11:22.640" v="843" actId="1076"/>
          <ac:spMkLst>
            <pc:docMk/>
            <pc:sldMk cId="1436687798" sldId="2146849872"/>
            <ac:spMk id="13" creationId="{C1EC8EEE-5672-426F-15D0-7B5B83845671}"/>
          </ac:spMkLst>
        </pc:spChg>
        <pc:spChg chg="mod">
          <ac:chgData name="Sindy Lorena Murcia Florez" userId="4b175f4e-f540-40fc-b3d8-a6481cd9e9db" providerId="ADAL" clId="{DEA5A000-CAE4-4B05-B72C-71DB5AB03BA6}" dt="2024-10-18T19:58:00.627" v="1697" actId="14100"/>
          <ac:spMkLst>
            <pc:docMk/>
            <pc:sldMk cId="1436687798" sldId="2146849872"/>
            <ac:spMk id="14" creationId="{03A31931-2C89-85B0-A806-7AC99AD13DC8}"/>
          </ac:spMkLst>
        </pc:spChg>
        <pc:spChg chg="del mod">
          <ac:chgData name="Sindy Lorena Murcia Florez" userId="4b175f4e-f540-40fc-b3d8-a6481cd9e9db" providerId="ADAL" clId="{DEA5A000-CAE4-4B05-B72C-71DB5AB03BA6}" dt="2024-10-18T15:16:10.533" v="293" actId="478"/>
          <ac:spMkLst>
            <pc:docMk/>
            <pc:sldMk cId="1436687798" sldId="2146849872"/>
            <ac:spMk id="15" creationId="{2CB59E80-70A5-E8CD-3ACC-58337DC3CAE3}"/>
          </ac:spMkLst>
        </pc:spChg>
        <pc:spChg chg="add del mod">
          <ac:chgData name="Sindy Lorena Murcia Florez" userId="4b175f4e-f540-40fc-b3d8-a6481cd9e9db" providerId="ADAL" clId="{DEA5A000-CAE4-4B05-B72C-71DB5AB03BA6}" dt="2024-10-18T15:40:48.958" v="459" actId="22"/>
          <ac:spMkLst>
            <pc:docMk/>
            <pc:sldMk cId="1436687798" sldId="2146849872"/>
            <ac:spMk id="16" creationId="{5D6C2EF8-1D18-E05B-C9A3-CCE64FDED108}"/>
          </ac:spMkLst>
        </pc:spChg>
        <pc:spChg chg="add mod">
          <ac:chgData name="Sindy Lorena Murcia Florez" userId="4b175f4e-f540-40fc-b3d8-a6481cd9e9db" providerId="ADAL" clId="{DEA5A000-CAE4-4B05-B72C-71DB5AB03BA6}" dt="2024-10-18T16:11:40.918" v="846" actId="1076"/>
          <ac:spMkLst>
            <pc:docMk/>
            <pc:sldMk cId="1436687798" sldId="2146849872"/>
            <ac:spMk id="17" creationId="{32209BF3-103D-E289-354C-0F1D94A6F8D9}"/>
          </ac:spMkLst>
        </pc:spChg>
        <pc:graphicFrameChg chg="mod modGraphic">
          <ac:chgData name="Sindy Lorena Murcia Florez" userId="4b175f4e-f540-40fc-b3d8-a6481cd9e9db" providerId="ADAL" clId="{DEA5A000-CAE4-4B05-B72C-71DB5AB03BA6}" dt="2024-10-18T15:43:06.077" v="481" actId="20577"/>
          <ac:graphicFrameMkLst>
            <pc:docMk/>
            <pc:sldMk cId="1436687798" sldId="2146849872"/>
            <ac:graphicFrameMk id="5" creationId="{AB85AE00-4231-146A-DF2E-0511799A3D02}"/>
          </ac:graphicFrameMkLst>
        </pc:graphicFrameChg>
        <pc:graphicFrameChg chg="del">
          <ac:chgData name="Sindy Lorena Murcia Florez" userId="4b175f4e-f540-40fc-b3d8-a6481cd9e9db" providerId="ADAL" clId="{DEA5A000-CAE4-4B05-B72C-71DB5AB03BA6}" dt="2024-10-18T02:58:35.519" v="0" actId="478"/>
          <ac:graphicFrameMkLst>
            <pc:docMk/>
            <pc:sldMk cId="1436687798" sldId="2146849872"/>
            <ac:graphicFrameMk id="9" creationId="{7891A65E-BEFA-7433-0750-CC31900F2A98}"/>
          </ac:graphicFrameMkLst>
        </pc:graphicFrameChg>
        <pc:graphicFrameChg chg="mod modGraphic">
          <ac:chgData name="Sindy Lorena Murcia Florez" userId="4b175f4e-f540-40fc-b3d8-a6481cd9e9db" providerId="ADAL" clId="{DEA5A000-CAE4-4B05-B72C-71DB5AB03BA6}" dt="2024-10-18T19:57:49.975" v="1696" actId="1037"/>
          <ac:graphicFrameMkLst>
            <pc:docMk/>
            <pc:sldMk cId="1436687798" sldId="2146849872"/>
            <ac:graphicFrameMk id="11" creationId="{1C0CA5C0-45E3-C0A6-67A7-850E325CB075}"/>
          </ac:graphicFrameMkLst>
        </pc:graphicFrameChg>
        <pc:cxnChg chg="del mod">
          <ac:chgData name="Sindy Lorena Murcia Florez" userId="4b175f4e-f540-40fc-b3d8-a6481cd9e9db" providerId="ADAL" clId="{DEA5A000-CAE4-4B05-B72C-71DB5AB03BA6}" dt="2024-10-18T16:12:01.864" v="847" actId="478"/>
          <ac:cxnSpMkLst>
            <pc:docMk/>
            <pc:sldMk cId="1436687798" sldId="2146849872"/>
            <ac:cxnSpMk id="4" creationId="{2F166AA5-5603-36C6-DE8A-22559710341E}"/>
          </ac:cxnSpMkLst>
        </pc:cxnChg>
        <pc:cxnChg chg="add mod">
          <ac:chgData name="Sindy Lorena Murcia Florez" userId="4b175f4e-f540-40fc-b3d8-a6481cd9e9db" providerId="ADAL" clId="{DEA5A000-CAE4-4B05-B72C-71DB5AB03BA6}" dt="2024-10-18T16:12:11.283" v="875" actId="14100"/>
          <ac:cxnSpMkLst>
            <pc:docMk/>
            <pc:sldMk cId="1436687798" sldId="2146849872"/>
            <ac:cxnSpMk id="18" creationId="{E6501E8A-935B-B920-1B62-E2B4D99AF35F}"/>
          </ac:cxnSpMkLst>
        </pc:cxnChg>
      </pc:sldChg>
      <pc:sldChg chg="modSp del">
        <pc:chgData name="Sindy Lorena Murcia Florez" userId="4b175f4e-f540-40fc-b3d8-a6481cd9e9db" providerId="ADAL" clId="{DEA5A000-CAE4-4B05-B72C-71DB5AB03BA6}" dt="2024-10-18T16:00:09.987" v="557" actId="47"/>
        <pc:sldMkLst>
          <pc:docMk/>
          <pc:sldMk cId="491114114" sldId="2146849873"/>
        </pc:sldMkLst>
        <pc:graphicFrameChg chg="mod">
          <ac:chgData name="Sindy Lorena Murcia Florez" userId="4b175f4e-f540-40fc-b3d8-a6481cd9e9db" providerId="ADAL" clId="{DEA5A000-CAE4-4B05-B72C-71DB5AB03BA6}" dt="2024-10-18T02:59:54.280" v="13" actId="20577"/>
          <ac:graphicFrameMkLst>
            <pc:docMk/>
            <pc:sldMk cId="491114114" sldId="2146849873"/>
            <ac:graphicFrameMk id="8" creationId="{71802211-0DC1-4885-A6C1-C2CD68D9AF1F}"/>
          </ac:graphicFrameMkLst>
        </pc:graphicFrameChg>
      </pc:sldChg>
      <pc:sldChg chg="addSp delSp modSp mod chgLayout">
        <pc:chgData name="Sindy Lorena Murcia Florez" userId="4b175f4e-f540-40fc-b3d8-a6481cd9e9db" providerId="ADAL" clId="{DEA5A000-CAE4-4B05-B72C-71DB5AB03BA6}" dt="2024-10-26T18:13:02.733" v="1922" actId="113"/>
        <pc:sldMkLst>
          <pc:docMk/>
          <pc:sldMk cId="806581775" sldId="2146849874"/>
        </pc:sldMkLst>
        <pc:spChg chg="mod ord">
          <ac:chgData name="Sindy Lorena Murcia Florez" userId="4b175f4e-f540-40fc-b3d8-a6481cd9e9db" providerId="ADAL" clId="{DEA5A000-CAE4-4B05-B72C-71DB5AB03BA6}" dt="2024-10-26T18:12:35.155" v="1901" actId="20577"/>
          <ac:spMkLst>
            <pc:docMk/>
            <pc:sldMk cId="806581775" sldId="2146849874"/>
            <ac:spMk id="2" creationId="{D44C63A3-D4F6-F927-0A06-4120323276B3}"/>
          </ac:spMkLst>
        </pc:spChg>
        <pc:spChg chg="del mod ord">
          <ac:chgData name="Sindy Lorena Murcia Florez" userId="4b175f4e-f540-40fc-b3d8-a6481cd9e9db" providerId="ADAL" clId="{DEA5A000-CAE4-4B05-B72C-71DB5AB03BA6}" dt="2024-10-26T18:12:08.626" v="1884" actId="478"/>
          <ac:spMkLst>
            <pc:docMk/>
            <pc:sldMk cId="806581775" sldId="2146849874"/>
            <ac:spMk id="3" creationId="{182AF45C-0EB0-93AF-7E35-BF0E9BAE86E6}"/>
          </ac:spMkLst>
        </pc:spChg>
        <pc:spChg chg="add del mod">
          <ac:chgData name="Sindy Lorena Murcia Florez" userId="4b175f4e-f540-40fc-b3d8-a6481cd9e9db" providerId="ADAL" clId="{DEA5A000-CAE4-4B05-B72C-71DB5AB03BA6}" dt="2024-10-26T18:12:12.848" v="1885" actId="478"/>
          <ac:spMkLst>
            <pc:docMk/>
            <pc:sldMk cId="806581775" sldId="2146849874"/>
            <ac:spMk id="5" creationId="{038C9779-E330-915B-7064-DBF001DAD31E}"/>
          </ac:spMkLst>
        </pc:spChg>
        <pc:spChg chg="add mod">
          <ac:chgData name="Sindy Lorena Murcia Florez" userId="4b175f4e-f540-40fc-b3d8-a6481cd9e9db" providerId="ADAL" clId="{DEA5A000-CAE4-4B05-B72C-71DB5AB03BA6}" dt="2024-10-26T18:13:02.733" v="1922" actId="113"/>
          <ac:spMkLst>
            <pc:docMk/>
            <pc:sldMk cId="806581775" sldId="2146849874"/>
            <ac:spMk id="6" creationId="{88F5AEEC-EF43-9D67-961F-B5E0313681E7}"/>
          </ac:spMkLst>
        </pc:spChg>
      </pc:sldChg>
      <pc:sldChg chg="modSp mod">
        <pc:chgData name="Sindy Lorena Murcia Florez" userId="4b175f4e-f540-40fc-b3d8-a6481cd9e9db" providerId="ADAL" clId="{DEA5A000-CAE4-4B05-B72C-71DB5AB03BA6}" dt="2024-10-26T17:32:30.341" v="1740" actId="20577"/>
        <pc:sldMkLst>
          <pc:docMk/>
          <pc:sldMk cId="1840034866" sldId="2146849875"/>
        </pc:sldMkLst>
        <pc:graphicFrameChg chg="mod">
          <ac:chgData name="Sindy Lorena Murcia Florez" userId="4b175f4e-f540-40fc-b3d8-a6481cd9e9db" providerId="ADAL" clId="{DEA5A000-CAE4-4B05-B72C-71DB5AB03BA6}" dt="2024-10-26T17:32:30.341" v="1740" actId="20577"/>
          <ac:graphicFrameMkLst>
            <pc:docMk/>
            <pc:sldMk cId="1840034866" sldId="2146849875"/>
            <ac:graphicFrameMk id="4" creationId="{03852F50-8615-E958-C0AD-F2C2ECF17EF7}"/>
          </ac:graphicFrameMkLst>
        </pc:graphicFrameChg>
      </pc:sldChg>
      <pc:sldChg chg="addSp delSp modSp mod">
        <pc:chgData name="Sindy Lorena Murcia Florez" userId="4b175f4e-f540-40fc-b3d8-a6481cd9e9db" providerId="ADAL" clId="{DEA5A000-CAE4-4B05-B72C-71DB5AB03BA6}" dt="2024-10-26T18:16:48.920" v="1931" actId="572"/>
        <pc:sldMkLst>
          <pc:docMk/>
          <pc:sldMk cId="3400501720" sldId="2146849876"/>
        </pc:sldMkLst>
        <pc:spChg chg="add mod">
          <ac:chgData name="Sindy Lorena Murcia Florez" userId="4b175f4e-f540-40fc-b3d8-a6481cd9e9db" providerId="ADAL" clId="{DEA5A000-CAE4-4B05-B72C-71DB5AB03BA6}" dt="2024-10-18T16:35:54.833" v="1246"/>
          <ac:spMkLst>
            <pc:docMk/>
            <pc:sldMk cId="3400501720" sldId="2146849876"/>
            <ac:spMk id="5" creationId="{97BABE5C-F036-7BBC-FC43-66968BA3B3C4}"/>
          </ac:spMkLst>
        </pc:spChg>
        <pc:graphicFrameChg chg="del mod modGraphic">
          <ac:chgData name="Sindy Lorena Murcia Florez" userId="4b175f4e-f540-40fc-b3d8-a6481cd9e9db" providerId="ADAL" clId="{DEA5A000-CAE4-4B05-B72C-71DB5AB03BA6}" dt="2024-10-18T16:17:54.935" v="950" actId="478"/>
          <ac:graphicFrameMkLst>
            <pc:docMk/>
            <pc:sldMk cId="3400501720" sldId="2146849876"/>
            <ac:graphicFrameMk id="2" creationId="{DF76FF18-839A-6C02-32EF-AD213875EB68}"/>
          </ac:graphicFrameMkLst>
        </pc:graphicFrameChg>
        <pc:graphicFrameChg chg="mod modGraphic">
          <ac:chgData name="Sindy Lorena Murcia Florez" userId="4b175f4e-f540-40fc-b3d8-a6481cd9e9db" providerId="ADAL" clId="{DEA5A000-CAE4-4B05-B72C-71DB5AB03BA6}" dt="2024-10-18T16:36:09.700" v="1251" actId="1076"/>
          <ac:graphicFrameMkLst>
            <pc:docMk/>
            <pc:sldMk cId="3400501720" sldId="2146849876"/>
            <ac:graphicFrameMk id="3" creationId="{0D151CBA-F7C8-5092-E542-1B5E09095BDB}"/>
          </ac:graphicFrameMkLst>
        </pc:graphicFrameChg>
        <pc:graphicFrameChg chg="del">
          <ac:chgData name="Sindy Lorena Murcia Florez" userId="4b175f4e-f540-40fc-b3d8-a6481cd9e9db" providerId="ADAL" clId="{DEA5A000-CAE4-4B05-B72C-71DB5AB03BA6}" dt="2024-10-18T03:00:16.954" v="16" actId="478"/>
          <ac:graphicFrameMkLst>
            <pc:docMk/>
            <pc:sldMk cId="3400501720" sldId="2146849876"/>
            <ac:graphicFrameMk id="4" creationId="{0D323C99-F67A-755B-75A8-B43548F9DED5}"/>
          </ac:graphicFrameMkLst>
        </pc:graphicFrameChg>
        <pc:graphicFrameChg chg="mod modGraphic">
          <ac:chgData name="Sindy Lorena Murcia Florez" userId="4b175f4e-f540-40fc-b3d8-a6481cd9e9db" providerId="ADAL" clId="{DEA5A000-CAE4-4B05-B72C-71DB5AB03BA6}" dt="2024-10-26T18:16:48.920" v="1931" actId="572"/>
          <ac:graphicFrameMkLst>
            <pc:docMk/>
            <pc:sldMk cId="3400501720" sldId="2146849876"/>
            <ac:graphicFrameMk id="6" creationId="{2A597B9B-52C3-F7F0-4895-47FB17BB9C58}"/>
          </ac:graphicFrameMkLst>
        </pc:graphicFrameChg>
        <pc:picChg chg="add mod">
          <ac:chgData name="Sindy Lorena Murcia Florez" userId="4b175f4e-f540-40fc-b3d8-a6481cd9e9db" providerId="ADAL" clId="{DEA5A000-CAE4-4B05-B72C-71DB5AB03BA6}" dt="2024-10-18T16:36:15.409" v="1253" actId="1076"/>
          <ac:picMkLst>
            <pc:docMk/>
            <pc:sldMk cId="3400501720" sldId="2146849876"/>
            <ac:picMk id="4" creationId="{34700977-F666-FE31-CF65-9F63AFA5073B}"/>
          </ac:picMkLst>
        </pc:picChg>
      </pc:sldChg>
      <pc:sldChg chg="addSp delSp modSp mod">
        <pc:chgData name="Sindy Lorena Murcia Florez" userId="4b175f4e-f540-40fc-b3d8-a6481cd9e9db" providerId="ADAL" clId="{DEA5A000-CAE4-4B05-B72C-71DB5AB03BA6}" dt="2024-10-18T20:00:20.785" v="1705" actId="20577"/>
        <pc:sldMkLst>
          <pc:docMk/>
          <pc:sldMk cId="1306438879" sldId="2146849877"/>
        </pc:sldMkLst>
        <pc:spChg chg="mod">
          <ac:chgData name="Sindy Lorena Murcia Florez" userId="4b175f4e-f540-40fc-b3d8-a6481cd9e9db" providerId="ADAL" clId="{DEA5A000-CAE4-4B05-B72C-71DB5AB03BA6}" dt="2024-10-18T16:40:01.261" v="1301" actId="1076"/>
          <ac:spMkLst>
            <pc:docMk/>
            <pc:sldMk cId="1306438879" sldId="2146849877"/>
            <ac:spMk id="5" creationId="{61A2C344-2B39-C86E-B9B5-A296B614CE5F}"/>
          </ac:spMkLst>
        </pc:spChg>
        <pc:spChg chg="mod">
          <ac:chgData name="Sindy Lorena Murcia Florez" userId="4b175f4e-f540-40fc-b3d8-a6481cd9e9db" providerId="ADAL" clId="{DEA5A000-CAE4-4B05-B72C-71DB5AB03BA6}" dt="2024-10-18T16:40:08.104" v="1302" actId="1076"/>
          <ac:spMkLst>
            <pc:docMk/>
            <pc:sldMk cId="1306438879" sldId="2146849877"/>
            <ac:spMk id="6" creationId="{77D3917D-73CE-DEFB-2C4D-7CE98FE92E8E}"/>
          </ac:spMkLst>
        </pc:spChg>
        <pc:spChg chg="add mod">
          <ac:chgData name="Sindy Lorena Murcia Florez" userId="4b175f4e-f540-40fc-b3d8-a6481cd9e9db" providerId="ADAL" clId="{DEA5A000-CAE4-4B05-B72C-71DB5AB03BA6}" dt="2024-10-18T16:36:32.170" v="1255"/>
          <ac:spMkLst>
            <pc:docMk/>
            <pc:sldMk cId="1306438879" sldId="2146849877"/>
            <ac:spMk id="9" creationId="{219BA558-DAA8-A771-17D2-CF89483E3BB6}"/>
          </ac:spMkLst>
        </pc:spChg>
        <pc:spChg chg="add mod">
          <ac:chgData name="Sindy Lorena Murcia Florez" userId="4b175f4e-f540-40fc-b3d8-a6481cd9e9db" providerId="ADAL" clId="{DEA5A000-CAE4-4B05-B72C-71DB5AB03BA6}" dt="2024-10-18T16:39:33.121" v="1295" actId="1035"/>
          <ac:spMkLst>
            <pc:docMk/>
            <pc:sldMk cId="1306438879" sldId="2146849877"/>
            <ac:spMk id="10" creationId="{F42298B0-9EEA-8A95-846A-891FAAF7B9D0}"/>
          </ac:spMkLst>
        </pc:spChg>
        <pc:spChg chg="mod">
          <ac:chgData name="Sindy Lorena Murcia Florez" userId="4b175f4e-f540-40fc-b3d8-a6481cd9e9db" providerId="ADAL" clId="{DEA5A000-CAE4-4B05-B72C-71DB5AB03BA6}" dt="2024-10-18T16:38:39.996" v="1269" actId="1076"/>
          <ac:spMkLst>
            <pc:docMk/>
            <pc:sldMk cId="1306438879" sldId="2146849877"/>
            <ac:spMk id="17" creationId="{0A2E8875-2A6B-599B-7F4C-B8601AE7AF43}"/>
          </ac:spMkLst>
        </pc:spChg>
        <pc:graphicFrameChg chg="mod modGraphic">
          <ac:chgData name="Sindy Lorena Murcia Florez" userId="4b175f4e-f540-40fc-b3d8-a6481cd9e9db" providerId="ADAL" clId="{DEA5A000-CAE4-4B05-B72C-71DB5AB03BA6}" dt="2024-10-18T16:39:33.121" v="1295" actId="1035"/>
          <ac:graphicFrameMkLst>
            <pc:docMk/>
            <pc:sldMk cId="1306438879" sldId="2146849877"/>
            <ac:graphicFrameMk id="2" creationId="{14D1A924-0A6F-381E-6A8B-E1A89FF77211}"/>
          </ac:graphicFrameMkLst>
        </pc:graphicFrameChg>
        <pc:graphicFrameChg chg="mod modGraphic">
          <ac:chgData name="Sindy Lorena Murcia Florez" userId="4b175f4e-f540-40fc-b3d8-a6481cd9e9db" providerId="ADAL" clId="{DEA5A000-CAE4-4B05-B72C-71DB5AB03BA6}" dt="2024-10-18T20:00:20.785" v="1705" actId="20577"/>
          <ac:graphicFrameMkLst>
            <pc:docMk/>
            <pc:sldMk cId="1306438879" sldId="2146849877"/>
            <ac:graphicFrameMk id="3" creationId="{62AF8756-375E-180C-624E-D07C3B21467C}"/>
          </ac:graphicFrameMkLst>
        </pc:graphicFrameChg>
        <pc:cxnChg chg="del">
          <ac:chgData name="Sindy Lorena Murcia Florez" userId="4b175f4e-f540-40fc-b3d8-a6481cd9e9db" providerId="ADAL" clId="{DEA5A000-CAE4-4B05-B72C-71DB5AB03BA6}" dt="2024-10-18T16:38:28.778" v="1266" actId="478"/>
          <ac:cxnSpMkLst>
            <pc:docMk/>
            <pc:sldMk cId="1306438879" sldId="2146849877"/>
            <ac:cxnSpMk id="4" creationId="{7D21CABA-A977-E5AA-CF29-5E0265471508}"/>
          </ac:cxnSpMkLst>
        </pc:cxnChg>
        <pc:cxnChg chg="del">
          <ac:chgData name="Sindy Lorena Murcia Florez" userId="4b175f4e-f540-40fc-b3d8-a6481cd9e9db" providerId="ADAL" clId="{DEA5A000-CAE4-4B05-B72C-71DB5AB03BA6}" dt="2024-10-18T16:38:31.074" v="1267" actId="478"/>
          <ac:cxnSpMkLst>
            <pc:docMk/>
            <pc:sldMk cId="1306438879" sldId="2146849877"/>
            <ac:cxnSpMk id="7" creationId="{8BF9B5D2-6F67-56E0-D622-7BA1721284DA}"/>
          </ac:cxnSpMkLst>
        </pc:cxnChg>
        <pc:cxnChg chg="del">
          <ac:chgData name="Sindy Lorena Murcia Florez" userId="4b175f4e-f540-40fc-b3d8-a6481cd9e9db" providerId="ADAL" clId="{DEA5A000-CAE4-4B05-B72C-71DB5AB03BA6}" dt="2024-10-18T16:39:11.889" v="1276" actId="478"/>
          <ac:cxnSpMkLst>
            <pc:docMk/>
            <pc:sldMk cId="1306438879" sldId="2146849877"/>
            <ac:cxnSpMk id="8" creationId="{98963A66-9357-A4F8-25BF-1F1AA67A14AE}"/>
          </ac:cxnSpMkLst>
        </pc:cxnChg>
        <pc:cxnChg chg="add mod">
          <ac:chgData name="Sindy Lorena Murcia Florez" userId="4b175f4e-f540-40fc-b3d8-a6481cd9e9db" providerId="ADAL" clId="{DEA5A000-CAE4-4B05-B72C-71DB5AB03BA6}" dt="2024-10-18T16:39:40.724" v="1297" actId="14100"/>
          <ac:cxnSpMkLst>
            <pc:docMk/>
            <pc:sldMk cId="1306438879" sldId="2146849877"/>
            <ac:cxnSpMk id="11" creationId="{AF11C4B7-454D-DDF6-C83D-C63B2C64C08D}"/>
          </ac:cxnSpMkLst>
        </pc:cxnChg>
        <pc:cxnChg chg="del">
          <ac:chgData name="Sindy Lorena Murcia Florez" userId="4b175f4e-f540-40fc-b3d8-a6481cd9e9db" providerId="ADAL" clId="{DEA5A000-CAE4-4B05-B72C-71DB5AB03BA6}" dt="2024-10-18T16:39:14.105" v="1277" actId="478"/>
          <ac:cxnSpMkLst>
            <pc:docMk/>
            <pc:sldMk cId="1306438879" sldId="2146849877"/>
            <ac:cxnSpMk id="14" creationId="{5F5B9FA0-77E7-B309-E82E-53BD7B51551A}"/>
          </ac:cxnSpMkLst>
        </pc:cxnChg>
        <pc:cxnChg chg="add mod">
          <ac:chgData name="Sindy Lorena Murcia Florez" userId="4b175f4e-f540-40fc-b3d8-a6481cd9e9db" providerId="ADAL" clId="{DEA5A000-CAE4-4B05-B72C-71DB5AB03BA6}" dt="2024-10-18T16:40:31.651" v="1315" actId="14100"/>
          <ac:cxnSpMkLst>
            <pc:docMk/>
            <pc:sldMk cId="1306438879" sldId="2146849877"/>
            <ac:cxnSpMk id="16" creationId="{A3921618-63E1-41AD-7BE3-9FB173A16D01}"/>
          </ac:cxnSpMkLst>
        </pc:cxnChg>
        <pc:cxnChg chg="add mod">
          <ac:chgData name="Sindy Lorena Murcia Florez" userId="4b175f4e-f540-40fc-b3d8-a6481cd9e9db" providerId="ADAL" clId="{DEA5A000-CAE4-4B05-B72C-71DB5AB03BA6}" dt="2024-10-18T16:40:41.518" v="1318" actId="14100"/>
          <ac:cxnSpMkLst>
            <pc:docMk/>
            <pc:sldMk cId="1306438879" sldId="2146849877"/>
            <ac:cxnSpMk id="19" creationId="{0A8644DE-FACD-3259-7A3F-3E473E8A5485}"/>
          </ac:cxnSpMkLst>
        </pc:cxnChg>
      </pc:sldChg>
      <pc:sldChg chg="del">
        <pc:chgData name="Sindy Lorena Murcia Florez" userId="4b175f4e-f540-40fc-b3d8-a6481cd9e9db" providerId="ADAL" clId="{DEA5A000-CAE4-4B05-B72C-71DB5AB03BA6}" dt="2024-10-18T16:36:22.947" v="1254" actId="47"/>
        <pc:sldMkLst>
          <pc:docMk/>
          <pc:sldMk cId="1033142763" sldId="2146849878"/>
        </pc:sldMkLst>
      </pc:sldChg>
      <pc:sldChg chg="del">
        <pc:chgData name="Sindy Lorena Murcia Florez" userId="4b175f4e-f540-40fc-b3d8-a6481cd9e9db" providerId="ADAL" clId="{DEA5A000-CAE4-4B05-B72C-71DB5AB03BA6}" dt="2024-10-18T02:59:05.209" v="5" actId="47"/>
        <pc:sldMkLst>
          <pc:docMk/>
          <pc:sldMk cId="170098613" sldId="2146849880"/>
        </pc:sldMkLst>
      </pc:sldChg>
      <pc:sldChg chg="addSp delSp modSp mod modClrScheme chgLayout">
        <pc:chgData name="Sindy Lorena Murcia Florez" userId="4b175f4e-f540-40fc-b3d8-a6481cd9e9db" providerId="ADAL" clId="{DEA5A000-CAE4-4B05-B72C-71DB5AB03BA6}" dt="2024-10-18T22:49:17.287" v="1731" actId="20577"/>
        <pc:sldMkLst>
          <pc:docMk/>
          <pc:sldMk cId="3396692256" sldId="2146849881"/>
        </pc:sldMkLst>
        <pc:spChg chg="mod ord">
          <ac:chgData name="Sindy Lorena Murcia Florez" userId="4b175f4e-f540-40fc-b3d8-a6481cd9e9db" providerId="ADAL" clId="{DEA5A000-CAE4-4B05-B72C-71DB5AB03BA6}" dt="2024-10-18T22:49:17.287" v="1731" actId="20577"/>
          <ac:spMkLst>
            <pc:docMk/>
            <pc:sldMk cId="3396692256" sldId="2146849881"/>
            <ac:spMk id="2" creationId="{496DEB41-B646-2B56-5525-97A2504DFC2C}"/>
          </ac:spMkLst>
        </pc:spChg>
        <pc:spChg chg="add del mod ord">
          <ac:chgData name="Sindy Lorena Murcia Florez" userId="4b175f4e-f540-40fc-b3d8-a6481cd9e9db" providerId="ADAL" clId="{DEA5A000-CAE4-4B05-B72C-71DB5AB03BA6}" dt="2024-10-18T15:43:24.805" v="484" actId="478"/>
          <ac:spMkLst>
            <pc:docMk/>
            <pc:sldMk cId="3396692256" sldId="2146849881"/>
            <ac:spMk id="3" creationId="{E30F7D84-8A70-54D8-AB93-3F727B3BFC8D}"/>
          </ac:spMkLst>
        </pc:spChg>
      </pc:sldChg>
      <pc:sldChg chg="addSp delSp modSp mod modClrScheme chgLayout">
        <pc:chgData name="Sindy Lorena Murcia Florez" userId="4b175f4e-f540-40fc-b3d8-a6481cd9e9db" providerId="ADAL" clId="{DEA5A000-CAE4-4B05-B72C-71DB5AB03BA6}" dt="2024-10-18T22:49:28.720" v="1733" actId="20577"/>
        <pc:sldMkLst>
          <pc:docMk/>
          <pc:sldMk cId="2403729573" sldId="2146849882"/>
        </pc:sldMkLst>
        <pc:spChg chg="mod ord">
          <ac:chgData name="Sindy Lorena Murcia Florez" userId="4b175f4e-f540-40fc-b3d8-a6481cd9e9db" providerId="ADAL" clId="{DEA5A000-CAE4-4B05-B72C-71DB5AB03BA6}" dt="2024-10-18T22:49:28.720" v="1733" actId="20577"/>
          <ac:spMkLst>
            <pc:docMk/>
            <pc:sldMk cId="2403729573" sldId="2146849882"/>
            <ac:spMk id="2" creationId="{C07F0CBA-212F-C14D-70EC-579188CDD9F9}"/>
          </ac:spMkLst>
        </pc:spChg>
        <pc:spChg chg="add del mod ord">
          <ac:chgData name="Sindy Lorena Murcia Florez" userId="4b175f4e-f540-40fc-b3d8-a6481cd9e9db" providerId="ADAL" clId="{DEA5A000-CAE4-4B05-B72C-71DB5AB03BA6}" dt="2024-10-18T15:43:40.541" v="487" actId="478"/>
          <ac:spMkLst>
            <pc:docMk/>
            <pc:sldMk cId="2403729573" sldId="2146849882"/>
            <ac:spMk id="3" creationId="{9ADF78DD-056D-8ADF-B0C4-9D858FFA5AD4}"/>
          </ac:spMkLst>
        </pc:spChg>
      </pc:sldChg>
      <pc:sldChg chg="addSp delSp modSp mod modClrScheme chgLayout">
        <pc:chgData name="Sindy Lorena Murcia Florez" userId="4b175f4e-f540-40fc-b3d8-a6481cd9e9db" providerId="ADAL" clId="{DEA5A000-CAE4-4B05-B72C-71DB5AB03BA6}" dt="2024-10-18T16:28:29.109" v="1240" actId="1076"/>
        <pc:sldMkLst>
          <pc:docMk/>
          <pc:sldMk cId="2844835443" sldId="2146849883"/>
        </pc:sldMkLst>
        <pc:spChg chg="mod">
          <ac:chgData name="Sindy Lorena Murcia Florez" userId="4b175f4e-f540-40fc-b3d8-a6481cd9e9db" providerId="ADAL" clId="{DEA5A000-CAE4-4B05-B72C-71DB5AB03BA6}" dt="2024-10-18T16:28:29.109" v="1240" actId="1076"/>
          <ac:spMkLst>
            <pc:docMk/>
            <pc:sldMk cId="2844835443" sldId="2146849883"/>
            <ac:spMk id="2" creationId="{10BD95B2-547F-273D-B650-1339692E64CD}"/>
          </ac:spMkLst>
        </pc:spChg>
        <pc:spChg chg="add mod">
          <ac:chgData name="Sindy Lorena Murcia Florez" userId="4b175f4e-f540-40fc-b3d8-a6481cd9e9db" providerId="ADAL" clId="{DEA5A000-CAE4-4B05-B72C-71DB5AB03BA6}" dt="2024-10-18T16:27:29.068" v="1203" actId="1076"/>
          <ac:spMkLst>
            <pc:docMk/>
            <pc:sldMk cId="2844835443" sldId="2146849883"/>
            <ac:spMk id="3" creationId="{475A063A-702C-A5F3-4800-EA3FB001E154}"/>
          </ac:spMkLst>
        </pc:spChg>
        <pc:spChg chg="mod">
          <ac:chgData name="Sindy Lorena Murcia Florez" userId="4b175f4e-f540-40fc-b3d8-a6481cd9e9db" providerId="ADAL" clId="{DEA5A000-CAE4-4B05-B72C-71DB5AB03BA6}" dt="2024-10-18T16:28:17.388" v="1237" actId="1076"/>
          <ac:spMkLst>
            <pc:docMk/>
            <pc:sldMk cId="2844835443" sldId="2146849883"/>
            <ac:spMk id="6" creationId="{1C681231-2A89-A025-9025-BCFC01BE88D3}"/>
          </ac:spMkLst>
        </pc:spChg>
        <pc:spChg chg="add del mod ord">
          <ac:chgData name="Sindy Lorena Murcia Florez" userId="4b175f4e-f540-40fc-b3d8-a6481cd9e9db" providerId="ADAL" clId="{DEA5A000-CAE4-4B05-B72C-71DB5AB03BA6}" dt="2024-10-18T16:27:04.601" v="1192" actId="478"/>
          <ac:spMkLst>
            <pc:docMk/>
            <pc:sldMk cId="2844835443" sldId="2146849883"/>
            <ac:spMk id="7" creationId="{1950A89A-83A5-2B19-88A1-B39CCE65778A}"/>
          </ac:spMkLst>
        </pc:spChg>
        <pc:spChg chg="mod">
          <ac:chgData name="Sindy Lorena Murcia Florez" userId="4b175f4e-f540-40fc-b3d8-a6481cd9e9db" providerId="ADAL" clId="{DEA5A000-CAE4-4B05-B72C-71DB5AB03BA6}" dt="2024-10-18T16:27:49.696" v="1208" actId="1076"/>
          <ac:spMkLst>
            <pc:docMk/>
            <pc:sldMk cId="2844835443" sldId="2146849883"/>
            <ac:spMk id="8" creationId="{54499371-56ED-058B-6B48-3D528B591977}"/>
          </ac:spMkLst>
        </pc:spChg>
        <pc:spChg chg="add del mod ord">
          <ac:chgData name="Sindy Lorena Murcia Florez" userId="4b175f4e-f540-40fc-b3d8-a6481cd9e9db" providerId="ADAL" clId="{DEA5A000-CAE4-4B05-B72C-71DB5AB03BA6}" dt="2024-10-18T16:27:07.433" v="1193" actId="478"/>
          <ac:spMkLst>
            <pc:docMk/>
            <pc:sldMk cId="2844835443" sldId="2146849883"/>
            <ac:spMk id="9" creationId="{19DDC32C-079A-6B49-47D1-C4E0B91B672A}"/>
          </ac:spMkLst>
        </pc:spChg>
        <pc:picChg chg="mod">
          <ac:chgData name="Sindy Lorena Murcia Florez" userId="4b175f4e-f540-40fc-b3d8-a6481cd9e9db" providerId="ADAL" clId="{DEA5A000-CAE4-4B05-B72C-71DB5AB03BA6}" dt="2024-10-18T16:28:20.606" v="1238" actId="14100"/>
          <ac:picMkLst>
            <pc:docMk/>
            <pc:sldMk cId="2844835443" sldId="2146849883"/>
            <ac:picMk id="4" creationId="{324EA774-28B4-B421-75D5-CE53150FB1D3}"/>
          </ac:picMkLst>
        </pc:picChg>
        <pc:picChg chg="mod">
          <ac:chgData name="Sindy Lorena Murcia Florez" userId="4b175f4e-f540-40fc-b3d8-a6481cd9e9db" providerId="ADAL" clId="{DEA5A000-CAE4-4B05-B72C-71DB5AB03BA6}" dt="2024-10-18T16:28:14.842" v="1236" actId="14100"/>
          <ac:picMkLst>
            <pc:docMk/>
            <pc:sldMk cId="2844835443" sldId="2146849883"/>
            <ac:picMk id="5" creationId="{342CE51F-91DA-7EDF-2020-99E1E4A15AA0}"/>
          </ac:picMkLst>
        </pc:picChg>
      </pc:sldChg>
      <pc:sldChg chg="addSp delSp modSp mod modClrScheme chgLayout">
        <pc:chgData name="Sindy Lorena Murcia Florez" userId="4b175f4e-f540-40fc-b3d8-a6481cd9e9db" providerId="ADAL" clId="{DEA5A000-CAE4-4B05-B72C-71DB5AB03BA6}" dt="2024-10-18T16:41:37.041" v="1332"/>
        <pc:sldMkLst>
          <pc:docMk/>
          <pc:sldMk cId="1921846332" sldId="2146849884"/>
        </pc:sldMkLst>
        <pc:spChg chg="del mod">
          <ac:chgData name="Sindy Lorena Murcia Florez" userId="4b175f4e-f540-40fc-b3d8-a6481cd9e9db" providerId="ADAL" clId="{DEA5A000-CAE4-4B05-B72C-71DB5AB03BA6}" dt="2024-10-18T16:41:10.672" v="1326" actId="478"/>
          <ac:spMkLst>
            <pc:docMk/>
            <pc:sldMk cId="1921846332" sldId="2146849884"/>
            <ac:spMk id="2" creationId="{82839733-1A34-36E6-9A39-BFE5138E895A}"/>
          </ac:spMkLst>
        </pc:spChg>
        <pc:spChg chg="del">
          <ac:chgData name="Sindy Lorena Murcia Florez" userId="4b175f4e-f540-40fc-b3d8-a6481cd9e9db" providerId="ADAL" clId="{DEA5A000-CAE4-4B05-B72C-71DB5AB03BA6}" dt="2024-10-18T16:41:13.809" v="1327" actId="478"/>
          <ac:spMkLst>
            <pc:docMk/>
            <pc:sldMk cId="1921846332" sldId="2146849884"/>
            <ac:spMk id="3" creationId="{AD51FA78-70AD-4B04-9E97-80F12279BB30}"/>
          </ac:spMkLst>
        </pc:spChg>
        <pc:spChg chg="add mod">
          <ac:chgData name="Sindy Lorena Murcia Florez" userId="4b175f4e-f540-40fc-b3d8-a6481cd9e9db" providerId="ADAL" clId="{DEA5A000-CAE4-4B05-B72C-71DB5AB03BA6}" dt="2024-10-18T16:40:53.121" v="1319"/>
          <ac:spMkLst>
            <pc:docMk/>
            <pc:sldMk cId="1921846332" sldId="2146849884"/>
            <ac:spMk id="5" creationId="{DA139891-ECFE-9321-D9BA-803620B77E5E}"/>
          </ac:spMkLst>
        </pc:spChg>
        <pc:spChg chg="mod">
          <ac:chgData name="Sindy Lorena Murcia Florez" userId="4b175f4e-f540-40fc-b3d8-a6481cd9e9db" providerId="ADAL" clId="{DEA5A000-CAE4-4B05-B72C-71DB5AB03BA6}" dt="2024-10-18T16:41:16.867" v="1328" actId="1076"/>
          <ac:spMkLst>
            <pc:docMk/>
            <pc:sldMk cId="1921846332" sldId="2146849884"/>
            <ac:spMk id="8" creationId="{247BD317-5D85-33BF-B5C1-8C8A42896F5B}"/>
          </ac:spMkLst>
        </pc:spChg>
        <pc:spChg chg="add del mod ord">
          <ac:chgData name="Sindy Lorena Murcia Florez" userId="4b175f4e-f540-40fc-b3d8-a6481cd9e9db" providerId="ADAL" clId="{DEA5A000-CAE4-4B05-B72C-71DB5AB03BA6}" dt="2024-10-18T16:41:26.058" v="1330" actId="478"/>
          <ac:spMkLst>
            <pc:docMk/>
            <pc:sldMk cId="1921846332" sldId="2146849884"/>
            <ac:spMk id="9" creationId="{21789803-01F8-2A78-0075-03926CDC4673}"/>
          </ac:spMkLst>
        </pc:spChg>
        <pc:spChg chg="add del mod ord">
          <ac:chgData name="Sindy Lorena Murcia Florez" userId="4b175f4e-f540-40fc-b3d8-a6481cd9e9db" providerId="ADAL" clId="{DEA5A000-CAE4-4B05-B72C-71DB5AB03BA6}" dt="2024-10-18T16:41:28.818" v="1331" actId="478"/>
          <ac:spMkLst>
            <pc:docMk/>
            <pc:sldMk cId="1921846332" sldId="2146849884"/>
            <ac:spMk id="10" creationId="{38AFDE5E-11FE-4644-8150-B39612946E55}"/>
          </ac:spMkLst>
        </pc:spChg>
        <pc:spChg chg="add mod">
          <ac:chgData name="Sindy Lorena Murcia Florez" userId="4b175f4e-f540-40fc-b3d8-a6481cd9e9db" providerId="ADAL" clId="{DEA5A000-CAE4-4B05-B72C-71DB5AB03BA6}" dt="2024-10-18T16:41:37.041" v="1332"/>
          <ac:spMkLst>
            <pc:docMk/>
            <pc:sldMk cId="1921846332" sldId="2146849884"/>
            <ac:spMk id="11" creationId="{F1882816-AE8B-AF5B-1120-9372FA2F3C81}"/>
          </ac:spMkLst>
        </pc:spChg>
        <pc:spChg chg="add mod">
          <ac:chgData name="Sindy Lorena Murcia Florez" userId="4b175f4e-f540-40fc-b3d8-a6481cd9e9db" providerId="ADAL" clId="{DEA5A000-CAE4-4B05-B72C-71DB5AB03BA6}" dt="2024-10-18T16:41:37.041" v="1332"/>
          <ac:spMkLst>
            <pc:docMk/>
            <pc:sldMk cId="1921846332" sldId="2146849884"/>
            <ac:spMk id="12" creationId="{7437D089-37AA-10ED-FFDD-57E86AF79648}"/>
          </ac:spMkLst>
        </pc:spChg>
        <pc:picChg chg="mod">
          <ac:chgData name="Sindy Lorena Murcia Florez" userId="4b175f4e-f540-40fc-b3d8-a6481cd9e9db" providerId="ADAL" clId="{DEA5A000-CAE4-4B05-B72C-71DB5AB03BA6}" dt="2024-10-18T16:40:58.317" v="1321" actId="1076"/>
          <ac:picMkLst>
            <pc:docMk/>
            <pc:sldMk cId="1921846332" sldId="2146849884"/>
            <ac:picMk id="4" creationId="{68EE8DC9-D590-495A-32CB-6417C156B9E9}"/>
          </ac:picMkLst>
        </pc:picChg>
        <pc:picChg chg="mod">
          <ac:chgData name="Sindy Lorena Murcia Florez" userId="4b175f4e-f540-40fc-b3d8-a6481cd9e9db" providerId="ADAL" clId="{DEA5A000-CAE4-4B05-B72C-71DB5AB03BA6}" dt="2024-10-18T16:41:02.500" v="1323" actId="1076"/>
          <ac:picMkLst>
            <pc:docMk/>
            <pc:sldMk cId="1921846332" sldId="2146849884"/>
            <ac:picMk id="6" creationId="{85E8BF00-041C-DFC1-FE65-173A012F3D37}"/>
          </ac:picMkLst>
        </pc:picChg>
      </pc:sldChg>
      <pc:sldChg chg="addSp delSp modSp mod">
        <pc:chgData name="Sindy Lorena Murcia Florez" userId="4b175f4e-f540-40fc-b3d8-a6481cd9e9db" providerId="ADAL" clId="{DEA5A000-CAE4-4B05-B72C-71DB5AB03BA6}" dt="2024-10-18T19:53:01.366" v="1642" actId="20577"/>
        <pc:sldMkLst>
          <pc:docMk/>
          <pc:sldMk cId="311871964" sldId="2146849885"/>
        </pc:sldMkLst>
        <pc:spChg chg="mod">
          <ac:chgData name="Sindy Lorena Murcia Florez" userId="4b175f4e-f540-40fc-b3d8-a6481cd9e9db" providerId="ADAL" clId="{DEA5A000-CAE4-4B05-B72C-71DB5AB03BA6}" dt="2024-10-18T15:32:06.349" v="433" actId="1037"/>
          <ac:spMkLst>
            <pc:docMk/>
            <pc:sldMk cId="311871964" sldId="2146849885"/>
            <ac:spMk id="2" creationId="{E186392D-0416-5185-AC11-31F267C68A15}"/>
          </ac:spMkLst>
        </pc:spChg>
        <pc:spChg chg="del">
          <ac:chgData name="Sindy Lorena Murcia Florez" userId="4b175f4e-f540-40fc-b3d8-a6481cd9e9db" providerId="ADAL" clId="{DEA5A000-CAE4-4B05-B72C-71DB5AB03BA6}" dt="2024-10-18T15:19:03.711" v="313" actId="478"/>
          <ac:spMkLst>
            <pc:docMk/>
            <pc:sldMk cId="311871964" sldId="2146849885"/>
            <ac:spMk id="3" creationId="{A693CC88-F556-B9CC-713F-CCEE13933B53}"/>
          </ac:spMkLst>
        </pc:spChg>
        <pc:spChg chg="add del">
          <ac:chgData name="Sindy Lorena Murcia Florez" userId="4b175f4e-f540-40fc-b3d8-a6481cd9e9db" providerId="ADAL" clId="{DEA5A000-CAE4-4B05-B72C-71DB5AB03BA6}" dt="2024-10-18T15:21:57.452" v="368" actId="478"/>
          <ac:spMkLst>
            <pc:docMk/>
            <pc:sldMk cId="311871964" sldId="2146849885"/>
            <ac:spMk id="4" creationId="{734DAB27-CE85-B08E-BEA6-688E63DE3C03}"/>
          </ac:spMkLst>
        </pc:spChg>
        <pc:spChg chg="add del mod">
          <ac:chgData name="Sindy Lorena Murcia Florez" userId="4b175f4e-f540-40fc-b3d8-a6481cd9e9db" providerId="ADAL" clId="{DEA5A000-CAE4-4B05-B72C-71DB5AB03BA6}" dt="2024-10-18T15:22:19.549" v="372" actId="478"/>
          <ac:spMkLst>
            <pc:docMk/>
            <pc:sldMk cId="311871964" sldId="2146849885"/>
            <ac:spMk id="5" creationId="{D38A03D5-27DC-89EF-C7D3-F6383A4A5A05}"/>
          </ac:spMkLst>
        </pc:spChg>
        <pc:spChg chg="mod">
          <ac:chgData name="Sindy Lorena Murcia Florez" userId="4b175f4e-f540-40fc-b3d8-a6481cd9e9db" providerId="ADAL" clId="{DEA5A000-CAE4-4B05-B72C-71DB5AB03BA6}" dt="2024-10-18T19:53:01.366" v="1642" actId="20577"/>
          <ac:spMkLst>
            <pc:docMk/>
            <pc:sldMk cId="311871964" sldId="2146849885"/>
            <ac:spMk id="8" creationId="{C7CBEC0E-4C1A-EC3C-4DC3-A9F3E5BEB041}"/>
          </ac:spMkLst>
        </pc:spChg>
        <pc:spChg chg="add mod">
          <ac:chgData name="Sindy Lorena Murcia Florez" userId="4b175f4e-f540-40fc-b3d8-a6481cd9e9db" providerId="ADAL" clId="{DEA5A000-CAE4-4B05-B72C-71DB5AB03BA6}" dt="2024-10-18T15:30:32.028" v="403" actId="1582"/>
          <ac:spMkLst>
            <pc:docMk/>
            <pc:sldMk cId="311871964" sldId="2146849885"/>
            <ac:spMk id="9" creationId="{C76964CF-F277-ECE5-1D55-D1E1BCF6D9DE}"/>
          </ac:spMkLst>
        </pc:spChg>
        <pc:spChg chg="add mod">
          <ac:chgData name="Sindy Lorena Murcia Florez" userId="4b175f4e-f540-40fc-b3d8-a6481cd9e9db" providerId="ADAL" clId="{DEA5A000-CAE4-4B05-B72C-71DB5AB03BA6}" dt="2024-10-18T15:31:04.254" v="408" actId="1582"/>
          <ac:spMkLst>
            <pc:docMk/>
            <pc:sldMk cId="311871964" sldId="2146849885"/>
            <ac:spMk id="10" creationId="{29DF8380-CE56-363B-6F04-6583DE331942}"/>
          </ac:spMkLst>
        </pc:spChg>
        <pc:graphicFrameChg chg="mod">
          <ac:chgData name="Sindy Lorena Murcia Florez" userId="4b175f4e-f540-40fc-b3d8-a6481cd9e9db" providerId="ADAL" clId="{DEA5A000-CAE4-4B05-B72C-71DB5AB03BA6}" dt="2024-10-18T15:29:28.414" v="392"/>
          <ac:graphicFrameMkLst>
            <pc:docMk/>
            <pc:sldMk cId="311871964" sldId="2146849885"/>
            <ac:graphicFrameMk id="6" creationId="{2C6C32D4-6F20-B734-FEE0-DA44A2157A43}"/>
          </ac:graphicFrameMkLst>
        </pc:graphicFrameChg>
        <pc:graphicFrameChg chg="mod">
          <ac:chgData name="Sindy Lorena Murcia Florez" userId="4b175f4e-f540-40fc-b3d8-a6481cd9e9db" providerId="ADAL" clId="{DEA5A000-CAE4-4B05-B72C-71DB5AB03BA6}" dt="2024-10-18T15:29:46.606" v="397" actId="1076"/>
          <ac:graphicFrameMkLst>
            <pc:docMk/>
            <pc:sldMk cId="311871964" sldId="2146849885"/>
            <ac:graphicFrameMk id="7" creationId="{5D71F207-C134-4AF5-ACF9-BA2E54D73844}"/>
          </ac:graphicFrameMkLst>
        </pc:graphicFrameChg>
        <pc:cxnChg chg="add mod">
          <ac:chgData name="Sindy Lorena Murcia Florez" userId="4b175f4e-f540-40fc-b3d8-a6481cd9e9db" providerId="ADAL" clId="{DEA5A000-CAE4-4B05-B72C-71DB5AB03BA6}" dt="2024-10-18T15:31:37.300" v="415" actId="1582"/>
          <ac:cxnSpMkLst>
            <pc:docMk/>
            <pc:sldMk cId="311871964" sldId="2146849885"/>
            <ac:cxnSpMk id="12" creationId="{E44E4E1B-DF21-DB0B-BE4A-8484AB4188F1}"/>
          </ac:cxnSpMkLst>
        </pc:cxnChg>
      </pc:sldChg>
      <pc:sldChg chg="del">
        <pc:chgData name="Sindy Lorena Murcia Florez" userId="4b175f4e-f540-40fc-b3d8-a6481cd9e9db" providerId="ADAL" clId="{DEA5A000-CAE4-4B05-B72C-71DB5AB03BA6}" dt="2024-10-18T16:07:01.821" v="777" actId="47"/>
        <pc:sldMkLst>
          <pc:docMk/>
          <pc:sldMk cId="3546500599" sldId="2146849886"/>
        </pc:sldMkLst>
      </pc:sldChg>
      <pc:sldChg chg="add">
        <pc:chgData name="Sindy Lorena Murcia Florez" userId="4b175f4e-f540-40fc-b3d8-a6481cd9e9db" providerId="ADAL" clId="{DEA5A000-CAE4-4B05-B72C-71DB5AB03BA6}" dt="2024-10-26T17:28:09.630" v="1735"/>
        <pc:sldMkLst>
          <pc:docMk/>
          <pc:sldMk cId="1755903183" sldId="2146849887"/>
        </pc:sldMkLst>
      </pc:sldChg>
      <pc:sldChg chg="add del">
        <pc:chgData name="Sindy Lorena Murcia Florez" userId="4b175f4e-f540-40fc-b3d8-a6481cd9e9db" providerId="ADAL" clId="{DEA5A000-CAE4-4B05-B72C-71DB5AB03BA6}" dt="2024-10-18T15:18:48.006" v="312" actId="2890"/>
        <pc:sldMkLst>
          <pc:docMk/>
          <pc:sldMk cId="2992790081" sldId="2146849887"/>
        </pc:sldMkLst>
      </pc:sldChg>
    </pc:docChg>
  </pc:docChgLst>
  <pc:docChgLst>
    <pc:chgData name="Sindy Lorena Murcia Florez" userId="4b175f4e-f540-40fc-b3d8-a6481cd9e9db" providerId="ADAL" clId="{0E957855-974F-45F2-A3FB-FA369C851E49}"/>
    <pc:docChg chg="undo custSel addSld delSld modSld sldOrd">
      <pc:chgData name="Sindy Lorena Murcia Florez" userId="4b175f4e-f540-40fc-b3d8-a6481cd9e9db" providerId="ADAL" clId="{0E957855-974F-45F2-A3FB-FA369C851E49}" dt="2024-10-17T15:05:37.172" v="1718" actId="2696"/>
      <pc:docMkLst>
        <pc:docMk/>
      </pc:docMkLst>
      <pc:sldChg chg="del">
        <pc:chgData name="Sindy Lorena Murcia Florez" userId="4b175f4e-f540-40fc-b3d8-a6481cd9e9db" providerId="ADAL" clId="{0E957855-974F-45F2-A3FB-FA369C851E49}" dt="2024-10-10T21:15:01.915" v="1" actId="47"/>
        <pc:sldMkLst>
          <pc:docMk/>
          <pc:sldMk cId="3879357186" sldId="2146849847"/>
        </pc:sldMkLst>
      </pc:sldChg>
      <pc:sldChg chg="modSp mod">
        <pc:chgData name="Sindy Lorena Murcia Florez" userId="4b175f4e-f540-40fc-b3d8-a6481cd9e9db" providerId="ADAL" clId="{0E957855-974F-45F2-A3FB-FA369C851E49}" dt="2024-10-15T20:13:04.469" v="1250" actId="1076"/>
        <pc:sldMkLst>
          <pc:docMk/>
          <pc:sldMk cId="3508788515" sldId="2146849865"/>
        </pc:sldMkLst>
        <pc:spChg chg="mod">
          <ac:chgData name="Sindy Lorena Murcia Florez" userId="4b175f4e-f540-40fc-b3d8-a6481cd9e9db" providerId="ADAL" clId="{0E957855-974F-45F2-A3FB-FA369C851E49}" dt="2024-10-15T20:13:04.469" v="1250" actId="1076"/>
          <ac:spMkLst>
            <pc:docMk/>
            <pc:sldMk cId="3508788515" sldId="2146849865"/>
            <ac:spMk id="9" creationId="{8B7A27DC-E2BA-3222-5582-D3B81A0A4AA0}"/>
          </ac:spMkLst>
        </pc:spChg>
      </pc:sldChg>
      <pc:sldChg chg="addSp delSp modSp new mod">
        <pc:chgData name="Sindy Lorena Murcia Florez" userId="4b175f4e-f540-40fc-b3d8-a6481cd9e9db" providerId="ADAL" clId="{0E957855-974F-45F2-A3FB-FA369C851E49}" dt="2024-10-10T22:13:25.420" v="122" actId="20577"/>
        <pc:sldMkLst>
          <pc:docMk/>
          <pc:sldMk cId="3226326025" sldId="2146849866"/>
        </pc:sldMkLst>
        <pc:spChg chg="del">
          <ac:chgData name="Sindy Lorena Murcia Florez" userId="4b175f4e-f540-40fc-b3d8-a6481cd9e9db" providerId="ADAL" clId="{0E957855-974F-45F2-A3FB-FA369C851E49}" dt="2024-10-10T21:17:43.860" v="3" actId="478"/>
          <ac:spMkLst>
            <pc:docMk/>
            <pc:sldMk cId="3226326025" sldId="2146849866"/>
            <ac:spMk id="2" creationId="{64708CC3-A3A2-8411-3638-DAA338588408}"/>
          </ac:spMkLst>
        </pc:spChg>
        <pc:spChg chg="del">
          <ac:chgData name="Sindy Lorena Murcia Florez" userId="4b175f4e-f540-40fc-b3d8-a6481cd9e9db" providerId="ADAL" clId="{0E957855-974F-45F2-A3FB-FA369C851E49}" dt="2024-10-10T21:17:46.451" v="4" actId="478"/>
          <ac:spMkLst>
            <pc:docMk/>
            <pc:sldMk cId="3226326025" sldId="2146849866"/>
            <ac:spMk id="3" creationId="{1A313766-9EA0-7713-52E6-C454B8C6C3D1}"/>
          </ac:spMkLst>
        </pc:spChg>
        <pc:spChg chg="add mod">
          <ac:chgData name="Sindy Lorena Murcia Florez" userId="4b175f4e-f540-40fc-b3d8-a6481cd9e9db" providerId="ADAL" clId="{0E957855-974F-45F2-A3FB-FA369C851E49}" dt="2024-10-10T21:25:37.074" v="105" actId="1076"/>
          <ac:spMkLst>
            <pc:docMk/>
            <pc:sldMk cId="3226326025" sldId="2146849866"/>
            <ac:spMk id="9" creationId="{ACC5CF5F-3750-75E5-4DB6-F280A8850D9D}"/>
          </ac:spMkLst>
        </pc:spChg>
        <pc:graphicFrameChg chg="add mod">
          <ac:chgData name="Sindy Lorena Murcia Florez" userId="4b175f4e-f540-40fc-b3d8-a6481cd9e9db" providerId="ADAL" clId="{0E957855-974F-45F2-A3FB-FA369C851E49}" dt="2024-10-10T21:17:47.358" v="5"/>
          <ac:graphicFrameMkLst>
            <pc:docMk/>
            <pc:sldMk cId="3226326025" sldId="2146849866"/>
            <ac:graphicFrameMk id="4" creationId="{FB07CD78-0F75-A4FF-E5CB-0C614ACF4A16}"/>
          </ac:graphicFrameMkLst>
        </pc:graphicFrameChg>
        <pc:graphicFrameChg chg="add mod modGraphic">
          <ac:chgData name="Sindy Lorena Murcia Florez" userId="4b175f4e-f540-40fc-b3d8-a6481cd9e9db" providerId="ADAL" clId="{0E957855-974F-45F2-A3FB-FA369C851E49}" dt="2024-10-10T21:26:55.877" v="116" actId="14100"/>
          <ac:graphicFrameMkLst>
            <pc:docMk/>
            <pc:sldMk cId="3226326025" sldId="2146849866"/>
            <ac:graphicFrameMk id="5" creationId="{719372DA-F22A-6F4B-99B4-583D9E849030}"/>
          </ac:graphicFrameMkLst>
        </pc:graphicFrameChg>
        <pc:graphicFrameChg chg="add mod">
          <ac:chgData name="Sindy Lorena Murcia Florez" userId="4b175f4e-f540-40fc-b3d8-a6481cd9e9db" providerId="ADAL" clId="{0E957855-974F-45F2-A3FB-FA369C851E49}" dt="2024-10-10T21:19:20.561" v="23"/>
          <ac:graphicFrameMkLst>
            <pc:docMk/>
            <pc:sldMk cId="3226326025" sldId="2146849866"/>
            <ac:graphicFrameMk id="6" creationId="{59229588-60BF-5A6D-60E4-18B7881935D3}"/>
          </ac:graphicFrameMkLst>
        </pc:graphicFrameChg>
        <pc:graphicFrameChg chg="add mod modGraphic">
          <ac:chgData name="Sindy Lorena Murcia Florez" userId="4b175f4e-f540-40fc-b3d8-a6481cd9e9db" providerId="ADAL" clId="{0E957855-974F-45F2-A3FB-FA369C851E49}" dt="2024-10-10T21:25:57.096" v="110" actId="1076"/>
          <ac:graphicFrameMkLst>
            <pc:docMk/>
            <pc:sldMk cId="3226326025" sldId="2146849866"/>
            <ac:graphicFrameMk id="7" creationId="{8BF90D3E-C57B-F0A4-BD08-242D77EF8E8B}"/>
          </ac:graphicFrameMkLst>
        </pc:graphicFrameChg>
        <pc:graphicFrameChg chg="add mod">
          <ac:chgData name="Sindy Lorena Murcia Florez" userId="4b175f4e-f540-40fc-b3d8-a6481cd9e9db" providerId="ADAL" clId="{0E957855-974F-45F2-A3FB-FA369C851E49}" dt="2024-10-10T21:24:59.040" v="98"/>
          <ac:graphicFrameMkLst>
            <pc:docMk/>
            <pc:sldMk cId="3226326025" sldId="2146849866"/>
            <ac:graphicFrameMk id="10" creationId="{E622DCBC-5F6A-3E26-5257-AF50BF9FFFC1}"/>
          </ac:graphicFrameMkLst>
        </pc:graphicFrameChg>
        <pc:graphicFrameChg chg="add mod modGraphic">
          <ac:chgData name="Sindy Lorena Murcia Florez" userId="4b175f4e-f540-40fc-b3d8-a6481cd9e9db" providerId="ADAL" clId="{0E957855-974F-45F2-A3FB-FA369C851E49}" dt="2024-10-10T22:13:25.420" v="122" actId="20577"/>
          <ac:graphicFrameMkLst>
            <pc:docMk/>
            <pc:sldMk cId="3226326025" sldId="2146849866"/>
            <ac:graphicFrameMk id="11" creationId="{2E23566B-4BF2-6F6F-A439-C415815921AE}"/>
          </ac:graphicFrameMkLst>
        </pc:graphicFrameChg>
      </pc:sldChg>
      <pc:sldChg chg="addSp delSp modSp add del mod modShow">
        <pc:chgData name="Sindy Lorena Murcia Florez" userId="4b175f4e-f540-40fc-b3d8-a6481cd9e9db" providerId="ADAL" clId="{0E957855-974F-45F2-A3FB-FA369C851E49}" dt="2024-10-17T15:05:37.172" v="1718" actId="2696"/>
        <pc:sldMkLst>
          <pc:docMk/>
          <pc:sldMk cId="2636420325" sldId="2146849867"/>
        </pc:sldMkLst>
        <pc:spChg chg="add mod">
          <ac:chgData name="Sindy Lorena Murcia Florez" userId="4b175f4e-f540-40fc-b3d8-a6481cd9e9db" providerId="ADAL" clId="{0E957855-974F-45F2-A3FB-FA369C851E49}" dt="2024-10-10T23:18:08.726" v="1114" actId="20577"/>
          <ac:spMkLst>
            <pc:docMk/>
            <pc:sldMk cId="2636420325" sldId="2146849867"/>
            <ac:spMk id="2" creationId="{23E30C45-2C01-5389-7E58-F3DAEF9512CF}"/>
          </ac:spMkLst>
        </pc:spChg>
        <pc:spChg chg="del">
          <ac:chgData name="Sindy Lorena Murcia Florez" userId="4b175f4e-f540-40fc-b3d8-a6481cd9e9db" providerId="ADAL" clId="{0E957855-974F-45F2-A3FB-FA369C851E49}" dt="2024-10-10T21:34:12.387" v="121" actId="478"/>
          <ac:spMkLst>
            <pc:docMk/>
            <pc:sldMk cId="2636420325" sldId="2146849867"/>
            <ac:spMk id="9" creationId="{ACC5CF5F-3750-75E5-4DB6-F280A8850D9D}"/>
          </ac:spMkLst>
        </pc:spChg>
        <pc:graphicFrameChg chg="del">
          <ac:chgData name="Sindy Lorena Murcia Florez" userId="4b175f4e-f540-40fc-b3d8-a6481cd9e9db" providerId="ADAL" clId="{0E957855-974F-45F2-A3FB-FA369C851E49}" dt="2024-10-10T21:34:04.485" v="118" actId="478"/>
          <ac:graphicFrameMkLst>
            <pc:docMk/>
            <pc:sldMk cId="2636420325" sldId="2146849867"/>
            <ac:graphicFrameMk id="5" creationId="{719372DA-F22A-6F4B-99B4-583D9E849030}"/>
          </ac:graphicFrameMkLst>
        </pc:graphicFrameChg>
        <pc:graphicFrameChg chg="del">
          <ac:chgData name="Sindy Lorena Murcia Florez" userId="4b175f4e-f540-40fc-b3d8-a6481cd9e9db" providerId="ADAL" clId="{0E957855-974F-45F2-A3FB-FA369C851E49}" dt="2024-10-10T21:34:07.180" v="119" actId="478"/>
          <ac:graphicFrameMkLst>
            <pc:docMk/>
            <pc:sldMk cId="2636420325" sldId="2146849867"/>
            <ac:graphicFrameMk id="7" creationId="{8BF90D3E-C57B-F0A4-BD08-242D77EF8E8B}"/>
          </ac:graphicFrameMkLst>
        </pc:graphicFrameChg>
        <pc:graphicFrameChg chg="del">
          <ac:chgData name="Sindy Lorena Murcia Florez" userId="4b175f4e-f540-40fc-b3d8-a6481cd9e9db" providerId="ADAL" clId="{0E957855-974F-45F2-A3FB-FA369C851E49}" dt="2024-10-10T21:34:09.940" v="120" actId="478"/>
          <ac:graphicFrameMkLst>
            <pc:docMk/>
            <pc:sldMk cId="2636420325" sldId="2146849867"/>
            <ac:graphicFrameMk id="11" creationId="{2E23566B-4BF2-6F6F-A439-C415815921AE}"/>
          </ac:graphicFrameMkLst>
        </pc:graphicFrameChg>
      </pc:sldChg>
      <pc:sldChg chg="addSp delSp modSp add mod">
        <pc:chgData name="Sindy Lorena Murcia Florez" userId="4b175f4e-f540-40fc-b3d8-a6481cd9e9db" providerId="ADAL" clId="{0E957855-974F-45F2-A3FB-FA369C851E49}" dt="2024-10-10T23:47:37.630" v="1126" actId="255"/>
        <pc:sldMkLst>
          <pc:docMk/>
          <pc:sldMk cId="4155480001" sldId="2146849868"/>
        </pc:sldMkLst>
        <pc:graphicFrameChg chg="add mod">
          <ac:chgData name="Sindy Lorena Murcia Florez" userId="4b175f4e-f540-40fc-b3d8-a6481cd9e9db" providerId="ADAL" clId="{0E957855-974F-45F2-A3FB-FA369C851E49}" dt="2024-10-10T23:47:21.762" v="1122"/>
          <ac:graphicFrameMkLst>
            <pc:docMk/>
            <pc:sldMk cId="4155480001" sldId="2146849868"/>
            <ac:graphicFrameMk id="2" creationId="{F5AD5324-1669-0542-3A27-5CEF0A48C787}"/>
          </ac:graphicFrameMkLst>
        </pc:graphicFrameChg>
        <pc:graphicFrameChg chg="add mod modGraphic">
          <ac:chgData name="Sindy Lorena Murcia Florez" userId="4b175f4e-f540-40fc-b3d8-a6481cd9e9db" providerId="ADAL" clId="{0E957855-974F-45F2-A3FB-FA369C851E49}" dt="2024-10-10T23:47:37.630" v="1126" actId="255"/>
          <ac:graphicFrameMkLst>
            <pc:docMk/>
            <pc:sldMk cId="4155480001" sldId="2146849868"/>
            <ac:graphicFrameMk id="3" creationId="{A19835BE-46A0-C549-F6E9-7C0DB3B2D832}"/>
          </ac:graphicFrameMkLst>
        </pc:graphicFrameChg>
        <pc:graphicFrameChg chg="del modGraphic">
          <ac:chgData name="Sindy Lorena Murcia Florez" userId="4b175f4e-f540-40fc-b3d8-a6481cd9e9db" providerId="ADAL" clId="{0E957855-974F-45F2-A3FB-FA369C851E49}" dt="2024-10-10T23:46:48.638" v="1117" actId="478"/>
          <ac:graphicFrameMkLst>
            <pc:docMk/>
            <pc:sldMk cId="4155480001" sldId="2146849868"/>
            <ac:graphicFrameMk id="5" creationId="{719372DA-F22A-6F4B-99B4-583D9E849030}"/>
          </ac:graphicFrameMkLst>
        </pc:graphicFrameChg>
        <pc:graphicFrameChg chg="del">
          <ac:chgData name="Sindy Lorena Murcia Florez" userId="4b175f4e-f540-40fc-b3d8-a6481cd9e9db" providerId="ADAL" clId="{0E957855-974F-45F2-A3FB-FA369C851E49}" dt="2024-10-10T23:46:51.981" v="1118" actId="478"/>
          <ac:graphicFrameMkLst>
            <pc:docMk/>
            <pc:sldMk cId="4155480001" sldId="2146849868"/>
            <ac:graphicFrameMk id="7" creationId="{8BF90D3E-C57B-F0A4-BD08-242D77EF8E8B}"/>
          </ac:graphicFrameMkLst>
        </pc:graphicFrameChg>
        <pc:graphicFrameChg chg="mod">
          <ac:chgData name="Sindy Lorena Murcia Florez" userId="4b175f4e-f540-40fc-b3d8-a6481cd9e9db" providerId="ADAL" clId="{0E957855-974F-45F2-A3FB-FA369C851E49}" dt="2024-10-10T23:46:59.393" v="1121" actId="1076"/>
          <ac:graphicFrameMkLst>
            <pc:docMk/>
            <pc:sldMk cId="4155480001" sldId="2146849868"/>
            <ac:graphicFrameMk id="11" creationId="{2E23566B-4BF2-6F6F-A439-C415815921AE}"/>
          </ac:graphicFrameMkLst>
        </pc:graphicFrameChg>
      </pc:sldChg>
      <pc:sldChg chg="new">
        <pc:chgData name="Sindy Lorena Murcia Florez" userId="4b175f4e-f540-40fc-b3d8-a6481cd9e9db" providerId="ADAL" clId="{0E957855-974F-45F2-A3FB-FA369C851E49}" dt="2024-10-10T23:47:55.359" v="1127" actId="680"/>
        <pc:sldMkLst>
          <pc:docMk/>
          <pc:sldMk cId="2533431869" sldId="2146849869"/>
        </pc:sldMkLst>
      </pc:sldChg>
      <pc:sldChg chg="modSp">
        <pc:chgData name="Sindy Lorena Murcia Florez" userId="4b175f4e-f540-40fc-b3d8-a6481cd9e9db" providerId="ADAL" clId="{0E957855-974F-45F2-A3FB-FA369C851E49}" dt="2024-10-14T18:12:41.307" v="1149" actId="20577"/>
        <pc:sldMkLst>
          <pc:docMk/>
          <pc:sldMk cId="514639553" sldId="2146849871"/>
        </pc:sldMkLst>
        <pc:graphicFrameChg chg="mod">
          <ac:chgData name="Sindy Lorena Murcia Florez" userId="4b175f4e-f540-40fc-b3d8-a6481cd9e9db" providerId="ADAL" clId="{0E957855-974F-45F2-A3FB-FA369C851E49}" dt="2024-10-14T18:12:41.307" v="1149" actId="20577"/>
          <ac:graphicFrameMkLst>
            <pc:docMk/>
            <pc:sldMk cId="514639553" sldId="2146849871"/>
            <ac:graphicFrameMk id="6" creationId="{780E90F8-06C4-FDF7-343D-1157085818AB}"/>
          </ac:graphicFrameMkLst>
        </pc:graphicFrameChg>
      </pc:sldChg>
      <pc:sldChg chg="modSp mod">
        <pc:chgData name="Sindy Lorena Murcia Florez" userId="4b175f4e-f540-40fc-b3d8-a6481cd9e9db" providerId="ADAL" clId="{0E957855-974F-45F2-A3FB-FA369C851E49}" dt="2024-10-15T20:17:09.001" v="1321" actId="122"/>
        <pc:sldMkLst>
          <pc:docMk/>
          <pc:sldMk cId="1436687798" sldId="2146849872"/>
        </pc:sldMkLst>
        <pc:spChg chg="mod">
          <ac:chgData name="Sindy Lorena Murcia Florez" userId="4b175f4e-f540-40fc-b3d8-a6481cd9e9db" providerId="ADAL" clId="{0E957855-974F-45F2-A3FB-FA369C851E49}" dt="2024-10-15T20:17:09.001" v="1321" actId="122"/>
          <ac:spMkLst>
            <pc:docMk/>
            <pc:sldMk cId="1436687798" sldId="2146849872"/>
            <ac:spMk id="10" creationId="{B82BF83E-155A-DF6C-3ACF-15F5A54A76BD}"/>
          </ac:spMkLst>
        </pc:spChg>
      </pc:sldChg>
      <pc:sldChg chg="delSp modSp mod">
        <pc:chgData name="Sindy Lorena Murcia Florez" userId="4b175f4e-f540-40fc-b3d8-a6481cd9e9db" providerId="ADAL" clId="{0E957855-974F-45F2-A3FB-FA369C851E49}" dt="2024-10-15T23:35:15.243" v="1661" actId="404"/>
        <pc:sldMkLst>
          <pc:docMk/>
          <pc:sldMk cId="491114114" sldId="2146849873"/>
        </pc:sldMkLst>
        <pc:spChg chg="mod">
          <ac:chgData name="Sindy Lorena Murcia Florez" userId="4b175f4e-f540-40fc-b3d8-a6481cd9e9db" providerId="ADAL" clId="{0E957855-974F-45F2-A3FB-FA369C851E49}" dt="2024-10-15T23:32:48.035" v="1634" actId="14100"/>
          <ac:spMkLst>
            <pc:docMk/>
            <pc:sldMk cId="491114114" sldId="2146849873"/>
            <ac:spMk id="2" creationId="{4FF25B99-0856-C40C-F919-6D8513BD1BC8}"/>
          </ac:spMkLst>
        </pc:spChg>
        <pc:spChg chg="mod">
          <ac:chgData name="Sindy Lorena Murcia Florez" userId="4b175f4e-f540-40fc-b3d8-a6481cd9e9db" providerId="ADAL" clId="{0E957855-974F-45F2-A3FB-FA369C851E49}" dt="2024-10-15T23:32:43.607" v="1633" actId="14100"/>
          <ac:spMkLst>
            <pc:docMk/>
            <pc:sldMk cId="491114114" sldId="2146849873"/>
            <ac:spMk id="3" creationId="{A3B59438-AF8C-5A9A-9B41-B36960C71CA4}"/>
          </ac:spMkLst>
        </pc:spChg>
        <pc:spChg chg="mod">
          <ac:chgData name="Sindy Lorena Murcia Florez" userId="4b175f4e-f540-40fc-b3d8-a6481cd9e9db" providerId="ADAL" clId="{0E957855-974F-45F2-A3FB-FA369C851E49}" dt="2024-10-15T23:32:34.635" v="1631" actId="14100"/>
          <ac:spMkLst>
            <pc:docMk/>
            <pc:sldMk cId="491114114" sldId="2146849873"/>
            <ac:spMk id="4" creationId="{87C87A28-F4CB-7EE2-A3ED-5A72A0DCA88F}"/>
          </ac:spMkLst>
        </pc:spChg>
        <pc:spChg chg="mod">
          <ac:chgData name="Sindy Lorena Murcia Florez" userId="4b175f4e-f540-40fc-b3d8-a6481cd9e9db" providerId="ADAL" clId="{0E957855-974F-45F2-A3FB-FA369C851E49}" dt="2024-10-15T23:32:32.068" v="1630" actId="14100"/>
          <ac:spMkLst>
            <pc:docMk/>
            <pc:sldMk cId="491114114" sldId="2146849873"/>
            <ac:spMk id="5" creationId="{D03F9F54-5013-DEEF-EFF5-BC79F2697D1E}"/>
          </ac:spMkLst>
        </pc:spChg>
        <pc:spChg chg="mod">
          <ac:chgData name="Sindy Lorena Murcia Florez" userId="4b175f4e-f540-40fc-b3d8-a6481cd9e9db" providerId="ADAL" clId="{0E957855-974F-45F2-A3FB-FA369C851E49}" dt="2024-10-15T23:34:01.689" v="1647" actId="14100"/>
          <ac:spMkLst>
            <pc:docMk/>
            <pc:sldMk cId="491114114" sldId="2146849873"/>
            <ac:spMk id="6" creationId="{1036197D-A045-C621-F4D6-01BBF63E72D0}"/>
          </ac:spMkLst>
        </pc:spChg>
        <pc:spChg chg="mod">
          <ac:chgData name="Sindy Lorena Murcia Florez" userId="4b175f4e-f540-40fc-b3d8-a6481cd9e9db" providerId="ADAL" clId="{0E957855-974F-45F2-A3FB-FA369C851E49}" dt="2024-10-15T23:33:56.529" v="1645" actId="14100"/>
          <ac:spMkLst>
            <pc:docMk/>
            <pc:sldMk cId="491114114" sldId="2146849873"/>
            <ac:spMk id="7" creationId="{9EBBBE26-8731-DAE9-FCF4-A116B7B6730C}"/>
          </ac:spMkLst>
        </pc:spChg>
        <pc:spChg chg="mod">
          <ac:chgData name="Sindy Lorena Murcia Florez" userId="4b175f4e-f540-40fc-b3d8-a6481cd9e9db" providerId="ADAL" clId="{0E957855-974F-45F2-A3FB-FA369C851E49}" dt="2024-10-15T23:34:15.741" v="1649" actId="14100"/>
          <ac:spMkLst>
            <pc:docMk/>
            <pc:sldMk cId="491114114" sldId="2146849873"/>
            <ac:spMk id="10" creationId="{C642909F-B043-AD92-798A-CBAD6A32513A}"/>
          </ac:spMkLst>
        </pc:spChg>
        <pc:spChg chg="mod">
          <ac:chgData name="Sindy Lorena Murcia Florez" userId="4b175f4e-f540-40fc-b3d8-a6481cd9e9db" providerId="ADAL" clId="{0E957855-974F-45F2-A3FB-FA369C851E49}" dt="2024-10-15T23:34:11.921" v="1648" actId="14100"/>
          <ac:spMkLst>
            <pc:docMk/>
            <pc:sldMk cId="491114114" sldId="2146849873"/>
            <ac:spMk id="12" creationId="{2968A333-0E71-B077-5E6B-09635A4325F4}"/>
          </ac:spMkLst>
        </pc:spChg>
        <pc:spChg chg="mod">
          <ac:chgData name="Sindy Lorena Murcia Florez" userId="4b175f4e-f540-40fc-b3d8-a6481cd9e9db" providerId="ADAL" clId="{0E957855-974F-45F2-A3FB-FA369C851E49}" dt="2024-10-15T23:34:22.281" v="1651" actId="14100"/>
          <ac:spMkLst>
            <pc:docMk/>
            <pc:sldMk cId="491114114" sldId="2146849873"/>
            <ac:spMk id="17" creationId="{1704EB14-26C4-4DDA-AA5D-94F59BD46D86}"/>
          </ac:spMkLst>
        </pc:spChg>
        <pc:spChg chg="mod">
          <ac:chgData name="Sindy Lorena Murcia Florez" userId="4b175f4e-f540-40fc-b3d8-a6481cd9e9db" providerId="ADAL" clId="{0E957855-974F-45F2-A3FB-FA369C851E49}" dt="2024-10-15T23:35:15.243" v="1661" actId="404"/>
          <ac:spMkLst>
            <pc:docMk/>
            <pc:sldMk cId="491114114" sldId="2146849873"/>
            <ac:spMk id="18" creationId="{64953069-7F85-1A40-D38F-E8FC6E54970B}"/>
          </ac:spMkLst>
        </pc:spChg>
        <pc:spChg chg="del mod">
          <ac:chgData name="Sindy Lorena Murcia Florez" userId="4b175f4e-f540-40fc-b3d8-a6481cd9e9db" providerId="ADAL" clId="{0E957855-974F-45F2-A3FB-FA369C851E49}" dt="2024-10-15T23:31:51.646" v="1587"/>
          <ac:spMkLst>
            <pc:docMk/>
            <pc:sldMk cId="491114114" sldId="2146849873"/>
            <ac:spMk id="19" creationId="{4DA23346-0D50-6430-13C0-874C8AEF3837}"/>
          </ac:spMkLst>
        </pc:spChg>
        <pc:spChg chg="del">
          <ac:chgData name="Sindy Lorena Murcia Florez" userId="4b175f4e-f540-40fc-b3d8-a6481cd9e9db" providerId="ADAL" clId="{0E957855-974F-45F2-A3FB-FA369C851E49}" dt="2024-10-15T23:30:36.123" v="1571" actId="478"/>
          <ac:spMkLst>
            <pc:docMk/>
            <pc:sldMk cId="491114114" sldId="2146849873"/>
            <ac:spMk id="20" creationId="{6AAA5249-CEC3-4F44-E335-15B1F858A258}"/>
          </ac:spMkLst>
        </pc:spChg>
        <pc:graphicFrameChg chg="mod">
          <ac:chgData name="Sindy Lorena Murcia Florez" userId="4b175f4e-f540-40fc-b3d8-a6481cd9e9db" providerId="ADAL" clId="{0E957855-974F-45F2-A3FB-FA369C851E49}" dt="2024-10-15T23:31:55.614" v="1589" actId="1076"/>
          <ac:graphicFrameMkLst>
            <pc:docMk/>
            <pc:sldMk cId="491114114" sldId="2146849873"/>
            <ac:graphicFrameMk id="8" creationId="{71802211-0DC1-4885-A6C1-C2CD68D9AF1F}"/>
          </ac:graphicFrameMkLst>
        </pc:graphicFrameChg>
      </pc:sldChg>
      <pc:sldChg chg="del">
        <pc:chgData name="Sindy Lorena Murcia Florez" userId="4b175f4e-f540-40fc-b3d8-a6481cd9e9db" providerId="ADAL" clId="{0E957855-974F-45F2-A3FB-FA369C851E49}" dt="2024-10-10T21:14:58.646" v="0" actId="47"/>
        <pc:sldMkLst>
          <pc:docMk/>
          <pc:sldMk cId="4005007274" sldId="2146849873"/>
        </pc:sldMkLst>
      </pc:sldChg>
      <pc:sldChg chg="modSp mod">
        <pc:chgData name="Sindy Lorena Murcia Florez" userId="4b175f4e-f540-40fc-b3d8-a6481cd9e9db" providerId="ADAL" clId="{0E957855-974F-45F2-A3FB-FA369C851E49}" dt="2024-10-15T20:19:43.709" v="1364" actId="113"/>
        <pc:sldMkLst>
          <pc:docMk/>
          <pc:sldMk cId="806581775" sldId="2146849874"/>
        </pc:sldMkLst>
        <pc:spChg chg="mod">
          <ac:chgData name="Sindy Lorena Murcia Florez" userId="4b175f4e-f540-40fc-b3d8-a6481cd9e9db" providerId="ADAL" clId="{0E957855-974F-45F2-A3FB-FA369C851E49}" dt="2024-10-15T20:19:43.709" v="1364" actId="113"/>
          <ac:spMkLst>
            <pc:docMk/>
            <pc:sldMk cId="806581775" sldId="2146849874"/>
            <ac:spMk id="2" creationId="{D44C63A3-D4F6-F927-0A06-4120323276B3}"/>
          </ac:spMkLst>
        </pc:spChg>
      </pc:sldChg>
      <pc:sldChg chg="addSp delSp modSp new mod">
        <pc:chgData name="Sindy Lorena Murcia Florez" userId="4b175f4e-f540-40fc-b3d8-a6481cd9e9db" providerId="ADAL" clId="{0E957855-974F-45F2-A3FB-FA369C851E49}" dt="2024-10-15T21:05:29.939" v="1435"/>
        <pc:sldMkLst>
          <pc:docMk/>
          <pc:sldMk cId="1840034866" sldId="2146849875"/>
        </pc:sldMkLst>
        <pc:spChg chg="add mod">
          <ac:chgData name="Sindy Lorena Murcia Florez" userId="4b175f4e-f540-40fc-b3d8-a6481cd9e9db" providerId="ADAL" clId="{0E957855-974F-45F2-A3FB-FA369C851E49}" dt="2024-10-15T21:05:29.939" v="1435"/>
          <ac:spMkLst>
            <pc:docMk/>
            <pc:sldMk cId="1840034866" sldId="2146849875"/>
            <ac:spMk id="2" creationId="{25C42D36-DC9A-F8B7-BD5F-0F934EEE37FD}"/>
          </ac:spMkLst>
        </pc:spChg>
        <pc:spChg chg="del">
          <ac:chgData name="Sindy Lorena Murcia Florez" userId="4b175f4e-f540-40fc-b3d8-a6481cd9e9db" providerId="ADAL" clId="{0E957855-974F-45F2-A3FB-FA369C851E49}" dt="2024-10-14T18:15:15.108" v="1151" actId="478"/>
          <ac:spMkLst>
            <pc:docMk/>
            <pc:sldMk cId="1840034866" sldId="2146849875"/>
            <ac:spMk id="2" creationId="{4BEBF041-BAD8-D04D-3F3E-D00FA2599684}"/>
          </ac:spMkLst>
        </pc:spChg>
        <pc:spChg chg="add mod">
          <ac:chgData name="Sindy Lorena Murcia Florez" userId="4b175f4e-f540-40fc-b3d8-a6481cd9e9db" providerId="ADAL" clId="{0E957855-974F-45F2-A3FB-FA369C851E49}" dt="2024-10-15T21:05:29.939" v="1435"/>
          <ac:spMkLst>
            <pc:docMk/>
            <pc:sldMk cId="1840034866" sldId="2146849875"/>
            <ac:spMk id="3" creationId="{421FD677-EAC2-FAE5-5076-D30CBD986C14}"/>
          </ac:spMkLst>
        </pc:spChg>
        <pc:spChg chg="del">
          <ac:chgData name="Sindy Lorena Murcia Florez" userId="4b175f4e-f540-40fc-b3d8-a6481cd9e9db" providerId="ADAL" clId="{0E957855-974F-45F2-A3FB-FA369C851E49}" dt="2024-10-14T18:15:18.228" v="1152" actId="478"/>
          <ac:spMkLst>
            <pc:docMk/>
            <pc:sldMk cId="1840034866" sldId="2146849875"/>
            <ac:spMk id="3" creationId="{9B3A8303-98D2-C131-FA0D-6F6A3EFD697C}"/>
          </ac:spMkLst>
        </pc:spChg>
        <pc:spChg chg="add mod">
          <ac:chgData name="Sindy Lorena Murcia Florez" userId="4b175f4e-f540-40fc-b3d8-a6481cd9e9db" providerId="ADAL" clId="{0E957855-974F-45F2-A3FB-FA369C851E49}" dt="2024-10-15T21:05:29.939" v="1435"/>
          <ac:spMkLst>
            <pc:docMk/>
            <pc:sldMk cId="1840034866" sldId="2146849875"/>
            <ac:spMk id="5" creationId="{D1433FD0-96B0-4243-F862-C182AA00CE1B}"/>
          </ac:spMkLst>
        </pc:spChg>
        <pc:spChg chg="add mod">
          <ac:chgData name="Sindy Lorena Murcia Florez" userId="4b175f4e-f540-40fc-b3d8-a6481cd9e9db" providerId="ADAL" clId="{0E957855-974F-45F2-A3FB-FA369C851E49}" dt="2024-10-15T21:05:29.939" v="1435"/>
          <ac:spMkLst>
            <pc:docMk/>
            <pc:sldMk cId="1840034866" sldId="2146849875"/>
            <ac:spMk id="6" creationId="{C71E3131-6C76-FF0D-AE12-4E3774A86CC7}"/>
          </ac:spMkLst>
        </pc:spChg>
        <pc:spChg chg="add mod">
          <ac:chgData name="Sindy Lorena Murcia Florez" userId="4b175f4e-f540-40fc-b3d8-a6481cd9e9db" providerId="ADAL" clId="{0E957855-974F-45F2-A3FB-FA369C851E49}" dt="2024-10-15T21:05:29.939" v="1435"/>
          <ac:spMkLst>
            <pc:docMk/>
            <pc:sldMk cId="1840034866" sldId="2146849875"/>
            <ac:spMk id="7" creationId="{81C9BE9A-D2A8-9B23-AA03-5AEF6AB74495}"/>
          </ac:spMkLst>
        </pc:spChg>
        <pc:spChg chg="add mod">
          <ac:chgData name="Sindy Lorena Murcia Florez" userId="4b175f4e-f540-40fc-b3d8-a6481cd9e9db" providerId="ADAL" clId="{0E957855-974F-45F2-A3FB-FA369C851E49}" dt="2024-10-15T21:05:29.939" v="1435"/>
          <ac:spMkLst>
            <pc:docMk/>
            <pc:sldMk cId="1840034866" sldId="2146849875"/>
            <ac:spMk id="8" creationId="{9ED54213-09A7-09B5-8686-3E9AD69EC60E}"/>
          </ac:spMkLst>
        </pc:spChg>
        <pc:spChg chg="add mod">
          <ac:chgData name="Sindy Lorena Murcia Florez" userId="4b175f4e-f540-40fc-b3d8-a6481cd9e9db" providerId="ADAL" clId="{0E957855-974F-45F2-A3FB-FA369C851E49}" dt="2024-10-15T21:05:29.939" v="1435"/>
          <ac:spMkLst>
            <pc:docMk/>
            <pc:sldMk cId="1840034866" sldId="2146849875"/>
            <ac:spMk id="9" creationId="{382DA046-FC61-8BDA-24E3-5DCAC28EE28D}"/>
          </ac:spMkLst>
        </pc:spChg>
        <pc:spChg chg="add mod">
          <ac:chgData name="Sindy Lorena Murcia Florez" userId="4b175f4e-f540-40fc-b3d8-a6481cd9e9db" providerId="ADAL" clId="{0E957855-974F-45F2-A3FB-FA369C851E49}" dt="2024-10-15T21:05:29.939" v="1435"/>
          <ac:spMkLst>
            <pc:docMk/>
            <pc:sldMk cId="1840034866" sldId="2146849875"/>
            <ac:spMk id="10" creationId="{7CD0F225-80C9-2B77-11BE-E7864C1FD14C}"/>
          </ac:spMkLst>
        </pc:spChg>
        <pc:spChg chg="add mod">
          <ac:chgData name="Sindy Lorena Murcia Florez" userId="4b175f4e-f540-40fc-b3d8-a6481cd9e9db" providerId="ADAL" clId="{0E957855-974F-45F2-A3FB-FA369C851E49}" dt="2024-10-15T21:05:29.939" v="1435"/>
          <ac:spMkLst>
            <pc:docMk/>
            <pc:sldMk cId="1840034866" sldId="2146849875"/>
            <ac:spMk id="11" creationId="{2B1B2E29-611F-81AA-E0AC-6A9EA54DF321}"/>
          </ac:spMkLst>
        </pc:spChg>
        <pc:spChg chg="add mod">
          <ac:chgData name="Sindy Lorena Murcia Florez" userId="4b175f4e-f540-40fc-b3d8-a6481cd9e9db" providerId="ADAL" clId="{0E957855-974F-45F2-A3FB-FA369C851E49}" dt="2024-10-15T21:05:29.939" v="1435"/>
          <ac:spMkLst>
            <pc:docMk/>
            <pc:sldMk cId="1840034866" sldId="2146849875"/>
            <ac:spMk id="12" creationId="{BA75AC5F-4587-9CC2-79F7-5CE04D2273E3}"/>
          </ac:spMkLst>
        </pc:spChg>
        <pc:spChg chg="add mod">
          <ac:chgData name="Sindy Lorena Murcia Florez" userId="4b175f4e-f540-40fc-b3d8-a6481cd9e9db" providerId="ADAL" clId="{0E957855-974F-45F2-A3FB-FA369C851E49}" dt="2024-10-15T21:05:29.939" v="1435"/>
          <ac:spMkLst>
            <pc:docMk/>
            <pc:sldMk cId="1840034866" sldId="2146849875"/>
            <ac:spMk id="13" creationId="{4654190E-EE3A-20E6-E817-3C53A4B0BF09}"/>
          </ac:spMkLst>
        </pc:spChg>
        <pc:graphicFrameChg chg="add mod">
          <ac:chgData name="Sindy Lorena Murcia Florez" userId="4b175f4e-f540-40fc-b3d8-a6481cd9e9db" providerId="ADAL" clId="{0E957855-974F-45F2-A3FB-FA369C851E49}" dt="2024-10-14T18:15:27.507" v="1156" actId="1076"/>
          <ac:graphicFrameMkLst>
            <pc:docMk/>
            <pc:sldMk cId="1840034866" sldId="2146849875"/>
            <ac:graphicFrameMk id="4" creationId="{03852F50-8615-E958-C0AD-F2C2ECF17EF7}"/>
          </ac:graphicFrameMkLst>
        </pc:graphicFrameChg>
      </pc:sldChg>
      <pc:sldChg chg="addSp delSp modSp add mod">
        <pc:chgData name="Sindy Lorena Murcia Florez" userId="4b175f4e-f540-40fc-b3d8-a6481cd9e9db" providerId="ADAL" clId="{0E957855-974F-45F2-A3FB-FA369C851E49}" dt="2024-10-14T21:47:42.145" v="1190" actId="1076"/>
        <pc:sldMkLst>
          <pc:docMk/>
          <pc:sldMk cId="3400501720" sldId="2146849876"/>
        </pc:sldMkLst>
        <pc:graphicFrameChg chg="add mod">
          <ac:chgData name="Sindy Lorena Murcia Florez" userId="4b175f4e-f540-40fc-b3d8-a6481cd9e9db" providerId="ADAL" clId="{0E957855-974F-45F2-A3FB-FA369C851E49}" dt="2024-10-14T21:44:44.987" v="1159"/>
          <ac:graphicFrameMkLst>
            <pc:docMk/>
            <pc:sldMk cId="3400501720" sldId="2146849876"/>
            <ac:graphicFrameMk id="2" creationId="{990102E2-B9D4-A82C-2111-1B8451CB1706}"/>
          </ac:graphicFrameMkLst>
        </pc:graphicFrameChg>
        <pc:graphicFrameChg chg="add mod modGraphic">
          <ac:chgData name="Sindy Lorena Murcia Florez" userId="4b175f4e-f540-40fc-b3d8-a6481cd9e9db" providerId="ADAL" clId="{0E957855-974F-45F2-A3FB-FA369C851E49}" dt="2024-10-14T21:46:36.283" v="1179" actId="20577"/>
          <ac:graphicFrameMkLst>
            <pc:docMk/>
            <pc:sldMk cId="3400501720" sldId="2146849876"/>
            <ac:graphicFrameMk id="3" creationId="{0D151CBA-F7C8-5092-E542-1B5E09095BDB}"/>
          </ac:graphicFrameMkLst>
        </pc:graphicFrameChg>
        <pc:graphicFrameChg chg="del">
          <ac:chgData name="Sindy Lorena Murcia Florez" userId="4b175f4e-f540-40fc-b3d8-a6481cd9e9db" providerId="ADAL" clId="{0E957855-974F-45F2-A3FB-FA369C851E49}" dt="2024-10-14T21:44:34.216" v="1158" actId="478"/>
          <ac:graphicFrameMkLst>
            <pc:docMk/>
            <pc:sldMk cId="3400501720" sldId="2146849876"/>
            <ac:graphicFrameMk id="4" creationId="{03852F50-8615-E958-C0AD-F2C2ECF17EF7}"/>
          </ac:graphicFrameMkLst>
        </pc:graphicFrameChg>
        <pc:graphicFrameChg chg="add mod">
          <ac:chgData name="Sindy Lorena Murcia Florez" userId="4b175f4e-f540-40fc-b3d8-a6481cd9e9db" providerId="ADAL" clId="{0E957855-974F-45F2-A3FB-FA369C851E49}" dt="2024-10-14T21:45:02.739" v="1162"/>
          <ac:graphicFrameMkLst>
            <pc:docMk/>
            <pc:sldMk cId="3400501720" sldId="2146849876"/>
            <ac:graphicFrameMk id="5" creationId="{280EDF9E-EB38-1D24-57E2-4E5D8AEF73AC}"/>
          </ac:graphicFrameMkLst>
        </pc:graphicFrameChg>
        <pc:graphicFrameChg chg="add mod modGraphic">
          <ac:chgData name="Sindy Lorena Murcia Florez" userId="4b175f4e-f540-40fc-b3d8-a6481cd9e9db" providerId="ADAL" clId="{0E957855-974F-45F2-A3FB-FA369C851E49}" dt="2024-10-14T21:47:42.145" v="1190" actId="1076"/>
          <ac:graphicFrameMkLst>
            <pc:docMk/>
            <pc:sldMk cId="3400501720" sldId="2146849876"/>
            <ac:graphicFrameMk id="6" creationId="{2A597B9B-52C3-F7F0-4895-47FB17BB9C58}"/>
          </ac:graphicFrameMkLst>
        </pc:graphicFrameChg>
      </pc:sldChg>
      <pc:sldChg chg="addSp delSp modSp add mod">
        <pc:chgData name="Sindy Lorena Murcia Florez" userId="4b175f4e-f540-40fc-b3d8-a6481cd9e9db" providerId="ADAL" clId="{0E957855-974F-45F2-A3FB-FA369C851E49}" dt="2024-10-15T13:34:46.039" v="1221" actId="14100"/>
        <pc:sldMkLst>
          <pc:docMk/>
          <pc:sldMk cId="1306438879" sldId="2146849877"/>
        </pc:sldMkLst>
        <pc:spChg chg="mod">
          <ac:chgData name="Sindy Lorena Murcia Florez" userId="4b175f4e-f540-40fc-b3d8-a6481cd9e9db" providerId="ADAL" clId="{0E957855-974F-45F2-A3FB-FA369C851E49}" dt="2024-10-15T13:34:46.039" v="1221" actId="14100"/>
          <ac:spMkLst>
            <pc:docMk/>
            <pc:sldMk cId="1306438879" sldId="2146849877"/>
            <ac:spMk id="17" creationId="{0A2E8875-2A6B-599B-7F4C-B8601AE7AF43}"/>
          </ac:spMkLst>
        </pc:spChg>
        <pc:graphicFrameChg chg="add mod modGraphic">
          <ac:chgData name="Sindy Lorena Murcia Florez" userId="4b175f4e-f540-40fc-b3d8-a6481cd9e9db" providerId="ADAL" clId="{0E957855-974F-45F2-A3FB-FA369C851E49}" dt="2024-10-14T21:48:07.408" v="1195" actId="1076"/>
          <ac:graphicFrameMkLst>
            <pc:docMk/>
            <pc:sldMk cId="1306438879" sldId="2146849877"/>
            <ac:graphicFrameMk id="2" creationId="{14D1A924-0A6F-381E-6A8B-E1A89FF77211}"/>
          </ac:graphicFrameMkLst>
        </pc:graphicFrameChg>
        <pc:graphicFrameChg chg="del">
          <ac:chgData name="Sindy Lorena Murcia Florez" userId="4b175f4e-f540-40fc-b3d8-a6481cd9e9db" providerId="ADAL" clId="{0E957855-974F-45F2-A3FB-FA369C851E49}" dt="2024-10-14T21:45:45.593" v="1169" actId="478"/>
          <ac:graphicFrameMkLst>
            <pc:docMk/>
            <pc:sldMk cId="1306438879" sldId="2146849877"/>
            <ac:graphicFrameMk id="3" creationId="{0D151CBA-F7C8-5092-E542-1B5E09095BDB}"/>
          </ac:graphicFrameMkLst>
        </pc:graphicFrameChg>
        <pc:graphicFrameChg chg="del modGraphic">
          <ac:chgData name="Sindy Lorena Murcia Florez" userId="4b175f4e-f540-40fc-b3d8-a6481cd9e9db" providerId="ADAL" clId="{0E957855-974F-45F2-A3FB-FA369C851E49}" dt="2024-10-14T21:45:43.794" v="1168" actId="478"/>
          <ac:graphicFrameMkLst>
            <pc:docMk/>
            <pc:sldMk cId="1306438879" sldId="2146849877"/>
            <ac:graphicFrameMk id="6" creationId="{2A597B9B-52C3-F7F0-4895-47FB17BB9C58}"/>
          </ac:graphicFrameMkLst>
        </pc:graphicFrameChg>
      </pc:sldChg>
      <pc:sldChg chg="addSp delSp modSp add mod">
        <pc:chgData name="Sindy Lorena Murcia Florez" userId="4b175f4e-f540-40fc-b3d8-a6481cd9e9db" providerId="ADAL" clId="{0E957855-974F-45F2-A3FB-FA369C851E49}" dt="2024-10-15T23:40:02.343" v="1714" actId="1076"/>
        <pc:sldMkLst>
          <pc:docMk/>
          <pc:sldMk cId="1033142763" sldId="2146849878"/>
        </pc:sldMkLst>
        <pc:graphicFrameChg chg="add mod modGraphic">
          <ac:chgData name="Sindy Lorena Murcia Florez" userId="4b175f4e-f540-40fc-b3d8-a6481cd9e9db" providerId="ADAL" clId="{0E957855-974F-45F2-A3FB-FA369C851E49}" dt="2024-10-15T23:40:02.343" v="1714" actId="1076"/>
          <ac:graphicFrameMkLst>
            <pc:docMk/>
            <pc:sldMk cId="1033142763" sldId="2146849878"/>
            <ac:graphicFrameMk id="2" creationId="{1B4466AC-DFF5-ACD8-5231-64FD518750CE}"/>
          </ac:graphicFrameMkLst>
        </pc:graphicFrameChg>
        <pc:graphicFrameChg chg="del modGraphic">
          <ac:chgData name="Sindy Lorena Murcia Florez" userId="4b175f4e-f540-40fc-b3d8-a6481cd9e9db" providerId="ADAL" clId="{0E957855-974F-45F2-A3FB-FA369C851E49}" dt="2024-10-14T21:48:46.904" v="1199" actId="478"/>
          <ac:graphicFrameMkLst>
            <pc:docMk/>
            <pc:sldMk cId="1033142763" sldId="2146849878"/>
            <ac:graphicFrameMk id="9" creationId="{EDC42610-8593-0349-63FC-DCD06537E8B8}"/>
          </ac:graphicFrameMkLst>
        </pc:graphicFrameChg>
        <pc:picChg chg="add mod">
          <ac:chgData name="Sindy Lorena Murcia Florez" userId="4b175f4e-f540-40fc-b3d8-a6481cd9e9db" providerId="ADAL" clId="{0E957855-974F-45F2-A3FB-FA369C851E49}" dt="2024-10-14T22:11:49.812" v="1217" actId="1076"/>
          <ac:picMkLst>
            <pc:docMk/>
            <pc:sldMk cId="1033142763" sldId="2146849878"/>
            <ac:picMk id="4" creationId="{FAD211F8-ED67-6CD6-74D6-3CC67D219EEE}"/>
          </ac:picMkLst>
        </pc:picChg>
        <pc:picChg chg="del">
          <ac:chgData name="Sindy Lorena Murcia Florez" userId="4b175f4e-f540-40fc-b3d8-a6481cd9e9db" providerId="ADAL" clId="{0E957855-974F-45F2-A3FB-FA369C851E49}" dt="2024-10-14T21:48:34.945" v="1197" actId="478"/>
          <ac:picMkLst>
            <pc:docMk/>
            <pc:sldMk cId="1033142763" sldId="2146849878"/>
            <ac:picMk id="5" creationId="{F35F37A3-9FB4-08B0-21A0-0C5F760942D0}"/>
          </ac:picMkLst>
        </pc:picChg>
      </pc:sldChg>
      <pc:sldChg chg="addSp delSp modSp mod">
        <pc:chgData name="Sindy Lorena Murcia Florez" userId="4b175f4e-f540-40fc-b3d8-a6481cd9e9db" providerId="ADAL" clId="{0E957855-974F-45F2-A3FB-FA369C851E49}" dt="2024-10-15T20:18:15.107" v="1353" actId="20577"/>
        <pc:sldMkLst>
          <pc:docMk/>
          <pc:sldMk cId="2844835443" sldId="2146849883"/>
        </pc:sldMkLst>
        <pc:spChg chg="add mod">
          <ac:chgData name="Sindy Lorena Murcia Florez" userId="4b175f4e-f540-40fc-b3d8-a6481cd9e9db" providerId="ADAL" clId="{0E957855-974F-45F2-A3FB-FA369C851E49}" dt="2024-10-15T20:18:15.107" v="1353" actId="20577"/>
          <ac:spMkLst>
            <pc:docMk/>
            <pc:sldMk cId="2844835443" sldId="2146849883"/>
            <ac:spMk id="2" creationId="{10BD95B2-547F-273D-B650-1339692E64CD}"/>
          </ac:spMkLst>
        </pc:spChg>
        <pc:spChg chg="mod">
          <ac:chgData name="Sindy Lorena Murcia Florez" userId="4b175f4e-f540-40fc-b3d8-a6481cd9e9db" providerId="ADAL" clId="{0E957855-974F-45F2-A3FB-FA369C851E49}" dt="2024-10-15T20:18:04.375" v="1349" actId="1076"/>
          <ac:spMkLst>
            <pc:docMk/>
            <pc:sldMk cId="2844835443" sldId="2146849883"/>
            <ac:spMk id="6" creationId="{1C681231-2A89-A025-9025-BCFC01BE88D3}"/>
          </ac:spMkLst>
        </pc:spChg>
        <pc:spChg chg="del mod">
          <ac:chgData name="Sindy Lorena Murcia Florez" userId="4b175f4e-f540-40fc-b3d8-a6481cd9e9db" providerId="ADAL" clId="{0E957855-974F-45F2-A3FB-FA369C851E49}" dt="2024-10-15T20:18:02.121" v="1348" actId="478"/>
          <ac:spMkLst>
            <pc:docMk/>
            <pc:sldMk cId="2844835443" sldId="2146849883"/>
            <ac:spMk id="7" creationId="{437C9936-1E85-8230-A44F-1B1150778A39}"/>
          </ac:spMkLst>
        </pc:spChg>
      </pc:sldChg>
      <pc:sldChg chg="addSp modSp mod">
        <pc:chgData name="Sindy Lorena Murcia Florez" userId="4b175f4e-f540-40fc-b3d8-a6481cd9e9db" providerId="ADAL" clId="{0E957855-974F-45F2-A3FB-FA369C851E49}" dt="2024-10-15T20:21:27.021" v="1365" actId="14100"/>
        <pc:sldMkLst>
          <pc:docMk/>
          <pc:sldMk cId="1921846332" sldId="2146849884"/>
        </pc:sldMkLst>
        <pc:spChg chg="add mod">
          <ac:chgData name="Sindy Lorena Murcia Florez" userId="4b175f4e-f540-40fc-b3d8-a6481cd9e9db" providerId="ADAL" clId="{0E957855-974F-45F2-A3FB-FA369C851E49}" dt="2024-10-15T20:18:34.444" v="1361" actId="1035"/>
          <ac:spMkLst>
            <pc:docMk/>
            <pc:sldMk cId="1921846332" sldId="2146849884"/>
            <ac:spMk id="2" creationId="{82839733-1A34-36E6-9A39-BFE5138E895A}"/>
          </ac:spMkLst>
        </pc:spChg>
        <pc:spChg chg="add mod">
          <ac:chgData name="Sindy Lorena Murcia Florez" userId="4b175f4e-f540-40fc-b3d8-a6481cd9e9db" providerId="ADAL" clId="{0E957855-974F-45F2-A3FB-FA369C851E49}" dt="2024-10-15T20:18:34.444" v="1361" actId="1035"/>
          <ac:spMkLst>
            <pc:docMk/>
            <pc:sldMk cId="1921846332" sldId="2146849884"/>
            <ac:spMk id="3" creationId="{AD51FA78-70AD-4B04-9E97-80F12279BB30}"/>
          </ac:spMkLst>
        </pc:spChg>
        <pc:graphicFrameChg chg="mod modGraphic">
          <ac:chgData name="Sindy Lorena Murcia Florez" userId="4b175f4e-f540-40fc-b3d8-a6481cd9e9db" providerId="ADAL" clId="{0E957855-974F-45F2-A3FB-FA369C851E49}" dt="2024-10-15T20:18:37.886" v="1362" actId="1076"/>
          <ac:graphicFrameMkLst>
            <pc:docMk/>
            <pc:sldMk cId="1921846332" sldId="2146849884"/>
            <ac:graphicFrameMk id="7" creationId="{033662A8-2025-C0D4-70B1-FA804BAB99C2}"/>
          </ac:graphicFrameMkLst>
        </pc:graphicFrameChg>
        <pc:picChg chg="mod">
          <ac:chgData name="Sindy Lorena Murcia Florez" userId="4b175f4e-f540-40fc-b3d8-a6481cd9e9db" providerId="ADAL" clId="{0E957855-974F-45F2-A3FB-FA369C851E49}" dt="2024-10-15T20:21:27.021" v="1365" actId="14100"/>
          <ac:picMkLst>
            <pc:docMk/>
            <pc:sldMk cId="1921846332" sldId="2146849884"/>
            <ac:picMk id="6" creationId="{85E8BF00-041C-DFC1-FE65-173A012F3D37}"/>
          </ac:picMkLst>
        </pc:picChg>
      </pc:sldChg>
      <pc:sldChg chg="addSp delSp modSp add mod ord">
        <pc:chgData name="Sindy Lorena Murcia Florez" userId="4b175f4e-f540-40fc-b3d8-a6481cd9e9db" providerId="ADAL" clId="{0E957855-974F-45F2-A3FB-FA369C851E49}" dt="2024-10-15T23:36:04.450" v="1666" actId="14100"/>
        <pc:sldMkLst>
          <pc:docMk/>
          <pc:sldMk cId="311871964" sldId="2146849885"/>
        </pc:sldMkLst>
        <pc:spChg chg="del">
          <ac:chgData name="Sindy Lorena Murcia Florez" userId="4b175f4e-f540-40fc-b3d8-a6481cd9e9db" providerId="ADAL" clId="{0E957855-974F-45F2-A3FB-FA369C851E49}" dt="2024-10-15T20:11:38.356" v="1223" actId="478"/>
          <ac:spMkLst>
            <pc:docMk/>
            <pc:sldMk cId="311871964" sldId="2146849885"/>
            <ac:spMk id="2" creationId="{496DEB41-B646-2B56-5525-97A2504DFC2C}"/>
          </ac:spMkLst>
        </pc:spChg>
        <pc:spChg chg="add mod ord">
          <ac:chgData name="Sindy Lorena Murcia Florez" userId="4b175f4e-f540-40fc-b3d8-a6481cd9e9db" providerId="ADAL" clId="{0E957855-974F-45F2-A3FB-FA369C851E49}" dt="2024-10-15T23:36:04.450" v="1666" actId="14100"/>
          <ac:spMkLst>
            <pc:docMk/>
            <pc:sldMk cId="311871964" sldId="2146849885"/>
            <ac:spMk id="2" creationId="{E186392D-0416-5185-AC11-31F267C68A15}"/>
          </ac:spMkLst>
        </pc:spChg>
        <pc:spChg chg="add del mod">
          <ac:chgData name="Sindy Lorena Murcia Florez" userId="4b175f4e-f540-40fc-b3d8-a6481cd9e9db" providerId="ADAL" clId="{0E957855-974F-45F2-A3FB-FA369C851E49}" dt="2024-10-15T20:11:41.113" v="1224" actId="478"/>
          <ac:spMkLst>
            <pc:docMk/>
            <pc:sldMk cId="311871964" sldId="2146849885"/>
            <ac:spMk id="4" creationId="{A3DC3794-CABF-6CDE-9DD4-689E0216A45C}"/>
          </ac:spMkLst>
        </pc:spChg>
        <pc:spChg chg="add mod">
          <ac:chgData name="Sindy Lorena Murcia Florez" userId="4b175f4e-f540-40fc-b3d8-a6481cd9e9db" providerId="ADAL" clId="{0E957855-974F-45F2-A3FB-FA369C851E49}" dt="2024-10-15T21:16:42.618" v="1552" actId="1076"/>
          <ac:spMkLst>
            <pc:docMk/>
            <pc:sldMk cId="311871964" sldId="2146849885"/>
            <ac:spMk id="8" creationId="{C7CBEC0E-4C1A-EC3C-4DC3-A9F3E5BEB041}"/>
          </ac:spMkLst>
        </pc:spChg>
        <pc:graphicFrameChg chg="add mod">
          <ac:chgData name="Sindy Lorena Murcia Florez" userId="4b175f4e-f540-40fc-b3d8-a6481cd9e9db" providerId="ADAL" clId="{0E957855-974F-45F2-A3FB-FA369C851E49}" dt="2024-10-15T20:11:48.984" v="1226"/>
          <ac:graphicFrameMkLst>
            <pc:docMk/>
            <pc:sldMk cId="311871964" sldId="2146849885"/>
            <ac:graphicFrameMk id="5" creationId="{2C6C32D4-6F20-B734-FEE0-DA44A2157A43}"/>
          </ac:graphicFrameMkLst>
        </pc:graphicFrameChg>
        <pc:graphicFrameChg chg="add mod">
          <ac:chgData name="Sindy Lorena Murcia Florez" userId="4b175f4e-f540-40fc-b3d8-a6481cd9e9db" providerId="ADAL" clId="{0E957855-974F-45F2-A3FB-FA369C851E49}" dt="2024-10-15T20:12:39.258" v="1244" actId="1076"/>
          <ac:graphicFrameMkLst>
            <pc:docMk/>
            <pc:sldMk cId="311871964" sldId="2146849885"/>
            <ac:graphicFrameMk id="6" creationId="{2C6C32D4-6F20-B734-FEE0-DA44A2157A43}"/>
          </ac:graphicFrameMkLst>
        </pc:graphicFrameChg>
        <pc:graphicFrameChg chg="add mod">
          <ac:chgData name="Sindy Lorena Murcia Florez" userId="4b175f4e-f540-40fc-b3d8-a6481cd9e9db" providerId="ADAL" clId="{0E957855-974F-45F2-A3FB-FA369C851E49}" dt="2024-10-15T20:12:53.699" v="1248" actId="255"/>
          <ac:graphicFrameMkLst>
            <pc:docMk/>
            <pc:sldMk cId="311871964" sldId="2146849885"/>
            <ac:graphicFrameMk id="7" creationId="{5D71F207-C134-4AF5-ACF9-BA2E54D73844}"/>
          </ac:graphicFrameMkLst>
        </pc:graphicFrameChg>
      </pc:sldChg>
      <pc:sldChg chg="addSp delSp modSp add mod ord">
        <pc:chgData name="Sindy Lorena Murcia Florez" userId="4b175f4e-f540-40fc-b3d8-a6481cd9e9db" providerId="ADAL" clId="{0E957855-974F-45F2-A3FB-FA369C851E49}" dt="2024-10-15T23:46:02.142" v="1717" actId="2062"/>
        <pc:sldMkLst>
          <pc:docMk/>
          <pc:sldMk cId="3546500599" sldId="2146849886"/>
        </pc:sldMkLst>
        <pc:spChg chg="del">
          <ac:chgData name="Sindy Lorena Murcia Florez" userId="4b175f4e-f540-40fc-b3d8-a6481cd9e9db" providerId="ADAL" clId="{0E957855-974F-45F2-A3FB-FA369C851E49}" dt="2024-10-15T21:03:16.860" v="1417" actId="478"/>
          <ac:spMkLst>
            <pc:docMk/>
            <pc:sldMk cId="3546500599" sldId="2146849886"/>
            <ac:spMk id="2" creationId="{4FF25B99-0856-C40C-F919-6D8513BD1BC8}"/>
          </ac:spMkLst>
        </pc:spChg>
        <pc:spChg chg="add del">
          <ac:chgData name="Sindy Lorena Murcia Florez" userId="4b175f4e-f540-40fc-b3d8-a6481cd9e9db" providerId="ADAL" clId="{0E957855-974F-45F2-A3FB-FA369C851E49}" dt="2024-10-15T23:38:13.832" v="1688" actId="11529"/>
          <ac:spMkLst>
            <pc:docMk/>
            <pc:sldMk cId="3546500599" sldId="2146849886"/>
            <ac:spMk id="2" creationId="{F039F186-10EA-F96A-0C90-EB9335907D22}"/>
          </ac:spMkLst>
        </pc:spChg>
        <pc:spChg chg="del">
          <ac:chgData name="Sindy Lorena Murcia Florez" userId="4b175f4e-f540-40fc-b3d8-a6481cd9e9db" providerId="ADAL" clId="{0E957855-974F-45F2-A3FB-FA369C851E49}" dt="2024-10-15T21:03:16.860" v="1417" actId="478"/>
          <ac:spMkLst>
            <pc:docMk/>
            <pc:sldMk cId="3546500599" sldId="2146849886"/>
            <ac:spMk id="3" creationId="{A3B59438-AF8C-5A9A-9B41-B36960C71CA4}"/>
          </ac:spMkLst>
        </pc:spChg>
        <pc:spChg chg="del">
          <ac:chgData name="Sindy Lorena Murcia Florez" userId="4b175f4e-f540-40fc-b3d8-a6481cd9e9db" providerId="ADAL" clId="{0E957855-974F-45F2-A3FB-FA369C851E49}" dt="2024-10-15T21:03:16.860" v="1417" actId="478"/>
          <ac:spMkLst>
            <pc:docMk/>
            <pc:sldMk cId="3546500599" sldId="2146849886"/>
            <ac:spMk id="4" creationId="{87C87A28-F4CB-7EE2-A3ED-5A72A0DCA88F}"/>
          </ac:spMkLst>
        </pc:spChg>
        <pc:spChg chg="del">
          <ac:chgData name="Sindy Lorena Murcia Florez" userId="4b175f4e-f540-40fc-b3d8-a6481cd9e9db" providerId="ADAL" clId="{0E957855-974F-45F2-A3FB-FA369C851E49}" dt="2024-10-15T21:03:16.860" v="1417" actId="478"/>
          <ac:spMkLst>
            <pc:docMk/>
            <pc:sldMk cId="3546500599" sldId="2146849886"/>
            <ac:spMk id="5" creationId="{D03F9F54-5013-DEEF-EFF5-BC79F2697D1E}"/>
          </ac:spMkLst>
        </pc:spChg>
        <pc:spChg chg="del">
          <ac:chgData name="Sindy Lorena Murcia Florez" userId="4b175f4e-f540-40fc-b3d8-a6481cd9e9db" providerId="ADAL" clId="{0E957855-974F-45F2-A3FB-FA369C851E49}" dt="2024-10-15T21:03:16.860" v="1417" actId="478"/>
          <ac:spMkLst>
            <pc:docMk/>
            <pc:sldMk cId="3546500599" sldId="2146849886"/>
            <ac:spMk id="6" creationId="{1036197D-A045-C621-F4D6-01BBF63E72D0}"/>
          </ac:spMkLst>
        </pc:spChg>
        <pc:spChg chg="del">
          <ac:chgData name="Sindy Lorena Murcia Florez" userId="4b175f4e-f540-40fc-b3d8-a6481cd9e9db" providerId="ADAL" clId="{0E957855-974F-45F2-A3FB-FA369C851E49}" dt="2024-10-15T21:03:16.860" v="1417" actId="478"/>
          <ac:spMkLst>
            <pc:docMk/>
            <pc:sldMk cId="3546500599" sldId="2146849886"/>
            <ac:spMk id="7" creationId="{9EBBBE26-8731-DAE9-FCF4-A116B7B6730C}"/>
          </ac:spMkLst>
        </pc:spChg>
        <pc:spChg chg="del">
          <ac:chgData name="Sindy Lorena Murcia Florez" userId="4b175f4e-f540-40fc-b3d8-a6481cd9e9db" providerId="ADAL" clId="{0E957855-974F-45F2-A3FB-FA369C851E49}" dt="2024-10-15T21:03:16.860" v="1417" actId="478"/>
          <ac:spMkLst>
            <pc:docMk/>
            <pc:sldMk cId="3546500599" sldId="2146849886"/>
            <ac:spMk id="10" creationId="{C642909F-B043-AD92-798A-CBAD6A32513A}"/>
          </ac:spMkLst>
        </pc:spChg>
        <pc:spChg chg="mod">
          <ac:chgData name="Sindy Lorena Murcia Florez" userId="4b175f4e-f540-40fc-b3d8-a6481cd9e9db" providerId="ADAL" clId="{0E957855-974F-45F2-A3FB-FA369C851E49}" dt="2024-10-15T21:02:19.452" v="1403" actId="20577"/>
          <ac:spMkLst>
            <pc:docMk/>
            <pc:sldMk cId="3546500599" sldId="2146849886"/>
            <ac:spMk id="11" creationId="{31FB4E0B-3001-6274-4E57-78CE2143AAD2}"/>
          </ac:spMkLst>
        </pc:spChg>
        <pc:spChg chg="del">
          <ac:chgData name="Sindy Lorena Murcia Florez" userId="4b175f4e-f540-40fc-b3d8-a6481cd9e9db" providerId="ADAL" clId="{0E957855-974F-45F2-A3FB-FA369C851E49}" dt="2024-10-15T21:03:16.860" v="1417" actId="478"/>
          <ac:spMkLst>
            <pc:docMk/>
            <pc:sldMk cId="3546500599" sldId="2146849886"/>
            <ac:spMk id="12" creationId="{2968A333-0E71-B077-5E6B-09635A4325F4}"/>
          </ac:spMkLst>
        </pc:spChg>
        <pc:spChg chg="del">
          <ac:chgData name="Sindy Lorena Murcia Florez" userId="4b175f4e-f540-40fc-b3d8-a6481cd9e9db" providerId="ADAL" clId="{0E957855-974F-45F2-A3FB-FA369C851E49}" dt="2024-10-15T21:03:16.860" v="1417" actId="478"/>
          <ac:spMkLst>
            <pc:docMk/>
            <pc:sldMk cId="3546500599" sldId="2146849886"/>
            <ac:spMk id="17" creationId="{1704EB14-26C4-4DDA-AA5D-94F59BD46D86}"/>
          </ac:spMkLst>
        </pc:spChg>
        <pc:spChg chg="del">
          <ac:chgData name="Sindy Lorena Murcia Florez" userId="4b175f4e-f540-40fc-b3d8-a6481cd9e9db" providerId="ADAL" clId="{0E957855-974F-45F2-A3FB-FA369C851E49}" dt="2024-10-15T21:04:55.164" v="1431" actId="478"/>
          <ac:spMkLst>
            <pc:docMk/>
            <pc:sldMk cId="3546500599" sldId="2146849886"/>
            <ac:spMk id="18" creationId="{64953069-7F85-1A40-D38F-E8FC6E54970B}"/>
          </ac:spMkLst>
        </pc:spChg>
        <pc:spChg chg="del">
          <ac:chgData name="Sindy Lorena Murcia Florez" userId="4b175f4e-f540-40fc-b3d8-a6481cd9e9db" providerId="ADAL" clId="{0E957855-974F-45F2-A3FB-FA369C851E49}" dt="2024-10-15T21:04:52.531" v="1430" actId="478"/>
          <ac:spMkLst>
            <pc:docMk/>
            <pc:sldMk cId="3546500599" sldId="2146849886"/>
            <ac:spMk id="19" creationId="{4DA23346-0D50-6430-13C0-874C8AEF3837}"/>
          </ac:spMkLst>
        </pc:spChg>
        <pc:spChg chg="del mod">
          <ac:chgData name="Sindy Lorena Murcia Florez" userId="4b175f4e-f540-40fc-b3d8-a6481cd9e9db" providerId="ADAL" clId="{0E957855-974F-45F2-A3FB-FA369C851E49}" dt="2024-10-15T21:04:49.540" v="1429" actId="478"/>
          <ac:spMkLst>
            <pc:docMk/>
            <pc:sldMk cId="3546500599" sldId="2146849886"/>
            <ac:spMk id="20" creationId="{6AAA5249-CEC3-4F44-E335-15B1F858A258}"/>
          </ac:spMkLst>
        </pc:spChg>
        <pc:spChg chg="add mod">
          <ac:chgData name="Sindy Lorena Murcia Florez" userId="4b175f4e-f540-40fc-b3d8-a6481cd9e9db" providerId="ADAL" clId="{0E957855-974F-45F2-A3FB-FA369C851E49}" dt="2024-10-15T21:07:39.352" v="1478" actId="14100"/>
          <ac:spMkLst>
            <pc:docMk/>
            <pc:sldMk cId="3546500599" sldId="2146849886"/>
            <ac:spMk id="21" creationId="{6EE0B006-D119-9DB7-BAD4-8C71048DC952}"/>
          </ac:spMkLst>
        </pc:spChg>
        <pc:spChg chg="add mod">
          <ac:chgData name="Sindy Lorena Murcia Florez" userId="4b175f4e-f540-40fc-b3d8-a6481cd9e9db" providerId="ADAL" clId="{0E957855-974F-45F2-A3FB-FA369C851E49}" dt="2024-10-15T21:07:35.150" v="1476" actId="14100"/>
          <ac:spMkLst>
            <pc:docMk/>
            <pc:sldMk cId="3546500599" sldId="2146849886"/>
            <ac:spMk id="22" creationId="{697FC1D2-8346-7456-0287-B7E73B876D06}"/>
          </ac:spMkLst>
        </pc:spChg>
        <pc:spChg chg="add mod">
          <ac:chgData name="Sindy Lorena Murcia Florez" userId="4b175f4e-f540-40fc-b3d8-a6481cd9e9db" providerId="ADAL" clId="{0E957855-974F-45F2-A3FB-FA369C851E49}" dt="2024-10-15T21:07:23.403" v="1471" actId="14100"/>
          <ac:spMkLst>
            <pc:docMk/>
            <pc:sldMk cId="3546500599" sldId="2146849886"/>
            <ac:spMk id="23" creationId="{27A238BC-FA7D-251C-9423-8DDBB08299C1}"/>
          </ac:spMkLst>
        </pc:spChg>
        <pc:spChg chg="add del mod">
          <ac:chgData name="Sindy Lorena Murcia Florez" userId="4b175f4e-f540-40fc-b3d8-a6481cd9e9db" providerId="ADAL" clId="{0E957855-974F-45F2-A3FB-FA369C851E49}" dt="2024-10-15T21:05:59.941" v="1442" actId="478"/>
          <ac:spMkLst>
            <pc:docMk/>
            <pc:sldMk cId="3546500599" sldId="2146849886"/>
            <ac:spMk id="24" creationId="{93CDBD7F-6A92-869A-71E5-A761550A41FF}"/>
          </ac:spMkLst>
        </pc:spChg>
        <pc:spChg chg="add mod">
          <ac:chgData name="Sindy Lorena Murcia Florez" userId="4b175f4e-f540-40fc-b3d8-a6481cd9e9db" providerId="ADAL" clId="{0E957855-974F-45F2-A3FB-FA369C851E49}" dt="2024-10-15T21:07:46.184" v="1479" actId="14100"/>
          <ac:spMkLst>
            <pc:docMk/>
            <pc:sldMk cId="3546500599" sldId="2146849886"/>
            <ac:spMk id="25" creationId="{502FF71C-429C-6566-1416-226F0011E5B5}"/>
          </ac:spMkLst>
        </pc:spChg>
        <pc:spChg chg="add mod">
          <ac:chgData name="Sindy Lorena Murcia Florez" userId="4b175f4e-f540-40fc-b3d8-a6481cd9e9db" providerId="ADAL" clId="{0E957855-974F-45F2-A3FB-FA369C851E49}" dt="2024-10-15T21:16:06.634" v="1549" actId="14100"/>
          <ac:spMkLst>
            <pc:docMk/>
            <pc:sldMk cId="3546500599" sldId="2146849886"/>
            <ac:spMk id="26" creationId="{5E4760E9-003F-8F7B-5662-E6CA977A17A7}"/>
          </ac:spMkLst>
        </pc:spChg>
        <pc:spChg chg="add del mod">
          <ac:chgData name="Sindy Lorena Murcia Florez" userId="4b175f4e-f540-40fc-b3d8-a6481cd9e9db" providerId="ADAL" clId="{0E957855-974F-45F2-A3FB-FA369C851E49}" dt="2024-10-15T21:06:08.948" v="1444" actId="478"/>
          <ac:spMkLst>
            <pc:docMk/>
            <pc:sldMk cId="3546500599" sldId="2146849886"/>
            <ac:spMk id="27" creationId="{2B87F92D-8C0D-5758-4839-F32DECE6E013}"/>
          </ac:spMkLst>
        </pc:spChg>
        <pc:spChg chg="add del mod">
          <ac:chgData name="Sindy Lorena Murcia Florez" userId="4b175f4e-f540-40fc-b3d8-a6481cd9e9db" providerId="ADAL" clId="{0E957855-974F-45F2-A3FB-FA369C851E49}" dt="2024-10-15T21:06:06.204" v="1443" actId="478"/>
          <ac:spMkLst>
            <pc:docMk/>
            <pc:sldMk cId="3546500599" sldId="2146849886"/>
            <ac:spMk id="28" creationId="{F1AB901F-EA5F-8E62-AA1E-A07A96D219A9}"/>
          </ac:spMkLst>
        </pc:spChg>
        <pc:spChg chg="add del mod">
          <ac:chgData name="Sindy Lorena Murcia Florez" userId="4b175f4e-f540-40fc-b3d8-a6481cd9e9db" providerId="ADAL" clId="{0E957855-974F-45F2-A3FB-FA369C851E49}" dt="2024-10-15T21:07:00.771" v="1460" actId="1582"/>
          <ac:spMkLst>
            <pc:docMk/>
            <pc:sldMk cId="3546500599" sldId="2146849886"/>
            <ac:spMk id="29" creationId="{09B45044-64F5-F578-F72D-1496BC07450E}"/>
          </ac:spMkLst>
        </pc:spChg>
        <pc:spChg chg="add mod">
          <ac:chgData name="Sindy Lorena Murcia Florez" userId="4b175f4e-f540-40fc-b3d8-a6481cd9e9db" providerId="ADAL" clId="{0E957855-974F-45F2-A3FB-FA369C851E49}" dt="2024-10-15T23:34:37.948" v="1653" actId="113"/>
          <ac:spMkLst>
            <pc:docMk/>
            <pc:sldMk cId="3546500599" sldId="2146849886"/>
            <ac:spMk id="30" creationId="{C0BEC455-F0D3-D3E9-19DC-BE1561E6BA37}"/>
          </ac:spMkLst>
        </pc:spChg>
        <pc:spChg chg="add del mod">
          <ac:chgData name="Sindy Lorena Murcia Florez" userId="4b175f4e-f540-40fc-b3d8-a6481cd9e9db" providerId="ADAL" clId="{0E957855-974F-45F2-A3FB-FA369C851E49}" dt="2024-10-15T21:08:42.604" v="1481" actId="478"/>
          <ac:spMkLst>
            <pc:docMk/>
            <pc:sldMk cId="3546500599" sldId="2146849886"/>
            <ac:spMk id="31" creationId="{46F72982-15A8-1A16-C28C-419E5B0C025F}"/>
          </ac:spMkLst>
        </pc:spChg>
        <pc:graphicFrameChg chg="del">
          <ac:chgData name="Sindy Lorena Murcia Florez" userId="4b175f4e-f540-40fc-b3d8-a6481cd9e9db" providerId="ADAL" clId="{0E957855-974F-45F2-A3FB-FA369C851E49}" dt="2024-10-15T21:02:22.644" v="1404" actId="478"/>
          <ac:graphicFrameMkLst>
            <pc:docMk/>
            <pc:sldMk cId="3546500599" sldId="2146849886"/>
            <ac:graphicFrameMk id="8" creationId="{71802211-0DC1-4885-A6C1-C2CD68D9AF1F}"/>
          </ac:graphicFrameMkLst>
        </pc:graphicFrameChg>
        <pc:graphicFrameChg chg="add mod">
          <ac:chgData name="Sindy Lorena Murcia Florez" userId="4b175f4e-f540-40fc-b3d8-a6481cd9e9db" providerId="ADAL" clId="{0E957855-974F-45F2-A3FB-FA369C851E49}" dt="2024-10-15T21:02:33.179" v="1406"/>
          <ac:graphicFrameMkLst>
            <pc:docMk/>
            <pc:sldMk cId="3546500599" sldId="2146849886"/>
            <ac:graphicFrameMk id="13" creationId="{7A1A46E0-0E01-4BF5-9B96-AAC771BB6873}"/>
          </ac:graphicFrameMkLst>
        </pc:graphicFrameChg>
        <pc:graphicFrameChg chg="add del mod">
          <ac:chgData name="Sindy Lorena Murcia Florez" userId="4b175f4e-f540-40fc-b3d8-a6481cd9e9db" providerId="ADAL" clId="{0E957855-974F-45F2-A3FB-FA369C851E49}" dt="2024-10-15T21:03:20.547" v="1419" actId="478"/>
          <ac:graphicFrameMkLst>
            <pc:docMk/>
            <pc:sldMk cId="3546500599" sldId="2146849886"/>
            <ac:graphicFrameMk id="14" creationId="{7A1A46E0-0E01-4BF5-9B96-AAC771BB6873}"/>
          </ac:graphicFrameMkLst>
        </pc:graphicFrameChg>
        <pc:graphicFrameChg chg="add mod">
          <ac:chgData name="Sindy Lorena Murcia Florez" userId="4b175f4e-f540-40fc-b3d8-a6481cd9e9db" providerId="ADAL" clId="{0E957855-974F-45F2-A3FB-FA369C851E49}" dt="2024-10-15T21:04:26.700" v="1421"/>
          <ac:graphicFrameMkLst>
            <pc:docMk/>
            <pc:sldMk cId="3546500599" sldId="2146849886"/>
            <ac:graphicFrameMk id="15" creationId="{7A1A46E0-0E01-4BF5-9B96-AAC771BB6873}"/>
          </ac:graphicFrameMkLst>
        </pc:graphicFrameChg>
        <pc:graphicFrameChg chg="add mod">
          <ac:chgData name="Sindy Lorena Murcia Florez" userId="4b175f4e-f540-40fc-b3d8-a6481cd9e9db" providerId="ADAL" clId="{0E957855-974F-45F2-A3FB-FA369C851E49}" dt="2024-10-15T21:14:15.082" v="1547" actId="1076"/>
          <ac:graphicFrameMkLst>
            <pc:docMk/>
            <pc:sldMk cId="3546500599" sldId="2146849886"/>
            <ac:graphicFrameMk id="16" creationId="{7A1A46E0-0E01-4BF5-9B96-AAC771BB6873}"/>
          </ac:graphicFrameMkLst>
        </pc:graphicFrameChg>
        <pc:graphicFrameChg chg="add mod">
          <ac:chgData name="Sindy Lorena Murcia Florez" userId="4b175f4e-f540-40fc-b3d8-a6481cd9e9db" providerId="ADAL" clId="{0E957855-974F-45F2-A3FB-FA369C851E49}" dt="2024-10-15T21:11:56.820" v="1486"/>
          <ac:graphicFrameMkLst>
            <pc:docMk/>
            <pc:sldMk cId="3546500599" sldId="2146849886"/>
            <ac:graphicFrameMk id="32" creationId="{B3F4A3E5-7578-326D-F4E7-01F41EDE2231}"/>
          </ac:graphicFrameMkLst>
        </pc:graphicFrameChg>
        <pc:graphicFrameChg chg="add mod modGraphic">
          <ac:chgData name="Sindy Lorena Murcia Florez" userId="4b175f4e-f540-40fc-b3d8-a6481cd9e9db" providerId="ADAL" clId="{0E957855-974F-45F2-A3FB-FA369C851E49}" dt="2024-10-15T23:46:02.142" v="1717" actId="2062"/>
          <ac:graphicFrameMkLst>
            <pc:docMk/>
            <pc:sldMk cId="3546500599" sldId="2146849886"/>
            <ac:graphicFrameMk id="33" creationId="{4A2E5284-AC32-C89D-000E-485959A516DB}"/>
          </ac:graphicFrameMkLst>
        </pc:graphicFrameChg>
        <pc:cxnChg chg="add del mod">
          <ac:chgData name="Sindy Lorena Murcia Florez" userId="4b175f4e-f540-40fc-b3d8-a6481cd9e9db" providerId="ADAL" clId="{0E957855-974F-45F2-A3FB-FA369C851E49}" dt="2024-10-15T23:38:13.448" v="1687" actId="11529"/>
          <ac:cxnSpMkLst>
            <pc:docMk/>
            <pc:sldMk cId="3546500599" sldId="2146849886"/>
            <ac:cxnSpMk id="4" creationId="{6AFCBDA1-0620-A4A3-B30D-C74E0A7CEA94}"/>
          </ac:cxnSpMkLst>
        </pc:cxnChg>
      </pc:sldChg>
    </pc:docChg>
  </pc:docChgLst>
  <pc:docChgLst>
    <pc:chgData name="Sindy Lorena Murcia Florez" userId="4b175f4e-f540-40fc-b3d8-a6481cd9e9db" providerId="ADAL" clId="{0D8CF704-6114-4CB4-9562-2C1E1679E7AE}"/>
    <pc:docChg chg="undo redo custSel addSld delSld modSld sldOrd">
      <pc:chgData name="Sindy Lorena Murcia Florez" userId="4b175f4e-f540-40fc-b3d8-a6481cd9e9db" providerId="ADAL" clId="{0D8CF704-6114-4CB4-9562-2C1E1679E7AE}" dt="2024-11-25T14:39:44.451" v="2437" actId="21"/>
      <pc:docMkLst>
        <pc:docMk/>
      </pc:docMkLst>
      <pc:sldChg chg="addSp delSp mod">
        <pc:chgData name="Sindy Lorena Murcia Florez" userId="4b175f4e-f540-40fc-b3d8-a6481cd9e9db" providerId="ADAL" clId="{0D8CF704-6114-4CB4-9562-2C1E1679E7AE}" dt="2024-11-25T14:39:44.451" v="2437" actId="21"/>
        <pc:sldMkLst>
          <pc:docMk/>
          <pc:sldMk cId="4166399520" sldId="2146849889"/>
        </pc:sldMkLst>
        <pc:spChg chg="add del">
          <ac:chgData name="Sindy Lorena Murcia Florez" userId="4b175f4e-f540-40fc-b3d8-a6481cd9e9db" providerId="ADAL" clId="{0D8CF704-6114-4CB4-9562-2C1E1679E7AE}" dt="2024-11-25T14:39:44.451" v="2437" actId="21"/>
          <ac:spMkLst>
            <pc:docMk/>
            <pc:sldMk cId="4166399520" sldId="2146849889"/>
            <ac:spMk id="2" creationId="{4E3896FF-4649-580C-F162-76BA448D18AE}"/>
          </ac:spMkLst>
        </pc:spChg>
        <pc:spChg chg="add del">
          <ac:chgData name="Sindy Lorena Murcia Florez" userId="4b175f4e-f540-40fc-b3d8-a6481cd9e9db" providerId="ADAL" clId="{0D8CF704-6114-4CB4-9562-2C1E1679E7AE}" dt="2024-11-25T14:39:44.451" v="2437" actId="21"/>
          <ac:spMkLst>
            <pc:docMk/>
            <pc:sldMk cId="4166399520" sldId="2146849889"/>
            <ac:spMk id="3" creationId="{298A63FB-C7F1-73B2-D03F-71F4DF500680}"/>
          </ac:spMkLst>
        </pc:spChg>
      </pc:sldChg>
      <pc:sldChg chg="modSp mod">
        <pc:chgData name="Sindy Lorena Murcia Florez" userId="4b175f4e-f540-40fc-b3d8-a6481cd9e9db" providerId="ADAL" clId="{0D8CF704-6114-4CB4-9562-2C1E1679E7AE}" dt="2024-11-20T20:16:00.364" v="32" actId="1076"/>
        <pc:sldMkLst>
          <pc:docMk/>
          <pc:sldMk cId="2707234489" sldId="2147375547"/>
        </pc:sldMkLst>
        <pc:spChg chg="mod">
          <ac:chgData name="Sindy Lorena Murcia Florez" userId="4b175f4e-f540-40fc-b3d8-a6481cd9e9db" providerId="ADAL" clId="{0D8CF704-6114-4CB4-9562-2C1E1679E7AE}" dt="2024-11-20T20:15:49.357" v="30" actId="1076"/>
          <ac:spMkLst>
            <pc:docMk/>
            <pc:sldMk cId="2707234489" sldId="2147375547"/>
            <ac:spMk id="3" creationId="{90B415CC-9481-EAED-BA85-59AC8C133E6B}"/>
          </ac:spMkLst>
        </pc:spChg>
        <pc:spChg chg="mod">
          <ac:chgData name="Sindy Lorena Murcia Florez" userId="4b175f4e-f540-40fc-b3d8-a6481cd9e9db" providerId="ADAL" clId="{0D8CF704-6114-4CB4-9562-2C1E1679E7AE}" dt="2024-11-20T20:15:52.616" v="31" actId="1076"/>
          <ac:spMkLst>
            <pc:docMk/>
            <pc:sldMk cId="2707234489" sldId="2147375547"/>
            <ac:spMk id="4" creationId="{4B8D7307-736D-4A4F-17AC-63B07F9A0EE1}"/>
          </ac:spMkLst>
        </pc:spChg>
        <pc:spChg chg="mod">
          <ac:chgData name="Sindy Lorena Murcia Florez" userId="4b175f4e-f540-40fc-b3d8-a6481cd9e9db" providerId="ADAL" clId="{0D8CF704-6114-4CB4-9562-2C1E1679E7AE}" dt="2024-11-20T20:16:00.364" v="32" actId="1076"/>
          <ac:spMkLst>
            <pc:docMk/>
            <pc:sldMk cId="2707234489" sldId="2147375547"/>
            <ac:spMk id="6" creationId="{1D3F6367-ACE4-C59A-E263-7CA7072B61C5}"/>
          </ac:spMkLst>
        </pc:spChg>
        <pc:graphicFrameChg chg="mod">
          <ac:chgData name="Sindy Lorena Murcia Florez" userId="4b175f4e-f540-40fc-b3d8-a6481cd9e9db" providerId="ADAL" clId="{0D8CF704-6114-4CB4-9562-2C1E1679E7AE}" dt="2024-11-19T17:22:46.968" v="2" actId="255"/>
          <ac:graphicFrameMkLst>
            <pc:docMk/>
            <pc:sldMk cId="2707234489" sldId="2147375547"/>
            <ac:graphicFrameMk id="10" creationId="{08948075-A238-B87D-144A-749077F114EB}"/>
          </ac:graphicFrameMkLst>
        </pc:graphicFrameChg>
      </pc:sldChg>
      <pc:sldChg chg="modSp mod">
        <pc:chgData name="Sindy Lorena Murcia Florez" userId="4b175f4e-f540-40fc-b3d8-a6481cd9e9db" providerId="ADAL" clId="{0D8CF704-6114-4CB4-9562-2C1E1679E7AE}" dt="2024-11-20T22:53:22.913" v="1249" actId="207"/>
        <pc:sldMkLst>
          <pc:docMk/>
          <pc:sldMk cId="4055379327" sldId="2147375548"/>
        </pc:sldMkLst>
        <pc:spChg chg="mod">
          <ac:chgData name="Sindy Lorena Murcia Florez" userId="4b175f4e-f540-40fc-b3d8-a6481cd9e9db" providerId="ADAL" clId="{0D8CF704-6114-4CB4-9562-2C1E1679E7AE}" dt="2024-11-20T20:16:20.963" v="35" actId="14100"/>
          <ac:spMkLst>
            <pc:docMk/>
            <pc:sldMk cId="4055379327" sldId="2147375548"/>
            <ac:spMk id="7" creationId="{D5EC3486-D40C-AE42-5C4B-9820C98306EC}"/>
          </ac:spMkLst>
        </pc:spChg>
        <pc:spChg chg="mod">
          <ac:chgData name="Sindy Lorena Murcia Florez" userId="4b175f4e-f540-40fc-b3d8-a6481cd9e9db" providerId="ADAL" clId="{0D8CF704-6114-4CB4-9562-2C1E1679E7AE}" dt="2024-11-20T22:50:15.165" v="1237" actId="207"/>
          <ac:spMkLst>
            <pc:docMk/>
            <pc:sldMk cId="4055379327" sldId="2147375548"/>
            <ac:spMk id="9" creationId="{44094117-0AD8-8B66-3F81-F1E1737C7BE9}"/>
          </ac:spMkLst>
        </pc:spChg>
        <pc:spChg chg="mod">
          <ac:chgData name="Sindy Lorena Murcia Florez" userId="4b175f4e-f540-40fc-b3d8-a6481cd9e9db" providerId="ADAL" clId="{0D8CF704-6114-4CB4-9562-2C1E1679E7AE}" dt="2024-11-20T20:16:20.963" v="35" actId="14100"/>
          <ac:spMkLst>
            <pc:docMk/>
            <pc:sldMk cId="4055379327" sldId="2147375548"/>
            <ac:spMk id="12" creationId="{3FE3C021-CA0A-3B17-5CE1-AD39074B46BD}"/>
          </ac:spMkLst>
        </pc:spChg>
        <pc:spChg chg="mod">
          <ac:chgData name="Sindy Lorena Murcia Florez" userId="4b175f4e-f540-40fc-b3d8-a6481cd9e9db" providerId="ADAL" clId="{0D8CF704-6114-4CB4-9562-2C1E1679E7AE}" dt="2024-11-20T22:49:48.980" v="1236" actId="1076"/>
          <ac:spMkLst>
            <pc:docMk/>
            <pc:sldMk cId="4055379327" sldId="2147375548"/>
            <ac:spMk id="15" creationId="{C2E4EB5E-421F-91F4-A081-14CA9E401CE7}"/>
          </ac:spMkLst>
        </pc:spChg>
        <pc:graphicFrameChg chg="mod">
          <ac:chgData name="Sindy Lorena Murcia Florez" userId="4b175f4e-f540-40fc-b3d8-a6481cd9e9db" providerId="ADAL" clId="{0D8CF704-6114-4CB4-9562-2C1E1679E7AE}" dt="2024-11-20T22:53:22.913" v="1249" actId="207"/>
          <ac:graphicFrameMkLst>
            <pc:docMk/>
            <pc:sldMk cId="4055379327" sldId="2147375548"/>
            <ac:graphicFrameMk id="14" creationId="{5E74340B-35E1-E6F1-C35B-6B5C90CF6ECC}"/>
          </ac:graphicFrameMkLst>
        </pc:graphicFrameChg>
      </pc:sldChg>
      <pc:sldChg chg="modSp mod">
        <pc:chgData name="Sindy Lorena Murcia Florez" userId="4b175f4e-f540-40fc-b3d8-a6481cd9e9db" providerId="ADAL" clId="{0D8CF704-6114-4CB4-9562-2C1E1679E7AE}" dt="2024-11-20T22:59:18.223" v="1257" actId="207"/>
        <pc:sldMkLst>
          <pc:docMk/>
          <pc:sldMk cId="2359572949" sldId="2147375549"/>
        </pc:sldMkLst>
        <pc:spChg chg="mod">
          <ac:chgData name="Sindy Lorena Murcia Florez" userId="4b175f4e-f540-40fc-b3d8-a6481cd9e9db" providerId="ADAL" clId="{0D8CF704-6114-4CB4-9562-2C1E1679E7AE}" dt="2024-11-20T22:27:21.456" v="1092" actId="113"/>
          <ac:spMkLst>
            <pc:docMk/>
            <pc:sldMk cId="2359572949" sldId="2147375549"/>
            <ac:spMk id="8" creationId="{0D9C8553-E2A8-AD0D-AC67-DA60ACF3908A}"/>
          </ac:spMkLst>
        </pc:spChg>
        <pc:spChg chg="mod">
          <ac:chgData name="Sindy Lorena Murcia Florez" userId="4b175f4e-f540-40fc-b3d8-a6481cd9e9db" providerId="ADAL" clId="{0D8CF704-6114-4CB4-9562-2C1E1679E7AE}" dt="2024-11-20T22:27:37.512" v="1093" actId="113"/>
          <ac:spMkLst>
            <pc:docMk/>
            <pc:sldMk cId="2359572949" sldId="2147375549"/>
            <ac:spMk id="210" creationId="{AADCE825-BEC3-FADD-CF7C-E53D5AF69AF4}"/>
          </ac:spMkLst>
        </pc:spChg>
        <pc:graphicFrameChg chg="mod">
          <ac:chgData name="Sindy Lorena Murcia Florez" userId="4b175f4e-f540-40fc-b3d8-a6481cd9e9db" providerId="ADAL" clId="{0D8CF704-6114-4CB4-9562-2C1E1679E7AE}" dt="2024-11-20T22:59:18.223" v="1257" actId="207"/>
          <ac:graphicFrameMkLst>
            <pc:docMk/>
            <pc:sldMk cId="2359572949" sldId="2147375549"/>
            <ac:graphicFrameMk id="4" creationId="{3578E5A3-7377-89A2-EA22-3F5F05DAE622}"/>
          </ac:graphicFrameMkLst>
        </pc:graphicFrameChg>
        <pc:picChg chg="mod">
          <ac:chgData name="Sindy Lorena Murcia Florez" userId="4b175f4e-f540-40fc-b3d8-a6481cd9e9db" providerId="ADAL" clId="{0D8CF704-6114-4CB4-9562-2C1E1679E7AE}" dt="2024-11-20T22:27:13.244" v="1089" actId="1035"/>
          <ac:picMkLst>
            <pc:docMk/>
            <pc:sldMk cId="2359572949" sldId="2147375549"/>
            <ac:picMk id="6" creationId="{0B47828A-2552-4781-94A5-2B9106F0C122}"/>
          </ac:picMkLst>
        </pc:picChg>
        <pc:picChg chg="mod">
          <ac:chgData name="Sindy Lorena Murcia Florez" userId="4b175f4e-f540-40fc-b3d8-a6481cd9e9db" providerId="ADAL" clId="{0D8CF704-6114-4CB4-9562-2C1E1679E7AE}" dt="2024-11-20T22:27:13.244" v="1089" actId="1035"/>
          <ac:picMkLst>
            <pc:docMk/>
            <pc:sldMk cId="2359572949" sldId="2147375549"/>
            <ac:picMk id="9" creationId="{C9BFEA41-C11D-093F-5E98-E1347D160100}"/>
          </ac:picMkLst>
        </pc:picChg>
      </pc:sldChg>
      <pc:sldChg chg="modSp mod">
        <pc:chgData name="Sindy Lorena Murcia Florez" userId="4b175f4e-f540-40fc-b3d8-a6481cd9e9db" providerId="ADAL" clId="{0D8CF704-6114-4CB4-9562-2C1E1679E7AE}" dt="2024-11-20T20:21:57.080" v="65" actId="20577"/>
        <pc:sldMkLst>
          <pc:docMk/>
          <pc:sldMk cId="2444455715" sldId="2147375551"/>
        </pc:sldMkLst>
        <pc:spChg chg="mod">
          <ac:chgData name="Sindy Lorena Murcia Florez" userId="4b175f4e-f540-40fc-b3d8-a6481cd9e9db" providerId="ADAL" clId="{0D8CF704-6114-4CB4-9562-2C1E1679E7AE}" dt="2024-11-20T20:21:57.080" v="65" actId="20577"/>
          <ac:spMkLst>
            <pc:docMk/>
            <pc:sldMk cId="2444455715" sldId="2147375551"/>
            <ac:spMk id="2" creationId="{773FECC5-9842-6201-1289-8AA9D5A4C951}"/>
          </ac:spMkLst>
        </pc:spChg>
      </pc:sldChg>
      <pc:sldChg chg="modSp mod">
        <pc:chgData name="Sindy Lorena Murcia Florez" userId="4b175f4e-f540-40fc-b3d8-a6481cd9e9db" providerId="ADAL" clId="{0D8CF704-6114-4CB4-9562-2C1E1679E7AE}" dt="2024-11-20T22:46:29.504" v="1224" actId="14100"/>
        <pc:sldMkLst>
          <pc:docMk/>
          <pc:sldMk cId="1031069514" sldId="2147375552"/>
        </pc:sldMkLst>
        <pc:spChg chg="mod">
          <ac:chgData name="Sindy Lorena Murcia Florez" userId="4b175f4e-f540-40fc-b3d8-a6481cd9e9db" providerId="ADAL" clId="{0D8CF704-6114-4CB4-9562-2C1E1679E7AE}" dt="2024-11-20T22:46:12.584" v="1222" actId="1076"/>
          <ac:spMkLst>
            <pc:docMk/>
            <pc:sldMk cId="1031069514" sldId="2147375552"/>
            <ac:spMk id="2" creationId="{673257A6-B78B-9CE1-E52E-465CBAA1BD8B}"/>
          </ac:spMkLst>
        </pc:spChg>
        <pc:spChg chg="mod">
          <ac:chgData name="Sindy Lorena Murcia Florez" userId="4b175f4e-f540-40fc-b3d8-a6481cd9e9db" providerId="ADAL" clId="{0D8CF704-6114-4CB4-9562-2C1E1679E7AE}" dt="2024-11-20T22:46:29.504" v="1224" actId="14100"/>
          <ac:spMkLst>
            <pc:docMk/>
            <pc:sldMk cId="1031069514" sldId="2147375552"/>
            <ac:spMk id="11" creationId="{9B4BB8B1-9ACE-F47F-765A-235501AEFA49}"/>
          </ac:spMkLst>
        </pc:spChg>
      </pc:sldChg>
      <pc:sldChg chg="modSp mod modShow">
        <pc:chgData name="Sindy Lorena Murcia Florez" userId="4b175f4e-f540-40fc-b3d8-a6481cd9e9db" providerId="ADAL" clId="{0D8CF704-6114-4CB4-9562-2C1E1679E7AE}" dt="2024-11-21T02:14:10.620" v="1260" actId="729"/>
        <pc:sldMkLst>
          <pc:docMk/>
          <pc:sldMk cId="2679032734" sldId="2147375557"/>
        </pc:sldMkLst>
        <pc:graphicFrameChg chg="mod">
          <ac:chgData name="Sindy Lorena Murcia Florez" userId="4b175f4e-f540-40fc-b3d8-a6481cd9e9db" providerId="ADAL" clId="{0D8CF704-6114-4CB4-9562-2C1E1679E7AE}" dt="2024-11-20T22:30:53.760" v="1101" actId="12100"/>
          <ac:graphicFrameMkLst>
            <pc:docMk/>
            <pc:sldMk cId="2679032734" sldId="2147375557"/>
            <ac:graphicFrameMk id="3" creationId="{FD0A2B0E-3001-C156-D8F1-6B814E7D729B}"/>
          </ac:graphicFrameMkLst>
        </pc:graphicFrameChg>
      </pc:sldChg>
      <pc:sldChg chg="modSp mod">
        <pc:chgData name="Sindy Lorena Murcia Florez" userId="4b175f4e-f540-40fc-b3d8-a6481cd9e9db" providerId="ADAL" clId="{0D8CF704-6114-4CB4-9562-2C1E1679E7AE}" dt="2024-11-19T20:56:00.207" v="9" actId="20577"/>
        <pc:sldMkLst>
          <pc:docMk/>
          <pc:sldMk cId="1001064080" sldId="2147375559"/>
        </pc:sldMkLst>
        <pc:spChg chg="mod">
          <ac:chgData name="Sindy Lorena Murcia Florez" userId="4b175f4e-f540-40fc-b3d8-a6481cd9e9db" providerId="ADAL" clId="{0D8CF704-6114-4CB4-9562-2C1E1679E7AE}" dt="2024-11-19T20:56:00.207" v="9" actId="20577"/>
          <ac:spMkLst>
            <pc:docMk/>
            <pc:sldMk cId="1001064080" sldId="2147375559"/>
            <ac:spMk id="24" creationId="{38F235E0-B173-BA7A-31F1-E195A01E56C1}"/>
          </ac:spMkLst>
        </pc:spChg>
      </pc:sldChg>
      <pc:sldChg chg="modSp mod">
        <pc:chgData name="Sindy Lorena Murcia Florez" userId="4b175f4e-f540-40fc-b3d8-a6481cd9e9db" providerId="ADAL" clId="{0D8CF704-6114-4CB4-9562-2C1E1679E7AE}" dt="2024-11-20T22:48:12.232" v="1234" actId="2711"/>
        <pc:sldMkLst>
          <pc:docMk/>
          <pc:sldMk cId="3913863015" sldId="2147375560"/>
        </pc:sldMkLst>
        <pc:spChg chg="mod">
          <ac:chgData name="Sindy Lorena Murcia Florez" userId="4b175f4e-f540-40fc-b3d8-a6481cd9e9db" providerId="ADAL" clId="{0D8CF704-6114-4CB4-9562-2C1E1679E7AE}" dt="2024-11-20T22:47:48.704" v="1230" actId="2711"/>
          <ac:spMkLst>
            <pc:docMk/>
            <pc:sldMk cId="3913863015" sldId="2147375560"/>
            <ac:spMk id="4" creationId="{249D3173-0E9E-4285-386A-FC9CD6D7B0F8}"/>
          </ac:spMkLst>
        </pc:spChg>
        <pc:spChg chg="mod">
          <ac:chgData name="Sindy Lorena Murcia Florez" userId="4b175f4e-f540-40fc-b3d8-a6481cd9e9db" providerId="ADAL" clId="{0D8CF704-6114-4CB4-9562-2C1E1679E7AE}" dt="2024-11-20T22:48:12.232" v="1234" actId="2711"/>
          <ac:spMkLst>
            <pc:docMk/>
            <pc:sldMk cId="3913863015" sldId="2147375560"/>
            <ac:spMk id="5" creationId="{2AABE458-06D4-7C26-A2C1-495EB75AC542}"/>
          </ac:spMkLst>
        </pc:spChg>
        <pc:spChg chg="mod">
          <ac:chgData name="Sindy Lorena Murcia Florez" userId="4b175f4e-f540-40fc-b3d8-a6481cd9e9db" providerId="ADAL" clId="{0D8CF704-6114-4CB4-9562-2C1E1679E7AE}" dt="2024-11-20T22:47:57.342" v="1231" actId="2711"/>
          <ac:spMkLst>
            <pc:docMk/>
            <pc:sldMk cId="3913863015" sldId="2147375560"/>
            <ac:spMk id="6" creationId="{402BEC7C-B45B-277B-CBE7-BE44A8B55FB2}"/>
          </ac:spMkLst>
        </pc:spChg>
        <pc:spChg chg="mod">
          <ac:chgData name="Sindy Lorena Murcia Florez" userId="4b175f4e-f540-40fc-b3d8-a6481cd9e9db" providerId="ADAL" clId="{0D8CF704-6114-4CB4-9562-2C1E1679E7AE}" dt="2024-11-20T22:48:03.923" v="1232" actId="2711"/>
          <ac:spMkLst>
            <pc:docMk/>
            <pc:sldMk cId="3913863015" sldId="2147375560"/>
            <ac:spMk id="15" creationId="{DD27EF07-1D27-4F51-FC7C-2360F842C559}"/>
          </ac:spMkLst>
        </pc:spChg>
      </pc:sldChg>
      <pc:sldChg chg="modSp mod">
        <pc:chgData name="Sindy Lorena Murcia Florez" userId="4b175f4e-f540-40fc-b3d8-a6481cd9e9db" providerId="ADAL" clId="{0D8CF704-6114-4CB4-9562-2C1E1679E7AE}" dt="2024-11-20T22:54:24.125" v="1250" actId="1076"/>
        <pc:sldMkLst>
          <pc:docMk/>
          <pc:sldMk cId="2745897268" sldId="2147375562"/>
        </pc:sldMkLst>
        <pc:spChg chg="mod">
          <ac:chgData name="Sindy Lorena Murcia Florez" userId="4b175f4e-f540-40fc-b3d8-a6481cd9e9db" providerId="ADAL" clId="{0D8CF704-6114-4CB4-9562-2C1E1679E7AE}" dt="2024-11-19T19:53:12.396" v="5" actId="20577"/>
          <ac:spMkLst>
            <pc:docMk/>
            <pc:sldMk cId="2745897268" sldId="2147375562"/>
            <ac:spMk id="2" creationId="{8FEB55DC-8A13-F211-3DAA-500FF1F2FBBA}"/>
          </ac:spMkLst>
        </pc:spChg>
        <pc:spChg chg="mod">
          <ac:chgData name="Sindy Lorena Murcia Florez" userId="4b175f4e-f540-40fc-b3d8-a6481cd9e9db" providerId="ADAL" clId="{0D8CF704-6114-4CB4-9562-2C1E1679E7AE}" dt="2024-11-20T22:54:24.125" v="1250" actId="1076"/>
          <ac:spMkLst>
            <pc:docMk/>
            <pc:sldMk cId="2745897268" sldId="2147375562"/>
            <ac:spMk id="36" creationId="{46F3B876-4544-F178-7598-6E962464FFBC}"/>
          </ac:spMkLst>
        </pc:spChg>
        <pc:graphicFrameChg chg="mod modGraphic">
          <ac:chgData name="Sindy Lorena Murcia Florez" userId="4b175f4e-f540-40fc-b3d8-a6481cd9e9db" providerId="ADAL" clId="{0D8CF704-6114-4CB4-9562-2C1E1679E7AE}" dt="2024-11-19T19:52:41.542" v="3" actId="14100"/>
          <ac:graphicFrameMkLst>
            <pc:docMk/>
            <pc:sldMk cId="2745897268" sldId="2147375562"/>
            <ac:graphicFrameMk id="39" creationId="{0F594E1E-0D57-0907-665B-BC1E758C5AFC}"/>
          </ac:graphicFrameMkLst>
        </pc:graphicFrameChg>
      </pc:sldChg>
      <pc:sldChg chg="modSp mod">
        <pc:chgData name="Sindy Lorena Murcia Florez" userId="4b175f4e-f540-40fc-b3d8-a6481cd9e9db" providerId="ADAL" clId="{0D8CF704-6114-4CB4-9562-2C1E1679E7AE}" dt="2024-11-20T20:24:00.155" v="69" actId="1076"/>
        <pc:sldMkLst>
          <pc:docMk/>
          <pc:sldMk cId="3824823772" sldId="2147375563"/>
        </pc:sldMkLst>
        <pc:spChg chg="mod">
          <ac:chgData name="Sindy Lorena Murcia Florez" userId="4b175f4e-f540-40fc-b3d8-a6481cd9e9db" providerId="ADAL" clId="{0D8CF704-6114-4CB4-9562-2C1E1679E7AE}" dt="2024-11-20T20:23:55.145" v="67" actId="20577"/>
          <ac:spMkLst>
            <pc:docMk/>
            <pc:sldMk cId="3824823772" sldId="2147375563"/>
            <ac:spMk id="2" creationId="{475A063A-702C-A5F3-4800-EA3FB001E154}"/>
          </ac:spMkLst>
        </pc:spChg>
        <pc:spChg chg="mod">
          <ac:chgData name="Sindy Lorena Murcia Florez" userId="4b175f4e-f540-40fc-b3d8-a6481cd9e9db" providerId="ADAL" clId="{0D8CF704-6114-4CB4-9562-2C1E1679E7AE}" dt="2024-11-20T20:24:00.155" v="69" actId="1076"/>
          <ac:spMkLst>
            <pc:docMk/>
            <pc:sldMk cId="3824823772" sldId="2147375563"/>
            <ac:spMk id="9" creationId="{779CC2A8-3D8C-EB1B-8E95-D8E08F0F2879}"/>
          </ac:spMkLst>
        </pc:spChg>
      </pc:sldChg>
      <pc:sldChg chg="modSp mod">
        <pc:chgData name="Sindy Lorena Murcia Florez" userId="4b175f4e-f540-40fc-b3d8-a6481cd9e9db" providerId="ADAL" clId="{0D8CF704-6114-4CB4-9562-2C1E1679E7AE}" dt="2024-11-20T20:24:39.802" v="74" actId="6549"/>
        <pc:sldMkLst>
          <pc:docMk/>
          <pc:sldMk cId="3313762758" sldId="2147375564"/>
        </pc:sldMkLst>
        <pc:spChg chg="mod">
          <ac:chgData name="Sindy Lorena Murcia Florez" userId="4b175f4e-f540-40fc-b3d8-a6481cd9e9db" providerId="ADAL" clId="{0D8CF704-6114-4CB4-9562-2C1E1679E7AE}" dt="2024-11-20T20:24:39.802" v="74" actId="6549"/>
          <ac:spMkLst>
            <pc:docMk/>
            <pc:sldMk cId="3313762758" sldId="2147375564"/>
            <ac:spMk id="10" creationId="{729D701D-F144-2941-AFE2-A50B0034FD91}"/>
          </ac:spMkLst>
        </pc:spChg>
        <pc:spChg chg="mod">
          <ac:chgData name="Sindy Lorena Murcia Florez" userId="4b175f4e-f540-40fc-b3d8-a6481cd9e9db" providerId="ADAL" clId="{0D8CF704-6114-4CB4-9562-2C1E1679E7AE}" dt="2024-11-20T20:24:33.522" v="73" actId="1076"/>
          <ac:spMkLst>
            <pc:docMk/>
            <pc:sldMk cId="3313762758" sldId="2147375564"/>
            <ac:spMk id="15" creationId="{04BF8102-D802-BF1D-2BA0-829C621043D7}"/>
          </ac:spMkLst>
        </pc:spChg>
      </pc:sldChg>
      <pc:sldChg chg="modSp mod">
        <pc:chgData name="Sindy Lorena Murcia Florez" userId="4b175f4e-f540-40fc-b3d8-a6481cd9e9db" providerId="ADAL" clId="{0D8CF704-6114-4CB4-9562-2C1E1679E7AE}" dt="2024-11-20T20:26:37.071" v="184" actId="20577"/>
        <pc:sldMkLst>
          <pc:docMk/>
          <pc:sldMk cId="3024582761" sldId="2147375565"/>
        </pc:sldMkLst>
        <pc:spChg chg="mod">
          <ac:chgData name="Sindy Lorena Murcia Florez" userId="4b175f4e-f540-40fc-b3d8-a6481cd9e9db" providerId="ADAL" clId="{0D8CF704-6114-4CB4-9562-2C1E1679E7AE}" dt="2024-11-20T20:25:37.469" v="77" actId="255"/>
          <ac:spMkLst>
            <pc:docMk/>
            <pc:sldMk cId="3024582761" sldId="2147375565"/>
            <ac:spMk id="14" creationId="{184C73AE-1C9D-F982-E79E-2738A5657C94}"/>
          </ac:spMkLst>
        </pc:spChg>
        <pc:spChg chg="mod">
          <ac:chgData name="Sindy Lorena Murcia Florez" userId="4b175f4e-f540-40fc-b3d8-a6481cd9e9db" providerId="ADAL" clId="{0D8CF704-6114-4CB4-9562-2C1E1679E7AE}" dt="2024-11-20T20:25:21.618" v="76" actId="20577"/>
          <ac:spMkLst>
            <pc:docMk/>
            <pc:sldMk cId="3024582761" sldId="2147375565"/>
            <ac:spMk id="17" creationId="{9E8B6ABF-DF40-DC99-DB71-DB7364AD9BB3}"/>
          </ac:spMkLst>
        </pc:spChg>
        <pc:spChg chg="mod">
          <ac:chgData name="Sindy Lorena Murcia Florez" userId="4b175f4e-f540-40fc-b3d8-a6481cd9e9db" providerId="ADAL" clId="{0D8CF704-6114-4CB4-9562-2C1E1679E7AE}" dt="2024-11-20T20:26:37.071" v="184" actId="20577"/>
          <ac:spMkLst>
            <pc:docMk/>
            <pc:sldMk cId="3024582761" sldId="2147375565"/>
            <ac:spMk id="19" creationId="{312629FD-8359-07D6-8CB7-33AF3C40A31B}"/>
          </ac:spMkLst>
        </pc:spChg>
      </pc:sldChg>
      <pc:sldChg chg="modSp mod">
        <pc:chgData name="Sindy Lorena Murcia Florez" userId="4b175f4e-f540-40fc-b3d8-a6481cd9e9db" providerId="ADAL" clId="{0D8CF704-6114-4CB4-9562-2C1E1679E7AE}" dt="2024-11-20T20:31:48.412" v="270" actId="27918"/>
        <pc:sldMkLst>
          <pc:docMk/>
          <pc:sldMk cId="261550761" sldId="2147375569"/>
        </pc:sldMkLst>
        <pc:spChg chg="mod">
          <ac:chgData name="Sindy Lorena Murcia Florez" userId="4b175f4e-f540-40fc-b3d8-a6481cd9e9db" providerId="ADAL" clId="{0D8CF704-6114-4CB4-9562-2C1E1679E7AE}" dt="2024-11-20T20:26:57.079" v="186" actId="1076"/>
          <ac:spMkLst>
            <pc:docMk/>
            <pc:sldMk cId="261550761" sldId="2147375569"/>
            <ac:spMk id="3" creationId="{A9A55FDF-536B-F511-96D5-5644666517AF}"/>
          </ac:spMkLst>
        </pc:spChg>
        <pc:spChg chg="mod">
          <ac:chgData name="Sindy Lorena Murcia Florez" userId="4b175f4e-f540-40fc-b3d8-a6481cd9e9db" providerId="ADAL" clId="{0D8CF704-6114-4CB4-9562-2C1E1679E7AE}" dt="2024-11-20T20:31:22.885" v="268" actId="1076"/>
          <ac:spMkLst>
            <pc:docMk/>
            <pc:sldMk cId="261550761" sldId="2147375569"/>
            <ac:spMk id="5" creationId="{92172614-D7DA-AF36-C1A6-58A72B9E8773}"/>
          </ac:spMkLst>
        </pc:spChg>
      </pc:sldChg>
      <pc:sldChg chg="modSp mod">
        <pc:chgData name="Sindy Lorena Murcia Florez" userId="4b175f4e-f540-40fc-b3d8-a6481cd9e9db" providerId="ADAL" clId="{0D8CF704-6114-4CB4-9562-2C1E1679E7AE}" dt="2024-11-20T23:17:49.819" v="1259" actId="1076"/>
        <pc:sldMkLst>
          <pc:docMk/>
          <pc:sldMk cId="1224298343" sldId="2147375572"/>
        </pc:sldMkLst>
        <pc:spChg chg="mod">
          <ac:chgData name="Sindy Lorena Murcia Florez" userId="4b175f4e-f540-40fc-b3d8-a6481cd9e9db" providerId="ADAL" clId="{0D8CF704-6114-4CB4-9562-2C1E1679E7AE}" dt="2024-11-20T20:23:13.424" v="66" actId="20577"/>
          <ac:spMkLst>
            <pc:docMk/>
            <pc:sldMk cId="1224298343" sldId="2147375572"/>
            <ac:spMk id="11" creationId="{45616D10-4234-D9A3-73E9-915505BA6961}"/>
          </ac:spMkLst>
        </pc:spChg>
        <pc:picChg chg="mod">
          <ac:chgData name="Sindy Lorena Murcia Florez" userId="4b175f4e-f540-40fc-b3d8-a6481cd9e9db" providerId="ADAL" clId="{0D8CF704-6114-4CB4-9562-2C1E1679E7AE}" dt="2024-11-20T23:17:49.819" v="1259" actId="1076"/>
          <ac:picMkLst>
            <pc:docMk/>
            <pc:sldMk cId="1224298343" sldId="2147375572"/>
            <ac:picMk id="7" creationId="{298B1055-6C6A-254C-BA89-D683D96B9422}"/>
          </ac:picMkLst>
        </pc:picChg>
      </pc:sldChg>
      <pc:sldChg chg="addSp delSp modSp mod">
        <pc:chgData name="Sindy Lorena Murcia Florez" userId="4b175f4e-f540-40fc-b3d8-a6481cd9e9db" providerId="ADAL" clId="{0D8CF704-6114-4CB4-9562-2C1E1679E7AE}" dt="2024-11-20T01:45:52.087" v="29" actId="478"/>
        <pc:sldMkLst>
          <pc:docMk/>
          <pc:sldMk cId="441537685" sldId="2147375573"/>
        </pc:sldMkLst>
        <pc:spChg chg="mod">
          <ac:chgData name="Sindy Lorena Murcia Florez" userId="4b175f4e-f540-40fc-b3d8-a6481cd9e9db" providerId="ADAL" clId="{0D8CF704-6114-4CB4-9562-2C1E1679E7AE}" dt="2024-11-20T01:44:29.907" v="27" actId="14100"/>
          <ac:spMkLst>
            <pc:docMk/>
            <pc:sldMk cId="441537685" sldId="2147375573"/>
            <ac:spMk id="2" creationId="{60ED9A27-2CD9-722C-156F-8EE9A3CCF084}"/>
          </ac:spMkLst>
        </pc:spChg>
        <pc:spChg chg="add del">
          <ac:chgData name="Sindy Lorena Murcia Florez" userId="4b175f4e-f540-40fc-b3d8-a6481cd9e9db" providerId="ADAL" clId="{0D8CF704-6114-4CB4-9562-2C1E1679E7AE}" dt="2024-11-20T01:45:52.087" v="29" actId="478"/>
          <ac:spMkLst>
            <pc:docMk/>
            <pc:sldMk cId="441537685" sldId="2147375573"/>
            <ac:spMk id="4" creationId="{46F415D6-BF29-9294-69F6-72AA588E24F9}"/>
          </ac:spMkLst>
        </pc:spChg>
        <pc:spChg chg="mod">
          <ac:chgData name="Sindy Lorena Murcia Florez" userId="4b175f4e-f540-40fc-b3d8-a6481cd9e9db" providerId="ADAL" clId="{0D8CF704-6114-4CB4-9562-2C1E1679E7AE}" dt="2024-11-19T20:57:35.542" v="18" actId="113"/>
          <ac:spMkLst>
            <pc:docMk/>
            <pc:sldMk cId="441537685" sldId="2147375573"/>
            <ac:spMk id="9" creationId="{CE9DE98F-C02F-4ED8-0B2F-1CF685466965}"/>
          </ac:spMkLst>
        </pc:spChg>
      </pc:sldChg>
      <pc:sldChg chg="addSp delSp modSp add del mod">
        <pc:chgData name="Sindy Lorena Murcia Florez" userId="4b175f4e-f540-40fc-b3d8-a6481cd9e9db" providerId="ADAL" clId="{0D8CF704-6114-4CB4-9562-2C1E1679E7AE}" dt="2024-11-20T20:54:19.565" v="599" actId="47"/>
        <pc:sldMkLst>
          <pc:docMk/>
          <pc:sldMk cId="3085144898" sldId="2147375574"/>
        </pc:sldMkLst>
        <pc:spChg chg="mod">
          <ac:chgData name="Sindy Lorena Murcia Florez" userId="4b175f4e-f540-40fc-b3d8-a6481cd9e9db" providerId="ADAL" clId="{0D8CF704-6114-4CB4-9562-2C1E1679E7AE}" dt="2024-11-20T20:43:54.976" v="554" actId="1076"/>
          <ac:spMkLst>
            <pc:docMk/>
            <pc:sldMk cId="3085144898" sldId="2147375574"/>
            <ac:spMk id="3" creationId="{78718D4C-224B-1DD8-1942-48A6C7CBCF1D}"/>
          </ac:spMkLst>
        </pc:spChg>
        <pc:spChg chg="mod">
          <ac:chgData name="Sindy Lorena Murcia Florez" userId="4b175f4e-f540-40fc-b3d8-a6481cd9e9db" providerId="ADAL" clId="{0D8CF704-6114-4CB4-9562-2C1E1679E7AE}" dt="2024-11-20T20:47:56.955" v="573" actId="113"/>
          <ac:spMkLst>
            <pc:docMk/>
            <pc:sldMk cId="3085144898" sldId="2147375574"/>
            <ac:spMk id="5" creationId="{4912D6A3-13E1-7FA8-6BE4-1E727CD819E4}"/>
          </ac:spMkLst>
        </pc:spChg>
        <pc:spChg chg="add del mod">
          <ac:chgData name="Sindy Lorena Murcia Florez" userId="4b175f4e-f540-40fc-b3d8-a6481cd9e9db" providerId="ADAL" clId="{0D8CF704-6114-4CB4-9562-2C1E1679E7AE}" dt="2024-11-20T20:38:01.520" v="469" actId="478"/>
          <ac:spMkLst>
            <pc:docMk/>
            <pc:sldMk cId="3085144898" sldId="2147375574"/>
            <ac:spMk id="6" creationId="{322DA16E-0702-534E-09C8-3CF8F74CF6AC}"/>
          </ac:spMkLst>
        </pc:spChg>
        <pc:spChg chg="mod">
          <ac:chgData name="Sindy Lorena Murcia Florez" userId="4b175f4e-f540-40fc-b3d8-a6481cd9e9db" providerId="ADAL" clId="{0D8CF704-6114-4CB4-9562-2C1E1679E7AE}" dt="2024-11-20T20:43:18.381" v="550" actId="1076"/>
          <ac:spMkLst>
            <pc:docMk/>
            <pc:sldMk cId="3085144898" sldId="2147375574"/>
            <ac:spMk id="7" creationId="{616D657F-463D-F43D-6214-6F8689FD97C7}"/>
          </ac:spMkLst>
        </pc:spChg>
        <pc:spChg chg="mod">
          <ac:chgData name="Sindy Lorena Murcia Florez" userId="4b175f4e-f540-40fc-b3d8-a6481cd9e9db" providerId="ADAL" clId="{0D8CF704-6114-4CB4-9562-2C1E1679E7AE}" dt="2024-11-20T20:43:23.473" v="551" actId="1076"/>
          <ac:spMkLst>
            <pc:docMk/>
            <pc:sldMk cId="3085144898" sldId="2147375574"/>
            <ac:spMk id="8" creationId="{39350DBD-292F-97A3-AF4B-1DEE70D85728}"/>
          </ac:spMkLst>
        </pc:spChg>
        <pc:spChg chg="del mod">
          <ac:chgData name="Sindy Lorena Murcia Florez" userId="4b175f4e-f540-40fc-b3d8-a6481cd9e9db" providerId="ADAL" clId="{0D8CF704-6114-4CB4-9562-2C1E1679E7AE}" dt="2024-11-20T20:45:27.916" v="557" actId="21"/>
          <ac:spMkLst>
            <pc:docMk/>
            <pc:sldMk cId="3085144898" sldId="2147375574"/>
            <ac:spMk id="9" creationId="{76141E46-82FD-7CD7-79C1-89E99296933A}"/>
          </ac:spMkLst>
        </pc:spChg>
        <pc:spChg chg="add mod">
          <ac:chgData name="Sindy Lorena Murcia Florez" userId="4b175f4e-f540-40fc-b3d8-a6481cd9e9db" providerId="ADAL" clId="{0D8CF704-6114-4CB4-9562-2C1E1679E7AE}" dt="2024-11-20T20:43:44.954" v="552" actId="1076"/>
          <ac:spMkLst>
            <pc:docMk/>
            <pc:sldMk cId="3085144898" sldId="2147375574"/>
            <ac:spMk id="12" creationId="{7809EB6D-06B4-4686-86FF-7A5F2AE742D9}"/>
          </ac:spMkLst>
        </pc:spChg>
        <pc:spChg chg="add mod">
          <ac:chgData name="Sindy Lorena Murcia Florez" userId="4b175f4e-f540-40fc-b3d8-a6481cd9e9db" providerId="ADAL" clId="{0D8CF704-6114-4CB4-9562-2C1E1679E7AE}" dt="2024-11-20T20:49:18.343" v="586" actId="20577"/>
          <ac:spMkLst>
            <pc:docMk/>
            <pc:sldMk cId="3085144898" sldId="2147375574"/>
            <ac:spMk id="14" creationId="{76141E46-82FD-7CD7-79C1-89E99296933A}"/>
          </ac:spMkLst>
        </pc:spChg>
        <pc:graphicFrameChg chg="mod">
          <ac:chgData name="Sindy Lorena Murcia Florez" userId="4b175f4e-f540-40fc-b3d8-a6481cd9e9db" providerId="ADAL" clId="{0D8CF704-6114-4CB4-9562-2C1E1679E7AE}" dt="2024-11-20T20:34:32.693" v="317" actId="1076"/>
          <ac:graphicFrameMkLst>
            <pc:docMk/>
            <pc:sldMk cId="3085144898" sldId="2147375574"/>
            <ac:graphicFrameMk id="2" creationId="{0DC01C5E-2D5D-E419-4282-DBD36D73A739}"/>
          </ac:graphicFrameMkLst>
        </pc:graphicFrameChg>
        <pc:graphicFrameChg chg="mod">
          <ac:chgData name="Sindy Lorena Murcia Florez" userId="4b175f4e-f540-40fc-b3d8-a6481cd9e9db" providerId="ADAL" clId="{0D8CF704-6114-4CB4-9562-2C1E1679E7AE}" dt="2024-11-20T20:38:41.977" v="497" actId="20577"/>
          <ac:graphicFrameMkLst>
            <pc:docMk/>
            <pc:sldMk cId="3085144898" sldId="2147375574"/>
            <ac:graphicFrameMk id="4" creationId="{1C0AFEB8-3DA6-98F8-2437-F99E1283B276}"/>
          </ac:graphicFrameMkLst>
        </pc:graphicFrameChg>
        <pc:graphicFrameChg chg="mod">
          <ac:chgData name="Sindy Lorena Murcia Florez" userId="4b175f4e-f540-40fc-b3d8-a6481cd9e9db" providerId="ADAL" clId="{0D8CF704-6114-4CB4-9562-2C1E1679E7AE}" dt="2024-11-20T20:46:45.487" v="569" actId="1076"/>
          <ac:graphicFrameMkLst>
            <pc:docMk/>
            <pc:sldMk cId="3085144898" sldId="2147375574"/>
            <ac:graphicFrameMk id="10" creationId="{DED0DB08-0F51-7A17-096D-6EF4A4320409}"/>
          </ac:graphicFrameMkLst>
        </pc:graphicFrameChg>
        <pc:picChg chg="add mod">
          <ac:chgData name="Sindy Lorena Murcia Florez" userId="4b175f4e-f540-40fc-b3d8-a6481cd9e9db" providerId="ADAL" clId="{0D8CF704-6114-4CB4-9562-2C1E1679E7AE}" dt="2024-11-20T20:51:16.570" v="592" actId="1076"/>
          <ac:picMkLst>
            <pc:docMk/>
            <pc:sldMk cId="3085144898" sldId="2147375574"/>
            <ac:picMk id="16" creationId="{159FF18C-B237-B3F5-945F-D6CD3DB6F4EB}"/>
          </ac:picMkLst>
        </pc:picChg>
      </pc:sldChg>
      <pc:sldChg chg="addSp delSp modSp add mod">
        <pc:chgData name="Sindy Lorena Murcia Florez" userId="4b175f4e-f540-40fc-b3d8-a6481cd9e9db" providerId="ADAL" clId="{0D8CF704-6114-4CB4-9562-2C1E1679E7AE}" dt="2024-11-20T22:58:48.030" v="1255" actId="1076"/>
        <pc:sldMkLst>
          <pc:docMk/>
          <pc:sldMk cId="743172950" sldId="2147375575"/>
        </pc:sldMkLst>
        <pc:spChg chg="mod">
          <ac:chgData name="Sindy Lorena Murcia Florez" userId="4b175f4e-f540-40fc-b3d8-a6481cd9e9db" providerId="ADAL" clId="{0D8CF704-6114-4CB4-9562-2C1E1679E7AE}" dt="2024-11-20T22:58:48.030" v="1255" actId="1076"/>
          <ac:spMkLst>
            <pc:docMk/>
            <pc:sldMk cId="743172950" sldId="2147375575"/>
            <ac:spMk id="5" creationId="{D997338E-0C10-B847-D917-C1632D0477DE}"/>
          </ac:spMkLst>
        </pc:spChg>
        <pc:spChg chg="add mod">
          <ac:chgData name="Sindy Lorena Murcia Florez" userId="4b175f4e-f540-40fc-b3d8-a6481cd9e9db" providerId="ADAL" clId="{0D8CF704-6114-4CB4-9562-2C1E1679E7AE}" dt="2024-11-20T20:54:11.018" v="598" actId="1076"/>
          <ac:spMkLst>
            <pc:docMk/>
            <pc:sldMk cId="743172950" sldId="2147375575"/>
            <ac:spMk id="6" creationId="{8F10DAD3-3DE6-FA6F-4D03-FB8AA94BF064}"/>
          </ac:spMkLst>
        </pc:spChg>
        <pc:spChg chg="mod">
          <ac:chgData name="Sindy Lorena Murcia Florez" userId="4b175f4e-f540-40fc-b3d8-a6481cd9e9db" providerId="ADAL" clId="{0D8CF704-6114-4CB4-9562-2C1E1679E7AE}" dt="2024-11-20T22:58:33.260" v="1251" actId="1076"/>
          <ac:spMkLst>
            <pc:docMk/>
            <pc:sldMk cId="743172950" sldId="2147375575"/>
            <ac:spMk id="8" creationId="{1B1DE54F-2557-CB6F-4787-9EA3C7E9895D}"/>
          </ac:spMkLst>
        </pc:spChg>
        <pc:spChg chg="del">
          <ac:chgData name="Sindy Lorena Murcia Florez" userId="4b175f4e-f540-40fc-b3d8-a6481cd9e9db" providerId="ADAL" clId="{0D8CF704-6114-4CB4-9562-2C1E1679E7AE}" dt="2024-11-20T20:54:00.065" v="596" actId="478"/>
          <ac:spMkLst>
            <pc:docMk/>
            <pc:sldMk cId="743172950" sldId="2147375575"/>
            <ac:spMk id="9" creationId="{8A3D5E1B-E74A-7839-0CF9-3BC81249203F}"/>
          </ac:spMkLst>
        </pc:spChg>
        <pc:graphicFrameChg chg="mod">
          <ac:chgData name="Sindy Lorena Murcia Florez" userId="4b175f4e-f540-40fc-b3d8-a6481cd9e9db" providerId="ADAL" clId="{0D8CF704-6114-4CB4-9562-2C1E1679E7AE}" dt="2024-11-20T22:58:41.959" v="1254" actId="1076"/>
          <ac:graphicFrameMkLst>
            <pc:docMk/>
            <pc:sldMk cId="743172950" sldId="2147375575"/>
            <ac:graphicFrameMk id="2" creationId="{BFD17733-897F-496C-4266-96E5CF6803FA}"/>
          </ac:graphicFrameMkLst>
        </pc:graphicFrameChg>
      </pc:sldChg>
      <pc:sldChg chg="add del">
        <pc:chgData name="Sindy Lorena Murcia Florez" userId="4b175f4e-f540-40fc-b3d8-a6481cd9e9db" providerId="ADAL" clId="{0D8CF704-6114-4CB4-9562-2C1E1679E7AE}" dt="2024-11-20T22:21:11.521" v="1002" actId="47"/>
        <pc:sldMkLst>
          <pc:docMk/>
          <pc:sldMk cId="959967197" sldId="2147375576"/>
        </pc:sldMkLst>
      </pc:sldChg>
      <pc:sldChg chg="del">
        <pc:chgData name="Sindy Lorena Murcia Florez" userId="4b175f4e-f540-40fc-b3d8-a6481cd9e9db" providerId="ADAL" clId="{0D8CF704-6114-4CB4-9562-2C1E1679E7AE}" dt="2024-11-20T22:36:09.844" v="1102" actId="47"/>
        <pc:sldMkLst>
          <pc:docMk/>
          <pc:sldMk cId="2194333420" sldId="2147375576"/>
        </pc:sldMkLst>
      </pc:sldChg>
      <pc:sldChg chg="addSp delSp modSp mod">
        <pc:chgData name="Sindy Lorena Murcia Florez" userId="4b175f4e-f540-40fc-b3d8-a6481cd9e9db" providerId="ADAL" clId="{0D8CF704-6114-4CB4-9562-2C1E1679E7AE}" dt="2024-11-20T22:47:27.838" v="1229" actId="478"/>
        <pc:sldMkLst>
          <pc:docMk/>
          <pc:sldMk cId="3451443988" sldId="2147375577"/>
        </pc:sldMkLst>
        <pc:spChg chg="mod">
          <ac:chgData name="Sindy Lorena Murcia Florez" userId="4b175f4e-f540-40fc-b3d8-a6481cd9e9db" providerId="ADAL" clId="{0D8CF704-6114-4CB4-9562-2C1E1679E7AE}" dt="2024-11-20T22:40:59.209" v="1206" actId="1076"/>
          <ac:spMkLst>
            <pc:docMk/>
            <pc:sldMk cId="3451443988" sldId="2147375577"/>
            <ac:spMk id="2" creationId="{0E2F4ADD-4813-C926-F865-AF3F0ADFBC55}"/>
          </ac:spMkLst>
        </pc:spChg>
        <pc:spChg chg="add del mod">
          <ac:chgData name="Sindy Lorena Murcia Florez" userId="4b175f4e-f540-40fc-b3d8-a6481cd9e9db" providerId="ADAL" clId="{0D8CF704-6114-4CB4-9562-2C1E1679E7AE}" dt="2024-11-20T22:40:40.358" v="1204" actId="478"/>
          <ac:spMkLst>
            <pc:docMk/>
            <pc:sldMk cId="3451443988" sldId="2147375577"/>
            <ac:spMk id="20" creationId="{ED6FA965-A6BB-ED3D-DAB5-2B905F0D4D7C}"/>
          </ac:spMkLst>
        </pc:spChg>
        <pc:spChg chg="mod">
          <ac:chgData name="Sindy Lorena Murcia Florez" userId="4b175f4e-f540-40fc-b3d8-a6481cd9e9db" providerId="ADAL" clId="{0D8CF704-6114-4CB4-9562-2C1E1679E7AE}" dt="2024-11-20T22:41:04.807" v="1207" actId="14100"/>
          <ac:spMkLst>
            <pc:docMk/>
            <pc:sldMk cId="3451443988" sldId="2147375577"/>
            <ac:spMk id="22" creationId="{8F9A9CB3-0823-0E88-50F5-6F434BAB57B7}"/>
          </ac:spMkLst>
        </pc:spChg>
        <pc:spChg chg="mod">
          <ac:chgData name="Sindy Lorena Murcia Florez" userId="4b175f4e-f540-40fc-b3d8-a6481cd9e9db" providerId="ADAL" clId="{0D8CF704-6114-4CB4-9562-2C1E1679E7AE}" dt="2024-11-20T22:37:59.690" v="1137" actId="14100"/>
          <ac:spMkLst>
            <pc:docMk/>
            <pc:sldMk cId="3451443988" sldId="2147375577"/>
            <ac:spMk id="25" creationId="{E673924E-C93F-E8E9-F79D-D6731E4DF90B}"/>
          </ac:spMkLst>
        </pc:spChg>
        <pc:spChg chg="mod">
          <ac:chgData name="Sindy Lorena Murcia Florez" userId="4b175f4e-f540-40fc-b3d8-a6481cd9e9db" providerId="ADAL" clId="{0D8CF704-6114-4CB4-9562-2C1E1679E7AE}" dt="2024-11-20T22:39:29.655" v="1198" actId="20577"/>
          <ac:spMkLst>
            <pc:docMk/>
            <pc:sldMk cId="3451443988" sldId="2147375577"/>
            <ac:spMk id="27" creationId="{22B5B863-3201-1D07-D7E9-401834770B16}"/>
          </ac:spMkLst>
        </pc:spChg>
        <pc:spChg chg="mod">
          <ac:chgData name="Sindy Lorena Murcia Florez" userId="4b175f4e-f540-40fc-b3d8-a6481cd9e9db" providerId="ADAL" clId="{0D8CF704-6114-4CB4-9562-2C1E1679E7AE}" dt="2024-11-20T22:40:08.974" v="1200" actId="113"/>
          <ac:spMkLst>
            <pc:docMk/>
            <pc:sldMk cId="3451443988" sldId="2147375577"/>
            <ac:spMk id="29" creationId="{A9B36991-F273-059E-220C-F9D9493DAB1B}"/>
          </ac:spMkLst>
        </pc:spChg>
        <pc:picChg chg="add del mod">
          <ac:chgData name="Sindy Lorena Murcia Florez" userId="4b175f4e-f540-40fc-b3d8-a6481cd9e9db" providerId="ADAL" clId="{0D8CF704-6114-4CB4-9562-2C1E1679E7AE}" dt="2024-11-20T22:47:27.838" v="1229" actId="478"/>
          <ac:picMkLst>
            <pc:docMk/>
            <pc:sldMk cId="3451443988" sldId="2147375577"/>
            <ac:picMk id="23" creationId="{5B9E616E-E6B1-9878-22FC-AC974CE94248}"/>
          </ac:picMkLst>
        </pc:picChg>
        <pc:cxnChg chg="mod">
          <ac:chgData name="Sindy Lorena Murcia Florez" userId="4b175f4e-f540-40fc-b3d8-a6481cd9e9db" providerId="ADAL" clId="{0D8CF704-6114-4CB4-9562-2C1E1679E7AE}" dt="2024-11-20T22:37:59.690" v="1137" actId="14100"/>
          <ac:cxnSpMkLst>
            <pc:docMk/>
            <pc:sldMk cId="3451443988" sldId="2147375577"/>
            <ac:cxnSpMk id="30" creationId="{A4E118C8-2C06-F2A1-1058-7CBA9CF5C102}"/>
          </ac:cxnSpMkLst>
        </pc:cxnChg>
        <pc:cxnChg chg="mod">
          <ac:chgData name="Sindy Lorena Murcia Florez" userId="4b175f4e-f540-40fc-b3d8-a6481cd9e9db" providerId="ADAL" clId="{0D8CF704-6114-4CB4-9562-2C1E1679E7AE}" dt="2024-11-20T22:39:24.559" v="1195" actId="20577"/>
          <ac:cxnSpMkLst>
            <pc:docMk/>
            <pc:sldMk cId="3451443988" sldId="2147375577"/>
            <ac:cxnSpMk id="34" creationId="{55B21908-A404-98B0-0F91-879B1B7B38B9}"/>
          </ac:cxnSpMkLst>
        </pc:cxnChg>
      </pc:sldChg>
      <pc:sldChg chg="addSp delSp modSp add mod ord">
        <pc:chgData name="Sindy Lorena Murcia Florez" userId="4b175f4e-f540-40fc-b3d8-a6481cd9e9db" providerId="ADAL" clId="{0D8CF704-6114-4CB4-9562-2C1E1679E7AE}" dt="2024-11-22T14:25:02.202" v="2433" actId="12"/>
        <pc:sldMkLst>
          <pc:docMk/>
          <pc:sldMk cId="2191133480" sldId="2147375578"/>
        </pc:sldMkLst>
        <pc:spChg chg="del">
          <ac:chgData name="Sindy Lorena Murcia Florez" userId="4b175f4e-f540-40fc-b3d8-a6481cd9e9db" providerId="ADAL" clId="{0D8CF704-6114-4CB4-9562-2C1E1679E7AE}" dt="2024-11-22T02:46:35.978" v="1282" actId="478"/>
          <ac:spMkLst>
            <pc:docMk/>
            <pc:sldMk cId="2191133480" sldId="2147375578"/>
            <ac:spMk id="2" creationId="{29E39561-B8A1-5018-7AFC-C994161661D4}"/>
          </ac:spMkLst>
        </pc:spChg>
        <pc:spChg chg="del">
          <ac:chgData name="Sindy Lorena Murcia Florez" userId="4b175f4e-f540-40fc-b3d8-a6481cd9e9db" providerId="ADAL" clId="{0D8CF704-6114-4CB4-9562-2C1E1679E7AE}" dt="2024-11-22T02:44:56.564" v="1263" actId="478"/>
          <ac:spMkLst>
            <pc:docMk/>
            <pc:sldMk cId="2191133480" sldId="2147375578"/>
            <ac:spMk id="3" creationId="{9C67B97E-59AF-8DA1-FC2A-1D50BA2EB68C}"/>
          </ac:spMkLst>
        </pc:spChg>
        <pc:spChg chg="del">
          <ac:chgData name="Sindy Lorena Murcia Florez" userId="4b175f4e-f540-40fc-b3d8-a6481cd9e9db" providerId="ADAL" clId="{0D8CF704-6114-4CB4-9562-2C1E1679E7AE}" dt="2024-11-22T02:44:52.550" v="1262" actId="478"/>
          <ac:spMkLst>
            <pc:docMk/>
            <pc:sldMk cId="2191133480" sldId="2147375578"/>
            <ac:spMk id="4" creationId="{844269CF-981D-10A0-997A-69ED95E6FA71}"/>
          </ac:spMkLst>
        </pc:spChg>
        <pc:spChg chg="del">
          <ac:chgData name="Sindy Lorena Murcia Florez" userId="4b175f4e-f540-40fc-b3d8-a6481cd9e9db" providerId="ADAL" clId="{0D8CF704-6114-4CB4-9562-2C1E1679E7AE}" dt="2024-11-22T02:44:59.772" v="1264" actId="478"/>
          <ac:spMkLst>
            <pc:docMk/>
            <pc:sldMk cId="2191133480" sldId="2147375578"/>
            <ac:spMk id="9" creationId="{082C230B-6C29-1888-5741-E01C200A0447}"/>
          </ac:spMkLst>
        </pc:spChg>
        <pc:spChg chg="del">
          <ac:chgData name="Sindy Lorena Murcia Florez" userId="4b175f4e-f540-40fc-b3d8-a6481cd9e9db" providerId="ADAL" clId="{0D8CF704-6114-4CB4-9562-2C1E1679E7AE}" dt="2024-11-22T02:44:52.550" v="1262" actId="478"/>
          <ac:spMkLst>
            <pc:docMk/>
            <pc:sldMk cId="2191133480" sldId="2147375578"/>
            <ac:spMk id="11" creationId="{3E7BA0A5-1B44-8042-F46D-B0C54E138894}"/>
          </ac:spMkLst>
        </pc:spChg>
        <pc:spChg chg="del">
          <ac:chgData name="Sindy Lorena Murcia Florez" userId="4b175f4e-f540-40fc-b3d8-a6481cd9e9db" providerId="ADAL" clId="{0D8CF704-6114-4CB4-9562-2C1E1679E7AE}" dt="2024-11-22T02:44:52.550" v="1262" actId="478"/>
          <ac:spMkLst>
            <pc:docMk/>
            <pc:sldMk cId="2191133480" sldId="2147375578"/>
            <ac:spMk id="12" creationId="{70003AA5-709F-3E6F-2E20-584A248D495A}"/>
          </ac:spMkLst>
        </pc:spChg>
        <pc:spChg chg="del">
          <ac:chgData name="Sindy Lorena Murcia Florez" userId="4b175f4e-f540-40fc-b3d8-a6481cd9e9db" providerId="ADAL" clId="{0D8CF704-6114-4CB4-9562-2C1E1679E7AE}" dt="2024-11-22T14:16:52.294" v="2431" actId="478"/>
          <ac:spMkLst>
            <pc:docMk/>
            <pc:sldMk cId="2191133480" sldId="2147375578"/>
            <ac:spMk id="13" creationId="{28E30A9C-2C92-C6BE-E117-A700E7B36957}"/>
          </ac:spMkLst>
        </pc:spChg>
        <pc:spChg chg="add del mod">
          <ac:chgData name="Sindy Lorena Murcia Florez" userId="4b175f4e-f540-40fc-b3d8-a6481cd9e9db" providerId="ADAL" clId="{0D8CF704-6114-4CB4-9562-2C1E1679E7AE}" dt="2024-11-22T03:01:47.909" v="1643" actId="478"/>
          <ac:spMkLst>
            <pc:docMk/>
            <pc:sldMk cId="2191133480" sldId="2147375578"/>
            <ac:spMk id="20" creationId="{0FC92CFE-DA88-0D27-D245-76E40E9D219D}"/>
          </ac:spMkLst>
        </pc:spChg>
        <pc:spChg chg="add del mod">
          <ac:chgData name="Sindy Lorena Murcia Florez" userId="4b175f4e-f540-40fc-b3d8-a6481cd9e9db" providerId="ADAL" clId="{0D8CF704-6114-4CB4-9562-2C1E1679E7AE}" dt="2024-11-22T03:02:00.660" v="1645" actId="478"/>
          <ac:spMkLst>
            <pc:docMk/>
            <pc:sldMk cId="2191133480" sldId="2147375578"/>
            <ac:spMk id="21" creationId="{F407CA46-F681-BCCB-4027-78778559DB3A}"/>
          </ac:spMkLst>
        </pc:spChg>
        <pc:spChg chg="add mod">
          <ac:chgData name="Sindy Lorena Murcia Florez" userId="4b175f4e-f540-40fc-b3d8-a6481cd9e9db" providerId="ADAL" clId="{0D8CF704-6114-4CB4-9562-2C1E1679E7AE}" dt="2024-11-22T03:01:56.571" v="1644" actId="1076"/>
          <ac:spMkLst>
            <pc:docMk/>
            <pc:sldMk cId="2191133480" sldId="2147375578"/>
            <ac:spMk id="22" creationId="{AF245DDD-EBE0-4AF7-4B25-224EBE19B848}"/>
          </ac:spMkLst>
        </pc:spChg>
        <pc:spChg chg="add mod">
          <ac:chgData name="Sindy Lorena Murcia Florez" userId="4b175f4e-f540-40fc-b3d8-a6481cd9e9db" providerId="ADAL" clId="{0D8CF704-6114-4CB4-9562-2C1E1679E7AE}" dt="2024-11-22T02:53:16.592" v="1365"/>
          <ac:spMkLst>
            <pc:docMk/>
            <pc:sldMk cId="2191133480" sldId="2147375578"/>
            <ac:spMk id="30" creationId="{92A2F67B-7EB4-8F1A-C4CA-25658DC24E8D}"/>
          </ac:spMkLst>
        </pc:spChg>
        <pc:spChg chg="add mod">
          <ac:chgData name="Sindy Lorena Murcia Florez" userId="4b175f4e-f540-40fc-b3d8-a6481cd9e9db" providerId="ADAL" clId="{0D8CF704-6114-4CB4-9562-2C1E1679E7AE}" dt="2024-11-22T02:53:16.592" v="1365"/>
          <ac:spMkLst>
            <pc:docMk/>
            <pc:sldMk cId="2191133480" sldId="2147375578"/>
            <ac:spMk id="31" creationId="{94666B71-2B41-2DB9-C17A-DB7AC79C6373}"/>
          </ac:spMkLst>
        </pc:spChg>
        <pc:spChg chg="add mod">
          <ac:chgData name="Sindy Lorena Murcia Florez" userId="4b175f4e-f540-40fc-b3d8-a6481cd9e9db" providerId="ADAL" clId="{0D8CF704-6114-4CB4-9562-2C1E1679E7AE}" dt="2024-11-22T02:53:16.592" v="1365"/>
          <ac:spMkLst>
            <pc:docMk/>
            <pc:sldMk cId="2191133480" sldId="2147375578"/>
            <ac:spMk id="32" creationId="{246A9189-CC3F-1A86-F183-9B0E35139203}"/>
          </ac:spMkLst>
        </pc:spChg>
        <pc:spChg chg="add mod">
          <ac:chgData name="Sindy Lorena Murcia Florez" userId="4b175f4e-f540-40fc-b3d8-a6481cd9e9db" providerId="ADAL" clId="{0D8CF704-6114-4CB4-9562-2C1E1679E7AE}" dt="2024-11-22T14:25:02.202" v="2433" actId="12"/>
          <ac:spMkLst>
            <pc:docMk/>
            <pc:sldMk cId="2191133480" sldId="2147375578"/>
            <ac:spMk id="34" creationId="{297CAC3E-39BA-3BFA-658A-53368C86C390}"/>
          </ac:spMkLst>
        </pc:spChg>
        <pc:graphicFrameChg chg="del">
          <ac:chgData name="Sindy Lorena Murcia Florez" userId="4b175f4e-f540-40fc-b3d8-a6481cd9e9db" providerId="ADAL" clId="{0D8CF704-6114-4CB4-9562-2C1E1679E7AE}" dt="2024-11-22T02:44:52.550" v="1262" actId="478"/>
          <ac:graphicFrameMkLst>
            <pc:docMk/>
            <pc:sldMk cId="2191133480" sldId="2147375578"/>
            <ac:graphicFrameMk id="5" creationId="{497DF8D2-57D9-F818-9E49-B3D592234EF7}"/>
          </ac:graphicFrameMkLst>
        </pc:graphicFrameChg>
        <pc:graphicFrameChg chg="del">
          <ac:chgData name="Sindy Lorena Murcia Florez" userId="4b175f4e-f540-40fc-b3d8-a6481cd9e9db" providerId="ADAL" clId="{0D8CF704-6114-4CB4-9562-2C1E1679E7AE}" dt="2024-11-22T02:44:52.550" v="1262" actId="478"/>
          <ac:graphicFrameMkLst>
            <pc:docMk/>
            <pc:sldMk cId="2191133480" sldId="2147375578"/>
            <ac:graphicFrameMk id="7" creationId="{17F7D17E-9A7A-83BF-80C5-578BF758E915}"/>
          </ac:graphicFrameMkLst>
        </pc:graphicFrameChg>
        <pc:graphicFrameChg chg="add mod">
          <ac:chgData name="Sindy Lorena Murcia Florez" userId="4b175f4e-f540-40fc-b3d8-a6481cd9e9db" providerId="ADAL" clId="{0D8CF704-6114-4CB4-9562-2C1E1679E7AE}" dt="2024-11-22T02:53:08.410" v="1362"/>
          <ac:graphicFrameMkLst>
            <pc:docMk/>
            <pc:sldMk cId="2191133480" sldId="2147375578"/>
            <ac:graphicFrameMk id="29" creationId="{CDD8A714-E3FC-76B2-0FA4-A486868F7FBB}"/>
          </ac:graphicFrameMkLst>
        </pc:graphicFrameChg>
        <pc:graphicFrameChg chg="add mod">
          <ac:chgData name="Sindy Lorena Murcia Florez" userId="4b175f4e-f540-40fc-b3d8-a6481cd9e9db" providerId="ADAL" clId="{0D8CF704-6114-4CB4-9562-2C1E1679E7AE}" dt="2024-11-22T03:03:41.050" v="1743"/>
          <ac:graphicFrameMkLst>
            <pc:docMk/>
            <pc:sldMk cId="2191133480" sldId="2147375578"/>
            <ac:graphicFrameMk id="35" creationId="{EE41EA46-9406-19D9-A22D-7F3E7314AD6E}"/>
          </ac:graphicFrameMkLst>
        </pc:graphicFrameChg>
        <pc:graphicFrameChg chg="add mod modGraphic">
          <ac:chgData name="Sindy Lorena Murcia Florez" userId="4b175f4e-f540-40fc-b3d8-a6481cd9e9db" providerId="ADAL" clId="{0D8CF704-6114-4CB4-9562-2C1E1679E7AE}" dt="2024-11-22T14:14:09.879" v="2407" actId="14734"/>
          <ac:graphicFrameMkLst>
            <pc:docMk/>
            <pc:sldMk cId="2191133480" sldId="2147375578"/>
            <ac:graphicFrameMk id="36" creationId="{FCCDA6A2-BBEE-724C-72DB-8E25DCAF302C}"/>
          </ac:graphicFrameMkLst>
        </pc:graphicFrameChg>
        <pc:picChg chg="del">
          <ac:chgData name="Sindy Lorena Murcia Florez" userId="4b175f4e-f540-40fc-b3d8-a6481cd9e9db" providerId="ADAL" clId="{0D8CF704-6114-4CB4-9562-2C1E1679E7AE}" dt="2024-11-22T02:44:52.550" v="1262" actId="478"/>
          <ac:picMkLst>
            <pc:docMk/>
            <pc:sldMk cId="2191133480" sldId="2147375578"/>
            <ac:picMk id="6" creationId="{26F43E49-8343-E792-691F-94CC5D1923C6}"/>
          </ac:picMkLst>
        </pc:picChg>
        <pc:picChg chg="add del mod">
          <ac:chgData name="Sindy Lorena Murcia Florez" userId="4b175f4e-f540-40fc-b3d8-a6481cd9e9db" providerId="ADAL" clId="{0D8CF704-6114-4CB4-9562-2C1E1679E7AE}" dt="2024-11-22T02:49:27.914" v="1348" actId="478"/>
          <ac:picMkLst>
            <pc:docMk/>
            <pc:sldMk cId="2191133480" sldId="2147375578"/>
            <ac:picMk id="14" creationId="{6E9A34E2-2BF1-9D47-8B3F-0B733C22DADB}"/>
          </ac:picMkLst>
        </pc:picChg>
        <pc:picChg chg="add del mod">
          <ac:chgData name="Sindy Lorena Murcia Florez" userId="4b175f4e-f540-40fc-b3d8-a6481cd9e9db" providerId="ADAL" clId="{0D8CF704-6114-4CB4-9562-2C1E1679E7AE}" dt="2024-11-22T02:49:27.914" v="1348" actId="478"/>
          <ac:picMkLst>
            <pc:docMk/>
            <pc:sldMk cId="2191133480" sldId="2147375578"/>
            <ac:picMk id="16" creationId="{29433029-0B3B-2BEF-16BD-0CB38F5FF32F}"/>
          </ac:picMkLst>
        </pc:picChg>
        <pc:picChg chg="add del mod">
          <ac:chgData name="Sindy Lorena Murcia Florez" userId="4b175f4e-f540-40fc-b3d8-a6481cd9e9db" providerId="ADAL" clId="{0D8CF704-6114-4CB4-9562-2C1E1679E7AE}" dt="2024-11-22T02:49:27.914" v="1348" actId="478"/>
          <ac:picMkLst>
            <pc:docMk/>
            <pc:sldMk cId="2191133480" sldId="2147375578"/>
            <ac:picMk id="18" creationId="{FC096C49-E1E3-B1C7-E0C7-C15A09041AF6}"/>
          </ac:picMkLst>
        </pc:picChg>
        <pc:picChg chg="add del mod">
          <ac:chgData name="Sindy Lorena Murcia Florez" userId="4b175f4e-f540-40fc-b3d8-a6481cd9e9db" providerId="ADAL" clId="{0D8CF704-6114-4CB4-9562-2C1E1679E7AE}" dt="2024-11-22T02:47:18.866" v="1285" actId="478"/>
          <ac:picMkLst>
            <pc:docMk/>
            <pc:sldMk cId="2191133480" sldId="2147375578"/>
            <ac:picMk id="19" creationId="{4F22DDE0-8F0B-07B8-A23C-A1C00F8CB897}"/>
          </ac:picMkLst>
        </pc:picChg>
        <pc:picChg chg="add mod">
          <ac:chgData name="Sindy Lorena Murcia Florez" userId="4b175f4e-f540-40fc-b3d8-a6481cd9e9db" providerId="ADAL" clId="{0D8CF704-6114-4CB4-9562-2C1E1679E7AE}" dt="2024-11-22T03:01:56.571" v="1644" actId="1076"/>
          <ac:picMkLst>
            <pc:docMk/>
            <pc:sldMk cId="2191133480" sldId="2147375578"/>
            <ac:picMk id="24" creationId="{79F1EC99-3C86-24F4-76CD-9E638E7FA8CC}"/>
          </ac:picMkLst>
        </pc:picChg>
        <pc:picChg chg="add del mod">
          <ac:chgData name="Sindy Lorena Murcia Florez" userId="4b175f4e-f540-40fc-b3d8-a6481cd9e9db" providerId="ADAL" clId="{0D8CF704-6114-4CB4-9562-2C1E1679E7AE}" dt="2024-11-22T03:02:00.660" v="1645" actId="478"/>
          <ac:picMkLst>
            <pc:docMk/>
            <pc:sldMk cId="2191133480" sldId="2147375578"/>
            <ac:picMk id="26" creationId="{7FEDCC53-15E9-17D7-9327-AA7A620A8E5C}"/>
          </ac:picMkLst>
        </pc:picChg>
        <pc:picChg chg="add del mod">
          <ac:chgData name="Sindy Lorena Murcia Florez" userId="4b175f4e-f540-40fc-b3d8-a6481cd9e9db" providerId="ADAL" clId="{0D8CF704-6114-4CB4-9562-2C1E1679E7AE}" dt="2024-11-22T03:01:47.909" v="1643" actId="478"/>
          <ac:picMkLst>
            <pc:docMk/>
            <pc:sldMk cId="2191133480" sldId="2147375578"/>
            <ac:picMk id="28" creationId="{613A65AD-C859-57D6-9A2C-1B9FD106B92A}"/>
          </ac:picMkLst>
        </pc:picChg>
        <pc:cxnChg chg="del">
          <ac:chgData name="Sindy Lorena Murcia Florez" userId="4b175f4e-f540-40fc-b3d8-a6481cd9e9db" providerId="ADAL" clId="{0D8CF704-6114-4CB4-9562-2C1E1679E7AE}" dt="2024-11-22T02:44:52.550" v="1262" actId="478"/>
          <ac:cxnSpMkLst>
            <pc:docMk/>
            <pc:sldMk cId="2191133480" sldId="2147375578"/>
            <ac:cxnSpMk id="10" creationId="{9ADE6254-EE4D-B07C-54AE-98F179686C56}"/>
          </ac:cxnSpMkLst>
        </pc:cxnChg>
      </pc:sldChg>
      <pc:sldChg chg="addSp delSp modSp add mod">
        <pc:chgData name="Sindy Lorena Murcia Florez" userId="4b175f4e-f540-40fc-b3d8-a6481cd9e9db" providerId="ADAL" clId="{0D8CF704-6114-4CB4-9562-2C1E1679E7AE}" dt="2024-11-22T14:24:51.683" v="2432" actId="123"/>
        <pc:sldMkLst>
          <pc:docMk/>
          <pc:sldMk cId="1994868934" sldId="2147375579"/>
        </pc:sldMkLst>
        <pc:spChg chg="add mod">
          <ac:chgData name="Sindy Lorena Murcia Florez" userId="4b175f4e-f540-40fc-b3d8-a6481cd9e9db" providerId="ADAL" clId="{0D8CF704-6114-4CB4-9562-2C1E1679E7AE}" dt="2024-11-22T14:24:51.683" v="2432" actId="123"/>
          <ac:spMkLst>
            <pc:docMk/>
            <pc:sldMk cId="1994868934" sldId="2147375579"/>
            <ac:spMk id="4" creationId="{F645A4EE-837A-6A83-AA86-61024A85C447}"/>
          </ac:spMkLst>
        </pc:spChg>
        <pc:spChg chg="del">
          <ac:chgData name="Sindy Lorena Murcia Florez" userId="4b175f4e-f540-40fc-b3d8-a6481cd9e9db" providerId="ADAL" clId="{0D8CF704-6114-4CB4-9562-2C1E1679E7AE}" dt="2024-11-22T03:03:01.021" v="1742" actId="478"/>
          <ac:spMkLst>
            <pc:docMk/>
            <pc:sldMk cId="1994868934" sldId="2147375579"/>
            <ac:spMk id="13" creationId="{27A9B46D-D27E-E4EE-E84C-A4EA99BFFF63}"/>
          </ac:spMkLst>
        </pc:spChg>
        <pc:spChg chg="mod">
          <ac:chgData name="Sindy Lorena Murcia Florez" userId="4b175f4e-f540-40fc-b3d8-a6481cd9e9db" providerId="ADAL" clId="{0D8CF704-6114-4CB4-9562-2C1E1679E7AE}" dt="2024-11-22T03:24:30.760" v="2291" actId="1076"/>
          <ac:spMkLst>
            <pc:docMk/>
            <pc:sldMk cId="1994868934" sldId="2147375579"/>
            <ac:spMk id="20" creationId="{43C776AB-79E3-F691-8BFE-90A62E0A094B}"/>
          </ac:spMkLst>
        </pc:spChg>
        <pc:spChg chg="del">
          <ac:chgData name="Sindy Lorena Murcia Florez" userId="4b175f4e-f540-40fc-b3d8-a6481cd9e9db" providerId="ADAL" clId="{0D8CF704-6114-4CB4-9562-2C1E1679E7AE}" dt="2024-11-22T03:01:39.141" v="1642" actId="478"/>
          <ac:spMkLst>
            <pc:docMk/>
            <pc:sldMk cId="1994868934" sldId="2147375579"/>
            <ac:spMk id="21" creationId="{3D6781C9-5595-DF89-FBED-86E3E0DBEBC0}"/>
          </ac:spMkLst>
        </pc:spChg>
        <pc:spChg chg="del">
          <ac:chgData name="Sindy Lorena Murcia Florez" userId="4b175f4e-f540-40fc-b3d8-a6481cd9e9db" providerId="ADAL" clId="{0D8CF704-6114-4CB4-9562-2C1E1679E7AE}" dt="2024-11-22T03:01:39.141" v="1642" actId="478"/>
          <ac:spMkLst>
            <pc:docMk/>
            <pc:sldMk cId="1994868934" sldId="2147375579"/>
            <ac:spMk id="22" creationId="{F4AE41AE-4770-2309-5219-3046F3FCA853}"/>
          </ac:spMkLst>
        </pc:spChg>
        <pc:spChg chg="mod">
          <ac:chgData name="Sindy Lorena Murcia Florez" userId="4b175f4e-f540-40fc-b3d8-a6481cd9e9db" providerId="ADAL" clId="{0D8CF704-6114-4CB4-9562-2C1E1679E7AE}" dt="2024-11-22T14:10:41.014" v="2400" actId="6549"/>
          <ac:spMkLst>
            <pc:docMk/>
            <pc:sldMk cId="1994868934" sldId="2147375579"/>
            <ac:spMk id="34" creationId="{ADA1C541-5215-EA1A-310B-7945D3161DCE}"/>
          </ac:spMkLst>
        </pc:spChg>
        <pc:graphicFrameChg chg="add mod">
          <ac:chgData name="Sindy Lorena Murcia Florez" userId="4b175f4e-f540-40fc-b3d8-a6481cd9e9db" providerId="ADAL" clId="{0D8CF704-6114-4CB4-9562-2C1E1679E7AE}" dt="2024-11-22T03:04:08.441" v="1749"/>
          <ac:graphicFrameMkLst>
            <pc:docMk/>
            <pc:sldMk cId="1994868934" sldId="2147375579"/>
            <ac:graphicFrameMk id="2" creationId="{B6F5EAA0-221D-ED5C-0665-6A67D33FCC52}"/>
          </ac:graphicFrameMkLst>
        </pc:graphicFrameChg>
        <pc:graphicFrameChg chg="add mod modGraphic">
          <ac:chgData name="Sindy Lorena Murcia Florez" userId="4b175f4e-f540-40fc-b3d8-a6481cd9e9db" providerId="ADAL" clId="{0D8CF704-6114-4CB4-9562-2C1E1679E7AE}" dt="2024-11-22T03:23:33.512" v="2287" actId="1076"/>
          <ac:graphicFrameMkLst>
            <pc:docMk/>
            <pc:sldMk cId="1994868934" sldId="2147375579"/>
            <ac:graphicFrameMk id="3" creationId="{5EDE00C1-B087-6A0D-9C7C-4AD8F1FB8ABD}"/>
          </ac:graphicFrameMkLst>
        </pc:graphicFrameChg>
        <pc:graphicFrameChg chg="add del modGraphic">
          <ac:chgData name="Sindy Lorena Murcia Florez" userId="4b175f4e-f540-40fc-b3d8-a6481cd9e9db" providerId="ADAL" clId="{0D8CF704-6114-4CB4-9562-2C1E1679E7AE}" dt="2024-11-22T03:22:15.123" v="2264" actId="1032"/>
          <ac:graphicFrameMkLst>
            <pc:docMk/>
            <pc:sldMk cId="1994868934" sldId="2147375579"/>
            <ac:graphicFrameMk id="5" creationId="{5093BBAF-71CC-7C24-1E16-E6FC1356654D}"/>
          </ac:graphicFrameMkLst>
        </pc:graphicFrameChg>
        <pc:picChg chg="del">
          <ac:chgData name="Sindy Lorena Murcia Florez" userId="4b175f4e-f540-40fc-b3d8-a6481cd9e9db" providerId="ADAL" clId="{0D8CF704-6114-4CB4-9562-2C1E1679E7AE}" dt="2024-11-22T03:01:39.141" v="1642" actId="478"/>
          <ac:picMkLst>
            <pc:docMk/>
            <pc:sldMk cId="1994868934" sldId="2147375579"/>
            <ac:picMk id="24" creationId="{7944CD1E-88F2-534C-C424-C97CE8F74DE0}"/>
          </ac:picMkLst>
        </pc:picChg>
        <pc:picChg chg="del">
          <ac:chgData name="Sindy Lorena Murcia Florez" userId="4b175f4e-f540-40fc-b3d8-a6481cd9e9db" providerId="ADAL" clId="{0D8CF704-6114-4CB4-9562-2C1E1679E7AE}" dt="2024-11-22T03:01:39.141" v="1642" actId="478"/>
          <ac:picMkLst>
            <pc:docMk/>
            <pc:sldMk cId="1994868934" sldId="2147375579"/>
            <ac:picMk id="26" creationId="{F689650A-A5DC-B461-012A-958A18B6AF63}"/>
          </ac:picMkLst>
        </pc:picChg>
        <pc:picChg chg="mod">
          <ac:chgData name="Sindy Lorena Murcia Florez" userId="4b175f4e-f540-40fc-b3d8-a6481cd9e9db" providerId="ADAL" clId="{0D8CF704-6114-4CB4-9562-2C1E1679E7AE}" dt="2024-11-22T03:24:27.326" v="2290" actId="1076"/>
          <ac:picMkLst>
            <pc:docMk/>
            <pc:sldMk cId="1994868934" sldId="2147375579"/>
            <ac:picMk id="28" creationId="{BBFF9664-B5E5-6F5B-304F-6FBD21881C9F}"/>
          </ac:picMkLst>
        </pc:picChg>
      </pc:sldChg>
      <pc:sldChg chg="addSp delSp modSp add mod">
        <pc:chgData name="Sindy Lorena Murcia Florez" userId="4b175f4e-f540-40fc-b3d8-a6481cd9e9db" providerId="ADAL" clId="{0D8CF704-6114-4CB4-9562-2C1E1679E7AE}" dt="2024-11-22T14:25:22.646" v="2435" actId="113"/>
        <pc:sldMkLst>
          <pc:docMk/>
          <pc:sldMk cId="4207874828" sldId="2147375580"/>
        </pc:sldMkLst>
        <pc:spChg chg="add mod">
          <ac:chgData name="Sindy Lorena Murcia Florez" userId="4b175f4e-f540-40fc-b3d8-a6481cd9e9db" providerId="ADAL" clId="{0D8CF704-6114-4CB4-9562-2C1E1679E7AE}" dt="2024-11-22T14:09:48.776" v="2392"/>
          <ac:spMkLst>
            <pc:docMk/>
            <pc:sldMk cId="4207874828" sldId="2147375580"/>
            <ac:spMk id="2" creationId="{73083691-A79E-1669-FD82-B413AE6C9198}"/>
          </ac:spMkLst>
        </pc:spChg>
        <pc:spChg chg="del">
          <ac:chgData name="Sindy Lorena Murcia Florez" userId="4b175f4e-f540-40fc-b3d8-a6481cd9e9db" providerId="ADAL" clId="{0D8CF704-6114-4CB4-9562-2C1E1679E7AE}" dt="2024-11-22T14:16:27.597" v="2430" actId="478"/>
          <ac:spMkLst>
            <pc:docMk/>
            <pc:sldMk cId="4207874828" sldId="2147375580"/>
            <ac:spMk id="13" creationId="{C205D643-8FB6-B259-2758-0C665B1480E7}"/>
          </ac:spMkLst>
        </pc:spChg>
        <pc:spChg chg="del">
          <ac:chgData name="Sindy Lorena Murcia Florez" userId="4b175f4e-f540-40fc-b3d8-a6481cd9e9db" providerId="ADAL" clId="{0D8CF704-6114-4CB4-9562-2C1E1679E7AE}" dt="2024-11-22T03:02:09.676" v="1647" actId="478"/>
          <ac:spMkLst>
            <pc:docMk/>
            <pc:sldMk cId="4207874828" sldId="2147375580"/>
            <ac:spMk id="20" creationId="{ACFBBC14-7602-896D-9D99-C55B3C9DCEC8}"/>
          </ac:spMkLst>
        </pc:spChg>
        <pc:spChg chg="mod">
          <ac:chgData name="Sindy Lorena Murcia Florez" userId="4b175f4e-f540-40fc-b3d8-a6481cd9e9db" providerId="ADAL" clId="{0D8CF704-6114-4CB4-9562-2C1E1679E7AE}" dt="2024-11-22T03:02:21.975" v="1737" actId="1038"/>
          <ac:spMkLst>
            <pc:docMk/>
            <pc:sldMk cId="4207874828" sldId="2147375580"/>
            <ac:spMk id="21" creationId="{743A1404-664E-2B36-AC52-6ED240E6317A}"/>
          </ac:spMkLst>
        </pc:spChg>
        <pc:spChg chg="del">
          <ac:chgData name="Sindy Lorena Murcia Florez" userId="4b175f4e-f540-40fc-b3d8-a6481cd9e9db" providerId="ADAL" clId="{0D8CF704-6114-4CB4-9562-2C1E1679E7AE}" dt="2024-11-22T03:02:13.828" v="1648" actId="478"/>
          <ac:spMkLst>
            <pc:docMk/>
            <pc:sldMk cId="4207874828" sldId="2147375580"/>
            <ac:spMk id="22" creationId="{0DDCFF8E-A3F4-A039-DBC0-31D8CFE0D327}"/>
          </ac:spMkLst>
        </pc:spChg>
        <pc:spChg chg="mod">
          <ac:chgData name="Sindy Lorena Murcia Florez" userId="4b175f4e-f540-40fc-b3d8-a6481cd9e9db" providerId="ADAL" clId="{0D8CF704-6114-4CB4-9562-2C1E1679E7AE}" dt="2024-11-22T14:25:08.992" v="2434" actId="12"/>
          <ac:spMkLst>
            <pc:docMk/>
            <pc:sldMk cId="4207874828" sldId="2147375580"/>
            <ac:spMk id="34" creationId="{8291DE96-2E65-F886-4E63-1BB736CC1AD4}"/>
          </ac:spMkLst>
        </pc:spChg>
        <pc:graphicFrameChg chg="add mod">
          <ac:chgData name="Sindy Lorena Murcia Florez" userId="4b175f4e-f540-40fc-b3d8-a6481cd9e9db" providerId="ADAL" clId="{0D8CF704-6114-4CB4-9562-2C1E1679E7AE}" dt="2024-11-22T03:03:53.580" v="1746"/>
          <ac:graphicFrameMkLst>
            <pc:docMk/>
            <pc:sldMk cId="4207874828" sldId="2147375580"/>
            <ac:graphicFrameMk id="2" creationId="{B1A9B432-6BD6-0FAA-BD3F-A443BC525B1A}"/>
          </ac:graphicFrameMkLst>
        </pc:graphicFrameChg>
        <pc:graphicFrameChg chg="add del mod modGraphic">
          <ac:chgData name="Sindy Lorena Murcia Florez" userId="4b175f4e-f540-40fc-b3d8-a6481cd9e9db" providerId="ADAL" clId="{0D8CF704-6114-4CB4-9562-2C1E1679E7AE}" dt="2024-11-22T14:25:22.646" v="2435" actId="113"/>
          <ac:graphicFrameMkLst>
            <pc:docMk/>
            <pc:sldMk cId="4207874828" sldId="2147375580"/>
            <ac:graphicFrameMk id="3" creationId="{A9B09439-96DD-998F-24C3-F2B4D8EC5755}"/>
          </ac:graphicFrameMkLst>
        </pc:graphicFrameChg>
        <pc:picChg chg="del">
          <ac:chgData name="Sindy Lorena Murcia Florez" userId="4b175f4e-f540-40fc-b3d8-a6481cd9e9db" providerId="ADAL" clId="{0D8CF704-6114-4CB4-9562-2C1E1679E7AE}" dt="2024-11-22T03:02:13.828" v="1648" actId="478"/>
          <ac:picMkLst>
            <pc:docMk/>
            <pc:sldMk cId="4207874828" sldId="2147375580"/>
            <ac:picMk id="24" creationId="{1D265AE5-1D8B-1418-8C3B-8E48E67E66B9}"/>
          </ac:picMkLst>
        </pc:picChg>
        <pc:picChg chg="mod">
          <ac:chgData name="Sindy Lorena Murcia Florez" userId="4b175f4e-f540-40fc-b3d8-a6481cd9e9db" providerId="ADAL" clId="{0D8CF704-6114-4CB4-9562-2C1E1679E7AE}" dt="2024-11-22T03:02:21.975" v="1737" actId="1038"/>
          <ac:picMkLst>
            <pc:docMk/>
            <pc:sldMk cId="4207874828" sldId="2147375580"/>
            <ac:picMk id="26" creationId="{3E7EB4E3-D5B0-5C0F-0220-B72A7B52218B}"/>
          </ac:picMkLst>
        </pc:picChg>
        <pc:picChg chg="del">
          <ac:chgData name="Sindy Lorena Murcia Florez" userId="4b175f4e-f540-40fc-b3d8-a6481cd9e9db" providerId="ADAL" clId="{0D8CF704-6114-4CB4-9562-2C1E1679E7AE}" dt="2024-11-22T03:02:05.300" v="1646" actId="478"/>
          <ac:picMkLst>
            <pc:docMk/>
            <pc:sldMk cId="4207874828" sldId="2147375580"/>
            <ac:picMk id="28" creationId="{BD8282AE-5582-6538-98A0-D80626F11641}"/>
          </ac:picMkLst>
        </pc:picChg>
      </pc:sldChg>
    </pc:docChg>
  </pc:docChgLst>
  <pc:docChgLst>
    <pc:chgData name="Liliana Munoz Bernal" userId="2324f3e0-d9ca-457e-9d37-4a3322601678" providerId="ADAL" clId="{A87D9486-331A-4C19-948C-E931EF0511DF}"/>
    <pc:docChg chg="undo redo custSel addSld delSld modSld sldOrd">
      <pc:chgData name="Liliana Munoz Bernal" userId="2324f3e0-d9ca-457e-9d37-4a3322601678" providerId="ADAL" clId="{A87D9486-331A-4C19-948C-E931EF0511DF}" dt="2024-11-26T23:36:00.761" v="6672" actId="47"/>
      <pc:docMkLst>
        <pc:docMk/>
      </pc:docMkLst>
      <pc:sldChg chg="modSp">
        <pc:chgData name="Liliana Munoz Bernal" userId="2324f3e0-d9ca-457e-9d37-4a3322601678" providerId="ADAL" clId="{A87D9486-331A-4C19-948C-E931EF0511DF}" dt="2024-11-13T22:40:02.323" v="360" actId="313"/>
        <pc:sldMkLst>
          <pc:docMk/>
          <pc:sldMk cId="514639553" sldId="2146849871"/>
        </pc:sldMkLst>
        <pc:graphicFrameChg chg="mod">
          <ac:chgData name="Liliana Munoz Bernal" userId="2324f3e0-d9ca-457e-9d37-4a3322601678" providerId="ADAL" clId="{A87D9486-331A-4C19-948C-E931EF0511DF}" dt="2024-11-13T22:40:02.323" v="360" actId="313"/>
          <ac:graphicFrameMkLst>
            <pc:docMk/>
            <pc:sldMk cId="514639553" sldId="2146849871"/>
            <ac:graphicFrameMk id="6" creationId="{75446403-4DB7-BC4E-8E98-F0F023F30541}"/>
          </ac:graphicFrameMkLst>
        </pc:graphicFrameChg>
      </pc:sldChg>
      <pc:sldChg chg="modSp mod">
        <pc:chgData name="Liliana Munoz Bernal" userId="2324f3e0-d9ca-457e-9d37-4a3322601678" providerId="ADAL" clId="{A87D9486-331A-4C19-948C-E931EF0511DF}" dt="2024-11-13T22:40:36.350" v="361" actId="108"/>
        <pc:sldMkLst>
          <pc:docMk/>
          <pc:sldMk cId="3273576380" sldId="2146849888"/>
        </pc:sldMkLst>
        <pc:spChg chg="mod">
          <ac:chgData name="Liliana Munoz Bernal" userId="2324f3e0-d9ca-457e-9d37-4a3322601678" providerId="ADAL" clId="{A87D9486-331A-4C19-948C-E931EF0511DF}" dt="2024-11-13T22:40:36.350" v="361" actId="108"/>
          <ac:spMkLst>
            <pc:docMk/>
            <pc:sldMk cId="3273576380" sldId="2146849888"/>
            <ac:spMk id="5" creationId="{5FACEC98-2800-39D7-C63F-FE943E883009}"/>
          </ac:spMkLst>
        </pc:spChg>
      </pc:sldChg>
      <pc:sldChg chg="addSp delSp modSp mod">
        <pc:chgData name="Liliana Munoz Bernal" userId="2324f3e0-d9ca-457e-9d37-4a3322601678" providerId="ADAL" clId="{A87D9486-331A-4C19-948C-E931EF0511DF}" dt="2024-11-20T23:31:37.447" v="2590" actId="14734"/>
        <pc:sldMkLst>
          <pc:docMk/>
          <pc:sldMk cId="4166399520" sldId="2146849889"/>
        </pc:sldMkLst>
        <pc:spChg chg="mod">
          <ac:chgData name="Liliana Munoz Bernal" userId="2324f3e0-d9ca-457e-9d37-4a3322601678" providerId="ADAL" clId="{A87D9486-331A-4C19-948C-E931EF0511DF}" dt="2024-11-18T20:44:15.964" v="1867" actId="1076"/>
          <ac:spMkLst>
            <pc:docMk/>
            <pc:sldMk cId="4166399520" sldId="2146849889"/>
            <ac:spMk id="2" creationId="{4E3896FF-4649-580C-F162-76BA448D18AE}"/>
          </ac:spMkLst>
        </pc:spChg>
        <pc:spChg chg="mod">
          <ac:chgData name="Liliana Munoz Bernal" userId="2324f3e0-d9ca-457e-9d37-4a3322601678" providerId="ADAL" clId="{A87D9486-331A-4C19-948C-E931EF0511DF}" dt="2024-11-18T20:44:24.193" v="1869" actId="1076"/>
          <ac:spMkLst>
            <pc:docMk/>
            <pc:sldMk cId="4166399520" sldId="2146849889"/>
            <ac:spMk id="3" creationId="{298A63FB-C7F1-73B2-D03F-71F4DF500680}"/>
          </ac:spMkLst>
        </pc:spChg>
        <pc:spChg chg="mod">
          <ac:chgData name="Liliana Munoz Bernal" userId="2324f3e0-d9ca-457e-9d37-4a3322601678" providerId="ADAL" clId="{A87D9486-331A-4C19-948C-E931EF0511DF}" dt="2024-11-18T20:44:33.737" v="1873" actId="1076"/>
          <ac:spMkLst>
            <pc:docMk/>
            <pc:sldMk cId="4166399520" sldId="2146849889"/>
            <ac:spMk id="7" creationId="{BF752CC5-97AF-D146-884E-B23CC18BB754}"/>
          </ac:spMkLst>
        </pc:spChg>
        <pc:spChg chg="del">
          <ac:chgData name="Liliana Munoz Bernal" userId="2324f3e0-d9ca-457e-9d37-4a3322601678" providerId="ADAL" clId="{A87D9486-331A-4C19-948C-E931EF0511DF}" dt="2024-11-18T20:43:47.288" v="1858" actId="478"/>
          <ac:spMkLst>
            <pc:docMk/>
            <pc:sldMk cId="4166399520" sldId="2146849889"/>
            <ac:spMk id="10" creationId="{C4BBEA7A-C3D1-4266-CF70-236E7DB49656}"/>
          </ac:spMkLst>
        </pc:spChg>
        <pc:graphicFrameChg chg="add del mod">
          <ac:chgData name="Liliana Munoz Bernal" userId="2324f3e0-d9ca-457e-9d37-4a3322601678" providerId="ADAL" clId="{A87D9486-331A-4C19-948C-E931EF0511DF}" dt="2024-11-18T20:43:51.802" v="1860" actId="478"/>
          <ac:graphicFrameMkLst>
            <pc:docMk/>
            <pc:sldMk cId="4166399520" sldId="2146849889"/>
            <ac:graphicFrameMk id="4" creationId="{2424D32E-33A4-5EDB-41A7-C7C06B5380E6}"/>
          </ac:graphicFrameMkLst>
        </pc:graphicFrameChg>
        <pc:graphicFrameChg chg="add mod modGraphic">
          <ac:chgData name="Liliana Munoz Bernal" userId="2324f3e0-d9ca-457e-9d37-4a3322601678" providerId="ADAL" clId="{A87D9486-331A-4C19-948C-E931EF0511DF}" dt="2024-11-20T23:31:37.447" v="2590" actId="14734"/>
          <ac:graphicFrameMkLst>
            <pc:docMk/>
            <pc:sldMk cId="4166399520" sldId="2146849889"/>
            <ac:graphicFrameMk id="5" creationId="{8987D642-660D-62F6-550A-1B9878C087DE}"/>
          </ac:graphicFrameMkLst>
        </pc:graphicFrameChg>
        <pc:picChg chg="add mod modCrop">
          <ac:chgData name="Liliana Munoz Bernal" userId="2324f3e0-d9ca-457e-9d37-4a3322601678" providerId="ADAL" clId="{A87D9486-331A-4C19-948C-E931EF0511DF}" dt="2024-11-18T20:44:15.964" v="1867" actId="1076"/>
          <ac:picMkLst>
            <pc:docMk/>
            <pc:sldMk cId="4166399520" sldId="2146849889"/>
            <ac:picMk id="8" creationId="{B3BDDC11-121A-A2F7-6CE4-7F29C72A5C0E}"/>
          </ac:picMkLst>
        </pc:picChg>
        <pc:picChg chg="add del mod">
          <ac:chgData name="Liliana Munoz Bernal" userId="2324f3e0-d9ca-457e-9d37-4a3322601678" providerId="ADAL" clId="{A87D9486-331A-4C19-948C-E931EF0511DF}" dt="2024-11-14T23:36:51.961" v="374" actId="478"/>
          <ac:picMkLst>
            <pc:docMk/>
            <pc:sldMk cId="4166399520" sldId="2146849889"/>
            <ac:picMk id="10" creationId="{A87D5F2E-E625-FAAD-B872-2694F1A8C2CE}"/>
          </ac:picMkLst>
        </pc:picChg>
        <pc:picChg chg="mod">
          <ac:chgData name="Liliana Munoz Bernal" userId="2324f3e0-d9ca-457e-9d37-4a3322601678" providerId="ADAL" clId="{A87D9486-331A-4C19-948C-E931EF0511DF}" dt="2024-11-18T20:44:24.193" v="1869" actId="1076"/>
          <ac:picMkLst>
            <pc:docMk/>
            <pc:sldMk cId="4166399520" sldId="2146849889"/>
            <ac:picMk id="12" creationId="{EBDA2842-B0FB-F015-7947-DAD252622226}"/>
          </ac:picMkLst>
        </pc:picChg>
      </pc:sldChg>
      <pc:sldChg chg="addSp delSp modSp mod">
        <pc:chgData name="Liliana Munoz Bernal" userId="2324f3e0-d9ca-457e-9d37-4a3322601678" providerId="ADAL" clId="{A87D9486-331A-4C19-948C-E931EF0511DF}" dt="2024-11-13T20:37:39.983" v="81"/>
        <pc:sldMkLst>
          <pc:docMk/>
          <pc:sldMk cId="3710073790" sldId="2146849890"/>
        </pc:sldMkLst>
        <pc:graphicFrameChg chg="mod">
          <ac:chgData name="Liliana Munoz Bernal" userId="2324f3e0-d9ca-457e-9d37-4a3322601678" providerId="ADAL" clId="{A87D9486-331A-4C19-948C-E931EF0511DF}" dt="2024-11-13T20:37:39.983" v="81"/>
          <ac:graphicFrameMkLst>
            <pc:docMk/>
            <pc:sldMk cId="3710073790" sldId="2146849890"/>
            <ac:graphicFrameMk id="2" creationId="{4628F475-E072-47B3-B21E-D9B7A9CD4D5A}"/>
          </ac:graphicFrameMkLst>
        </pc:graphicFrameChg>
        <pc:graphicFrameChg chg="add del mod">
          <ac:chgData name="Liliana Munoz Bernal" userId="2324f3e0-d9ca-457e-9d37-4a3322601678" providerId="ADAL" clId="{A87D9486-331A-4C19-948C-E931EF0511DF}" dt="2024-11-13T20:29:59.216" v="5" actId="478"/>
          <ac:graphicFrameMkLst>
            <pc:docMk/>
            <pc:sldMk cId="3710073790" sldId="2146849890"/>
            <ac:graphicFrameMk id="4" creationId="{91DB5878-F4FB-D477-D3A4-43B2A2C034C9}"/>
          </ac:graphicFrameMkLst>
        </pc:graphicFrameChg>
        <pc:graphicFrameChg chg="add mod">
          <ac:chgData name="Liliana Munoz Bernal" userId="2324f3e0-d9ca-457e-9d37-4a3322601678" providerId="ADAL" clId="{A87D9486-331A-4C19-948C-E931EF0511DF}" dt="2024-11-13T20:36:52.046" v="72" actId="208"/>
          <ac:graphicFrameMkLst>
            <pc:docMk/>
            <pc:sldMk cId="3710073790" sldId="2146849890"/>
            <ac:graphicFrameMk id="5" creationId="{91DB5878-F4FB-D477-D3A4-43B2A2C034C9}"/>
          </ac:graphicFrameMkLst>
        </pc:graphicFrameChg>
      </pc:sldChg>
      <pc:sldChg chg="addSp delSp modSp del mod">
        <pc:chgData name="Liliana Munoz Bernal" userId="2324f3e0-d9ca-457e-9d37-4a3322601678" providerId="ADAL" clId="{A87D9486-331A-4C19-948C-E931EF0511DF}" dt="2024-11-18T21:04:10.445" v="2158" actId="2696"/>
        <pc:sldMkLst>
          <pc:docMk/>
          <pc:sldMk cId="3051554549" sldId="2146849891"/>
        </pc:sldMkLst>
        <pc:spChg chg="mod">
          <ac:chgData name="Liliana Munoz Bernal" userId="2324f3e0-d9ca-457e-9d37-4a3322601678" providerId="ADAL" clId="{A87D9486-331A-4C19-948C-E931EF0511DF}" dt="2024-11-18T20:49:14.576" v="2050" actId="1076"/>
          <ac:spMkLst>
            <pc:docMk/>
            <pc:sldMk cId="3051554549" sldId="2146849891"/>
            <ac:spMk id="7" creationId="{184C73AE-1C9D-F982-E79E-2738A5657C94}"/>
          </ac:spMkLst>
        </pc:spChg>
        <pc:graphicFrameChg chg="del">
          <ac:chgData name="Liliana Munoz Bernal" userId="2324f3e0-d9ca-457e-9d37-4a3322601678" providerId="ADAL" clId="{A87D9486-331A-4C19-948C-E931EF0511DF}" dt="2024-11-13T20:31:35.293" v="19" actId="478"/>
          <ac:graphicFrameMkLst>
            <pc:docMk/>
            <pc:sldMk cId="3051554549" sldId="2146849891"/>
            <ac:graphicFrameMk id="2" creationId="{E7E546F2-2578-9A2E-C921-7E7530885406}"/>
          </ac:graphicFrameMkLst>
        </pc:graphicFrameChg>
        <pc:graphicFrameChg chg="add mod">
          <ac:chgData name="Liliana Munoz Bernal" userId="2324f3e0-d9ca-457e-9d37-4a3322601678" providerId="ADAL" clId="{A87D9486-331A-4C19-948C-E931EF0511DF}" dt="2024-11-13T20:43:15.271" v="106" actId="1037"/>
          <ac:graphicFrameMkLst>
            <pc:docMk/>
            <pc:sldMk cId="3051554549" sldId="2146849891"/>
            <ac:graphicFrameMk id="4" creationId="{E7E546F2-2578-9A2E-C921-7E7530885406}"/>
          </ac:graphicFrameMkLst>
        </pc:graphicFrameChg>
        <pc:graphicFrameChg chg="add mod">
          <ac:chgData name="Liliana Munoz Bernal" userId="2324f3e0-d9ca-457e-9d37-4a3322601678" providerId="ADAL" clId="{A87D9486-331A-4C19-948C-E931EF0511DF}" dt="2024-11-13T20:42:54.397" v="84" actId="255"/>
          <ac:graphicFrameMkLst>
            <pc:docMk/>
            <pc:sldMk cId="3051554549" sldId="2146849891"/>
            <ac:graphicFrameMk id="5" creationId="{48656FF6-ECA8-4EAC-964D-3180C9A1A51D}"/>
          </ac:graphicFrameMkLst>
        </pc:graphicFrameChg>
      </pc:sldChg>
      <pc:sldChg chg="addSp modSp del mod">
        <pc:chgData name="Liliana Munoz Bernal" userId="2324f3e0-d9ca-457e-9d37-4a3322601678" providerId="ADAL" clId="{A87D9486-331A-4C19-948C-E931EF0511DF}" dt="2024-11-18T21:04:07.424" v="2157" actId="2696"/>
        <pc:sldMkLst>
          <pc:docMk/>
          <pc:sldMk cId="3829413995" sldId="2146849892"/>
        </pc:sldMkLst>
        <pc:spChg chg="mod">
          <ac:chgData name="Liliana Munoz Bernal" userId="2324f3e0-d9ca-457e-9d37-4a3322601678" providerId="ADAL" clId="{A87D9486-331A-4C19-948C-E931EF0511DF}" dt="2024-11-18T20:49:06.925" v="2048" actId="1076"/>
          <ac:spMkLst>
            <pc:docMk/>
            <pc:sldMk cId="3829413995" sldId="2146849892"/>
            <ac:spMk id="5" creationId="{92172614-D7DA-AF36-C1A6-58A72B9E8773}"/>
          </ac:spMkLst>
        </pc:spChg>
        <pc:graphicFrameChg chg="add mod">
          <ac:chgData name="Liliana Munoz Bernal" userId="2324f3e0-d9ca-457e-9d37-4a3322601678" providerId="ADAL" clId="{A87D9486-331A-4C19-948C-E931EF0511DF}" dt="2024-11-13T20:44:03.678" v="110" actId="14100"/>
          <ac:graphicFrameMkLst>
            <pc:docMk/>
            <pc:sldMk cId="3829413995" sldId="2146849892"/>
            <ac:graphicFrameMk id="2" creationId="{73385DED-39AB-4397-9BC1-A16AAE89402C}"/>
          </ac:graphicFrameMkLst>
        </pc:graphicFrameChg>
        <pc:graphicFrameChg chg="mod">
          <ac:chgData name="Liliana Munoz Bernal" userId="2324f3e0-d9ca-457e-9d37-4a3322601678" providerId="ADAL" clId="{A87D9486-331A-4C19-948C-E931EF0511DF}" dt="2024-11-13T20:44:09.146" v="111" actId="14100"/>
          <ac:graphicFrameMkLst>
            <pc:docMk/>
            <pc:sldMk cId="3829413995" sldId="2146849892"/>
            <ac:graphicFrameMk id="6" creationId="{3CF144C6-5FE2-5833-8015-77896BF8E18F}"/>
          </ac:graphicFrameMkLst>
        </pc:graphicFrameChg>
      </pc:sldChg>
      <pc:sldChg chg="delSp modSp del mod">
        <pc:chgData name="Liliana Munoz Bernal" userId="2324f3e0-d9ca-457e-9d37-4a3322601678" providerId="ADAL" clId="{A87D9486-331A-4C19-948C-E931EF0511DF}" dt="2024-11-13T20:34:17.106" v="43" actId="2696"/>
        <pc:sldMkLst>
          <pc:docMk/>
          <pc:sldMk cId="856156233" sldId="2146849893"/>
        </pc:sldMkLst>
        <pc:graphicFrameChg chg="del mod">
          <ac:chgData name="Liliana Munoz Bernal" userId="2324f3e0-d9ca-457e-9d37-4a3322601678" providerId="ADAL" clId="{A87D9486-331A-4C19-948C-E931EF0511DF}" dt="2024-11-13T20:33:44.372" v="37" actId="21"/>
          <ac:graphicFrameMkLst>
            <pc:docMk/>
            <pc:sldMk cId="856156233" sldId="2146849893"/>
            <ac:graphicFrameMk id="2" creationId="{73385DED-39AB-4397-9BC1-A16AAE89402C}"/>
          </ac:graphicFrameMkLst>
        </pc:graphicFrameChg>
      </pc:sldChg>
      <pc:sldChg chg="modSp mod">
        <pc:chgData name="Liliana Munoz Bernal" userId="2324f3e0-d9ca-457e-9d37-4a3322601678" providerId="ADAL" clId="{A87D9486-331A-4C19-948C-E931EF0511DF}" dt="2024-11-14T00:35:48.993" v="363" actId="313"/>
        <pc:sldMkLst>
          <pc:docMk/>
          <pc:sldMk cId="2846073349" sldId="2146849894"/>
        </pc:sldMkLst>
        <pc:spChg chg="mod">
          <ac:chgData name="Liliana Munoz Bernal" userId="2324f3e0-d9ca-457e-9d37-4a3322601678" providerId="ADAL" clId="{A87D9486-331A-4C19-948C-E931EF0511DF}" dt="2024-11-14T00:35:48.993" v="363" actId="313"/>
          <ac:spMkLst>
            <pc:docMk/>
            <pc:sldMk cId="2846073349" sldId="2146849894"/>
            <ac:spMk id="5" creationId="{45616D10-4234-D9A3-73E9-915505BA6961}"/>
          </ac:spMkLst>
        </pc:spChg>
      </pc:sldChg>
      <pc:sldChg chg="addSp delSp modSp mod modNotesTx">
        <pc:chgData name="Liliana Munoz Bernal" userId="2324f3e0-d9ca-457e-9d37-4a3322601678" providerId="ADAL" clId="{A87D9486-331A-4C19-948C-E931EF0511DF}" dt="2024-11-18T20:53:30.986" v="2075" actId="6549"/>
        <pc:sldMkLst>
          <pc:docMk/>
          <pc:sldMk cId="820398772" sldId="2146849895"/>
        </pc:sldMkLst>
        <pc:spChg chg="mod">
          <ac:chgData name="Liliana Munoz Bernal" userId="2324f3e0-d9ca-457e-9d37-4a3322601678" providerId="ADAL" clId="{A87D9486-331A-4C19-948C-E931EF0511DF}" dt="2024-11-14T23:57:12.553" v="413" actId="20577"/>
          <ac:spMkLst>
            <pc:docMk/>
            <pc:sldMk cId="820398772" sldId="2146849895"/>
            <ac:spMk id="3" creationId="{3F569E55-068E-531E-EB84-EFA50EAD6FCA}"/>
          </ac:spMkLst>
        </pc:spChg>
        <pc:spChg chg="mod">
          <ac:chgData name="Liliana Munoz Bernal" userId="2324f3e0-d9ca-457e-9d37-4a3322601678" providerId="ADAL" clId="{A87D9486-331A-4C19-948C-E931EF0511DF}" dt="2024-11-18T20:53:13.145" v="2073" actId="313"/>
          <ac:spMkLst>
            <pc:docMk/>
            <pc:sldMk cId="820398772" sldId="2146849895"/>
            <ac:spMk id="8" creationId="{CE9DE98F-C02F-4ED8-0B2F-1CF685466965}"/>
          </ac:spMkLst>
        </pc:spChg>
        <pc:picChg chg="del">
          <ac:chgData name="Liliana Munoz Bernal" userId="2324f3e0-d9ca-457e-9d37-4a3322601678" providerId="ADAL" clId="{A87D9486-331A-4C19-948C-E931EF0511DF}" dt="2024-11-14T23:55:57.067" v="400" actId="478"/>
          <ac:picMkLst>
            <pc:docMk/>
            <pc:sldMk cId="820398772" sldId="2146849895"/>
            <ac:picMk id="4" creationId="{66E7D2D6-8D6E-73D9-D74C-3E62218C48FB}"/>
          </ac:picMkLst>
        </pc:picChg>
        <pc:picChg chg="add mod modCrop">
          <ac:chgData name="Liliana Munoz Bernal" userId="2324f3e0-d9ca-457e-9d37-4a3322601678" providerId="ADAL" clId="{A87D9486-331A-4C19-948C-E931EF0511DF}" dt="2024-11-14T23:56:45.881" v="411" actId="1076"/>
          <ac:picMkLst>
            <pc:docMk/>
            <pc:sldMk cId="820398772" sldId="2146849895"/>
            <ac:picMk id="7" creationId="{044F5A1F-4BE1-D629-DF20-2181D8522484}"/>
          </ac:picMkLst>
        </pc:picChg>
      </pc:sldChg>
      <pc:sldChg chg="del">
        <pc:chgData name="Liliana Munoz Bernal" userId="2324f3e0-d9ca-457e-9d37-4a3322601678" providerId="ADAL" clId="{A87D9486-331A-4C19-948C-E931EF0511DF}" dt="2024-11-13T20:30:54.261" v="18" actId="2696"/>
        <pc:sldMkLst>
          <pc:docMk/>
          <pc:sldMk cId="2419521979" sldId="2146849896"/>
        </pc:sldMkLst>
      </pc:sldChg>
      <pc:sldChg chg="delSp del mod">
        <pc:chgData name="Liliana Munoz Bernal" userId="2324f3e0-d9ca-457e-9d37-4a3322601678" providerId="ADAL" clId="{A87D9486-331A-4C19-948C-E931EF0511DF}" dt="2024-11-13T20:33:07.053" v="31" actId="2696"/>
        <pc:sldMkLst>
          <pc:docMk/>
          <pc:sldMk cId="2550305410" sldId="2146849897"/>
        </pc:sldMkLst>
        <pc:graphicFrameChg chg="del">
          <ac:chgData name="Liliana Munoz Bernal" userId="2324f3e0-d9ca-457e-9d37-4a3322601678" providerId="ADAL" clId="{A87D9486-331A-4C19-948C-E931EF0511DF}" dt="2024-11-13T20:32:39.981" v="23" actId="21"/>
          <ac:graphicFrameMkLst>
            <pc:docMk/>
            <pc:sldMk cId="2550305410" sldId="2146849897"/>
            <ac:graphicFrameMk id="2" creationId="{48656FF6-ECA8-4EAC-964D-3180C9A1A51D}"/>
          </ac:graphicFrameMkLst>
        </pc:graphicFrameChg>
      </pc:sldChg>
      <pc:sldChg chg="addSp delSp modSp del mod modNotesTx">
        <pc:chgData name="Liliana Munoz Bernal" userId="2324f3e0-d9ca-457e-9d37-4a3322601678" providerId="ADAL" clId="{A87D9486-331A-4C19-948C-E931EF0511DF}" dt="2024-11-18T21:05:30.446" v="2175" actId="2696"/>
        <pc:sldMkLst>
          <pc:docMk/>
          <pc:sldMk cId="3211927649" sldId="2146849898"/>
        </pc:sldMkLst>
        <pc:spChg chg="del mod">
          <ac:chgData name="Liliana Munoz Bernal" userId="2324f3e0-d9ca-457e-9d37-4a3322601678" providerId="ADAL" clId="{A87D9486-331A-4C19-948C-E931EF0511DF}" dt="2024-11-18T21:04:45.286" v="2168" actId="21"/>
          <ac:spMkLst>
            <pc:docMk/>
            <pc:sldMk cId="3211927649" sldId="2146849898"/>
            <ac:spMk id="2" creationId="{BA630BEE-D7E2-D1E0-62E7-E713BFA22729}"/>
          </ac:spMkLst>
        </pc:spChg>
        <pc:spChg chg="add del mod">
          <ac:chgData name="Liliana Munoz Bernal" userId="2324f3e0-d9ca-457e-9d37-4a3322601678" providerId="ADAL" clId="{A87D9486-331A-4C19-948C-E931EF0511DF}" dt="2024-11-18T21:04:45.286" v="2168" actId="21"/>
          <ac:spMkLst>
            <pc:docMk/>
            <pc:sldMk cId="3211927649" sldId="2146849898"/>
            <ac:spMk id="3" creationId="{1D7F2822-B763-285E-C55E-76E30ABDDAA3}"/>
          </ac:spMkLst>
        </pc:spChg>
        <pc:spChg chg="add del mod">
          <ac:chgData name="Liliana Munoz Bernal" userId="2324f3e0-d9ca-457e-9d37-4a3322601678" providerId="ADAL" clId="{A87D9486-331A-4C19-948C-E931EF0511DF}" dt="2024-11-18T21:04:45.286" v="2168" actId="21"/>
          <ac:spMkLst>
            <pc:docMk/>
            <pc:sldMk cId="3211927649" sldId="2146849898"/>
            <ac:spMk id="4" creationId="{96A33F5C-346F-18EF-E0CD-20E1F9283265}"/>
          </ac:spMkLst>
        </pc:spChg>
        <pc:spChg chg="add del mod">
          <ac:chgData name="Liliana Munoz Bernal" userId="2324f3e0-d9ca-457e-9d37-4a3322601678" providerId="ADAL" clId="{A87D9486-331A-4C19-948C-E931EF0511DF}" dt="2024-11-18T21:04:45.286" v="2168" actId="21"/>
          <ac:spMkLst>
            <pc:docMk/>
            <pc:sldMk cId="3211927649" sldId="2146849898"/>
            <ac:spMk id="9" creationId="{77BE2081-FDBB-D823-4BEE-8480871B9FE5}"/>
          </ac:spMkLst>
        </pc:spChg>
        <pc:spChg chg="del mod">
          <ac:chgData name="Liliana Munoz Bernal" userId="2324f3e0-d9ca-457e-9d37-4a3322601678" providerId="ADAL" clId="{A87D9486-331A-4C19-948C-E931EF0511DF}" dt="2024-11-18T21:04:45.286" v="2168" actId="21"/>
          <ac:spMkLst>
            <pc:docMk/>
            <pc:sldMk cId="3211927649" sldId="2146849898"/>
            <ac:spMk id="11" creationId="{78130C05-B39C-38A8-4314-2ADA8571B9B1}"/>
          </ac:spMkLst>
        </pc:spChg>
        <pc:spChg chg="del mod">
          <ac:chgData name="Liliana Munoz Bernal" userId="2324f3e0-d9ca-457e-9d37-4a3322601678" providerId="ADAL" clId="{A87D9486-331A-4C19-948C-E931EF0511DF}" dt="2024-11-18T21:04:45.286" v="2168" actId="21"/>
          <ac:spMkLst>
            <pc:docMk/>
            <pc:sldMk cId="3211927649" sldId="2146849898"/>
            <ac:spMk id="12" creationId="{0D807744-92EB-538D-E867-7BAD2256EC49}"/>
          </ac:spMkLst>
        </pc:spChg>
        <pc:graphicFrameChg chg="del mod modGraphic">
          <ac:chgData name="Liliana Munoz Bernal" userId="2324f3e0-d9ca-457e-9d37-4a3322601678" providerId="ADAL" clId="{A87D9486-331A-4C19-948C-E931EF0511DF}" dt="2024-11-18T21:04:45.286" v="2168" actId="21"/>
          <ac:graphicFrameMkLst>
            <pc:docMk/>
            <pc:sldMk cId="3211927649" sldId="2146849898"/>
            <ac:graphicFrameMk id="5" creationId="{6EA8C282-D9B2-DC6F-55B1-21D5AFF17A8C}"/>
          </ac:graphicFrameMkLst>
        </pc:graphicFrameChg>
        <pc:graphicFrameChg chg="del mod">
          <ac:chgData name="Liliana Munoz Bernal" userId="2324f3e0-d9ca-457e-9d37-4a3322601678" providerId="ADAL" clId="{A87D9486-331A-4C19-948C-E931EF0511DF}" dt="2024-11-18T21:04:45.286" v="2168" actId="21"/>
          <ac:graphicFrameMkLst>
            <pc:docMk/>
            <pc:sldMk cId="3211927649" sldId="2146849898"/>
            <ac:graphicFrameMk id="7" creationId="{5F459EE1-8B40-4698-689A-A946DE873E87}"/>
          </ac:graphicFrameMkLst>
        </pc:graphicFrameChg>
        <pc:picChg chg="del mod ord">
          <ac:chgData name="Liliana Munoz Bernal" userId="2324f3e0-d9ca-457e-9d37-4a3322601678" providerId="ADAL" clId="{A87D9486-331A-4C19-948C-E931EF0511DF}" dt="2024-11-18T21:04:45.286" v="2168" actId="21"/>
          <ac:picMkLst>
            <pc:docMk/>
            <pc:sldMk cId="3211927649" sldId="2146849898"/>
            <ac:picMk id="6" creationId="{19A76CC1-4960-490D-A307-54B6402934E4}"/>
          </ac:picMkLst>
        </pc:picChg>
        <pc:cxnChg chg="del mod">
          <ac:chgData name="Liliana Munoz Bernal" userId="2324f3e0-d9ca-457e-9d37-4a3322601678" providerId="ADAL" clId="{A87D9486-331A-4C19-948C-E931EF0511DF}" dt="2024-11-18T21:04:45.286" v="2168" actId="21"/>
          <ac:cxnSpMkLst>
            <pc:docMk/>
            <pc:sldMk cId="3211927649" sldId="2146849898"/>
            <ac:cxnSpMk id="10" creationId="{A8EEC456-B9C2-AB9C-9526-CCA530506E2A}"/>
          </ac:cxnSpMkLst>
        </pc:cxnChg>
      </pc:sldChg>
      <pc:sldChg chg="addSp delSp modSp del mod">
        <pc:chgData name="Liliana Munoz Bernal" userId="2324f3e0-d9ca-457e-9d37-4a3322601678" providerId="ADAL" clId="{A87D9486-331A-4C19-948C-E931EF0511DF}" dt="2024-11-18T21:04:37.768" v="2166" actId="2696"/>
        <pc:sldMkLst>
          <pc:docMk/>
          <pc:sldMk cId="3450480826" sldId="2146849899"/>
        </pc:sldMkLst>
        <pc:spChg chg="del mod">
          <ac:chgData name="Liliana Munoz Bernal" userId="2324f3e0-d9ca-457e-9d37-4a3322601678" providerId="ADAL" clId="{A87D9486-331A-4C19-948C-E931EF0511DF}" dt="2024-11-18T21:04:31.645" v="2164" actId="21"/>
          <ac:spMkLst>
            <pc:docMk/>
            <pc:sldMk cId="3450480826" sldId="2146849899"/>
            <ac:spMk id="2" creationId="{2980FFA8-4DC9-B9F5-E76B-986ECDAEAF8C}"/>
          </ac:spMkLst>
        </pc:spChg>
        <pc:spChg chg="add del mod">
          <ac:chgData name="Liliana Munoz Bernal" userId="2324f3e0-d9ca-457e-9d37-4a3322601678" providerId="ADAL" clId="{A87D9486-331A-4C19-948C-E931EF0511DF}" dt="2024-11-18T21:04:31.645" v="2164" actId="21"/>
          <ac:spMkLst>
            <pc:docMk/>
            <pc:sldMk cId="3450480826" sldId="2146849899"/>
            <ac:spMk id="8" creationId="{61D7495F-9D7E-4D05-9780-CECF4559FBA1}"/>
          </ac:spMkLst>
        </pc:spChg>
        <pc:spChg chg="add del mod">
          <ac:chgData name="Liliana Munoz Bernal" userId="2324f3e0-d9ca-457e-9d37-4a3322601678" providerId="ADAL" clId="{A87D9486-331A-4C19-948C-E931EF0511DF}" dt="2024-11-18T20:56:37.155" v="2131"/>
          <ac:spMkLst>
            <pc:docMk/>
            <pc:sldMk cId="3450480826" sldId="2146849899"/>
            <ac:spMk id="9" creationId="{DAB67AA1-FCFC-E7DA-1BCB-6758242FF22C}"/>
          </ac:spMkLst>
        </pc:spChg>
        <pc:spChg chg="add del mod">
          <ac:chgData name="Liliana Munoz Bernal" userId="2324f3e0-d9ca-457e-9d37-4a3322601678" providerId="ADAL" clId="{A87D9486-331A-4C19-948C-E931EF0511DF}" dt="2024-11-18T21:04:31.645" v="2164" actId="21"/>
          <ac:spMkLst>
            <pc:docMk/>
            <pc:sldMk cId="3450480826" sldId="2146849899"/>
            <ac:spMk id="10" creationId="{FD18727C-E77D-2B18-210E-8BE25AA58685}"/>
          </ac:spMkLst>
        </pc:spChg>
        <pc:spChg chg="add del mod">
          <ac:chgData name="Liliana Munoz Bernal" userId="2324f3e0-d9ca-457e-9d37-4a3322601678" providerId="ADAL" clId="{A87D9486-331A-4C19-948C-E931EF0511DF}" dt="2024-11-13T20:51:29.423" v="251" actId="478"/>
          <ac:spMkLst>
            <pc:docMk/>
            <pc:sldMk cId="3450480826" sldId="2146849899"/>
            <ac:spMk id="12" creationId="{BD804524-28F5-66C9-0719-C62D0FFB97D5}"/>
          </ac:spMkLst>
        </pc:spChg>
        <pc:spChg chg="add del mod">
          <ac:chgData name="Liliana Munoz Bernal" userId="2324f3e0-d9ca-457e-9d37-4a3322601678" providerId="ADAL" clId="{A87D9486-331A-4C19-948C-E931EF0511DF}" dt="2024-11-18T21:04:31.645" v="2164" actId="21"/>
          <ac:spMkLst>
            <pc:docMk/>
            <pc:sldMk cId="3450480826" sldId="2146849899"/>
            <ac:spMk id="14" creationId="{83051DB4-63DA-F35E-E2DA-058831221506}"/>
          </ac:spMkLst>
        </pc:spChg>
        <pc:graphicFrameChg chg="add del mod">
          <ac:chgData name="Liliana Munoz Bernal" userId="2324f3e0-d9ca-457e-9d37-4a3322601678" providerId="ADAL" clId="{A87D9486-331A-4C19-948C-E931EF0511DF}" dt="2024-11-18T21:04:31.645" v="2164" actId="21"/>
          <ac:graphicFrameMkLst>
            <pc:docMk/>
            <pc:sldMk cId="3450480826" sldId="2146849899"/>
            <ac:graphicFrameMk id="4" creationId="{04613BA4-98B8-33E1-0FE0-61D63C7AAE52}"/>
          </ac:graphicFrameMkLst>
        </pc:graphicFrameChg>
        <pc:graphicFrameChg chg="add del mod">
          <ac:chgData name="Liliana Munoz Bernal" userId="2324f3e0-d9ca-457e-9d37-4a3322601678" providerId="ADAL" clId="{A87D9486-331A-4C19-948C-E931EF0511DF}" dt="2024-11-18T21:04:31.645" v="2164" actId="21"/>
          <ac:graphicFrameMkLst>
            <pc:docMk/>
            <pc:sldMk cId="3450480826" sldId="2146849899"/>
            <ac:graphicFrameMk id="6" creationId="{ABE2C0AE-44DF-2A3F-46CA-3E125906C849}"/>
          </ac:graphicFrameMkLst>
        </pc:graphicFrameChg>
        <pc:picChg chg="add del mod">
          <ac:chgData name="Liliana Munoz Bernal" userId="2324f3e0-d9ca-457e-9d37-4a3322601678" providerId="ADAL" clId="{A87D9486-331A-4C19-948C-E931EF0511DF}" dt="2024-11-18T21:04:31.645" v="2164" actId="21"/>
          <ac:picMkLst>
            <pc:docMk/>
            <pc:sldMk cId="3450480826" sldId="2146849899"/>
            <ac:picMk id="5" creationId="{36E7BCE2-4CC9-69C5-CD38-605984A0BC9E}"/>
          </ac:picMkLst>
        </pc:picChg>
        <pc:cxnChg chg="add del mod">
          <ac:chgData name="Liliana Munoz Bernal" userId="2324f3e0-d9ca-457e-9d37-4a3322601678" providerId="ADAL" clId="{A87D9486-331A-4C19-948C-E931EF0511DF}" dt="2024-11-18T21:04:31.645" v="2164" actId="21"/>
          <ac:cxnSpMkLst>
            <pc:docMk/>
            <pc:sldMk cId="3450480826" sldId="2146849899"/>
            <ac:cxnSpMk id="3" creationId="{3221548C-15A3-C409-A842-F2C05E03D57F}"/>
          </ac:cxnSpMkLst>
        </pc:cxnChg>
      </pc:sldChg>
      <pc:sldChg chg="addSp delSp modSp mod">
        <pc:chgData name="Liliana Munoz Bernal" userId="2324f3e0-d9ca-457e-9d37-4a3322601678" providerId="ADAL" clId="{A87D9486-331A-4C19-948C-E931EF0511DF}" dt="2024-11-14T23:41:45.836" v="399" actId="1076"/>
        <pc:sldMkLst>
          <pc:docMk/>
          <pc:sldMk cId="2707234489" sldId="2147375547"/>
        </pc:sldMkLst>
        <pc:picChg chg="add mod">
          <ac:chgData name="Liliana Munoz Bernal" userId="2324f3e0-d9ca-457e-9d37-4a3322601678" providerId="ADAL" clId="{A87D9486-331A-4C19-948C-E931EF0511DF}" dt="2024-11-14T23:41:45.836" v="399" actId="1076"/>
          <ac:picMkLst>
            <pc:docMk/>
            <pc:sldMk cId="2707234489" sldId="2147375547"/>
            <ac:picMk id="2" creationId="{93F6EB87-E550-3613-6DEA-AC68FB41FEAB}"/>
          </ac:picMkLst>
        </pc:picChg>
        <pc:picChg chg="add del">
          <ac:chgData name="Liliana Munoz Bernal" userId="2324f3e0-d9ca-457e-9d37-4a3322601678" providerId="ADAL" clId="{A87D9486-331A-4C19-948C-E931EF0511DF}" dt="2024-11-14T23:41:03.976" v="393" actId="478"/>
          <ac:picMkLst>
            <pc:docMk/>
            <pc:sldMk cId="2707234489" sldId="2147375547"/>
            <ac:picMk id="6" creationId="{994802A7-7331-4FBB-6431-5B435731795B}"/>
          </ac:picMkLst>
        </pc:picChg>
      </pc:sldChg>
      <pc:sldChg chg="modSp mod">
        <pc:chgData name="Liliana Munoz Bernal" userId="2324f3e0-d9ca-457e-9d37-4a3322601678" providerId="ADAL" clId="{A87D9486-331A-4C19-948C-E931EF0511DF}" dt="2024-11-20T23:44:46.632" v="2597" actId="1076"/>
        <pc:sldMkLst>
          <pc:docMk/>
          <pc:sldMk cId="4055379327" sldId="2147375548"/>
        </pc:sldMkLst>
        <pc:spChg chg="mod">
          <ac:chgData name="Liliana Munoz Bernal" userId="2324f3e0-d9ca-457e-9d37-4a3322601678" providerId="ADAL" clId="{A87D9486-331A-4C19-948C-E931EF0511DF}" dt="2024-11-20T23:44:46.632" v="2597" actId="1076"/>
          <ac:spMkLst>
            <pc:docMk/>
            <pc:sldMk cId="4055379327" sldId="2147375548"/>
            <ac:spMk id="15" creationId="{C2E4EB5E-421F-91F4-A081-14CA9E401CE7}"/>
          </ac:spMkLst>
        </pc:spChg>
        <pc:graphicFrameChg chg="mod">
          <ac:chgData name="Liliana Munoz Bernal" userId="2324f3e0-d9ca-457e-9d37-4a3322601678" providerId="ADAL" clId="{A87D9486-331A-4C19-948C-E931EF0511DF}" dt="2024-11-15T20:35:48.392" v="414"/>
          <ac:graphicFrameMkLst>
            <pc:docMk/>
            <pc:sldMk cId="4055379327" sldId="2147375548"/>
            <ac:graphicFrameMk id="14" creationId="{5E74340B-35E1-E6F1-C35B-6B5C90CF6ECC}"/>
          </ac:graphicFrameMkLst>
        </pc:graphicFrameChg>
      </pc:sldChg>
      <pc:sldChg chg="modSp mod">
        <pc:chgData name="Liliana Munoz Bernal" userId="2324f3e0-d9ca-457e-9d37-4a3322601678" providerId="ADAL" clId="{A87D9486-331A-4C19-948C-E931EF0511DF}" dt="2024-11-20T23:44:05.240" v="2596" actId="2085"/>
        <pc:sldMkLst>
          <pc:docMk/>
          <pc:sldMk cId="2359572949" sldId="2147375549"/>
        </pc:sldMkLst>
        <pc:graphicFrameChg chg="mod modGraphic">
          <ac:chgData name="Liliana Munoz Bernal" userId="2324f3e0-d9ca-457e-9d37-4a3322601678" providerId="ADAL" clId="{A87D9486-331A-4C19-948C-E931EF0511DF}" dt="2024-11-20T23:44:05.240" v="2596" actId="2085"/>
          <ac:graphicFrameMkLst>
            <pc:docMk/>
            <pc:sldMk cId="2359572949" sldId="2147375549"/>
            <ac:graphicFrameMk id="4" creationId="{3578E5A3-7377-89A2-EA22-3F5F05DAE622}"/>
          </ac:graphicFrameMkLst>
        </pc:graphicFrameChg>
      </pc:sldChg>
      <pc:sldChg chg="modSp add del mod">
        <pc:chgData name="Liliana Munoz Bernal" userId="2324f3e0-d9ca-457e-9d37-4a3322601678" providerId="ADAL" clId="{A87D9486-331A-4C19-948C-E931EF0511DF}" dt="2024-11-18T20:24:36.317" v="1857" actId="1037"/>
        <pc:sldMkLst>
          <pc:docMk/>
          <pc:sldMk cId="1031069514" sldId="2147375552"/>
        </pc:sldMkLst>
        <pc:spChg chg="mod">
          <ac:chgData name="Liliana Munoz Bernal" userId="2324f3e0-d9ca-457e-9d37-4a3322601678" providerId="ADAL" clId="{A87D9486-331A-4C19-948C-E931EF0511DF}" dt="2024-11-18T19:57:28.789" v="788"/>
          <ac:spMkLst>
            <pc:docMk/>
            <pc:sldMk cId="1031069514" sldId="2147375552"/>
            <ac:spMk id="2" creationId="{673257A6-B78B-9CE1-E52E-465CBAA1BD8B}"/>
          </ac:spMkLst>
        </pc:spChg>
        <pc:spChg chg="mod">
          <ac:chgData name="Liliana Munoz Bernal" userId="2324f3e0-d9ca-457e-9d37-4a3322601678" providerId="ADAL" clId="{A87D9486-331A-4C19-948C-E931EF0511DF}" dt="2024-11-18T19:57:28.789" v="788"/>
          <ac:spMkLst>
            <pc:docMk/>
            <pc:sldMk cId="1031069514" sldId="2147375552"/>
            <ac:spMk id="6" creationId="{558E9252-0462-37FE-3A64-B73D256EFBAD}"/>
          </ac:spMkLst>
        </pc:spChg>
        <pc:spChg chg="mod">
          <ac:chgData name="Liliana Munoz Bernal" userId="2324f3e0-d9ca-457e-9d37-4a3322601678" providerId="ADAL" clId="{A87D9486-331A-4C19-948C-E931EF0511DF}" dt="2024-11-18T19:57:28.789" v="788"/>
          <ac:spMkLst>
            <pc:docMk/>
            <pc:sldMk cId="1031069514" sldId="2147375552"/>
            <ac:spMk id="7" creationId="{4E994748-9686-B820-D35F-5282BA3B4ED1}"/>
          </ac:spMkLst>
        </pc:spChg>
        <pc:spChg chg="mod">
          <ac:chgData name="Liliana Munoz Bernal" userId="2324f3e0-d9ca-457e-9d37-4a3322601678" providerId="ADAL" clId="{A87D9486-331A-4C19-948C-E931EF0511DF}" dt="2024-11-18T19:57:28.789" v="788"/>
          <ac:spMkLst>
            <pc:docMk/>
            <pc:sldMk cId="1031069514" sldId="2147375552"/>
            <ac:spMk id="8" creationId="{9C853EE7-6BEA-BF18-D4A8-4967375874C9}"/>
          </ac:spMkLst>
        </pc:spChg>
        <pc:spChg chg="mod">
          <ac:chgData name="Liliana Munoz Bernal" userId="2324f3e0-d9ca-457e-9d37-4a3322601678" providerId="ADAL" clId="{A87D9486-331A-4C19-948C-E931EF0511DF}" dt="2024-11-18T19:57:28.789" v="788"/>
          <ac:spMkLst>
            <pc:docMk/>
            <pc:sldMk cId="1031069514" sldId="2147375552"/>
            <ac:spMk id="9" creationId="{8B7A27DC-E2BA-3222-5582-D3B81A0A4AA0}"/>
          </ac:spMkLst>
        </pc:spChg>
        <pc:spChg chg="mod">
          <ac:chgData name="Liliana Munoz Bernal" userId="2324f3e0-d9ca-457e-9d37-4a3322601678" providerId="ADAL" clId="{A87D9486-331A-4C19-948C-E931EF0511DF}" dt="2024-11-18T19:57:28.789" v="788"/>
          <ac:spMkLst>
            <pc:docMk/>
            <pc:sldMk cId="1031069514" sldId="2147375552"/>
            <ac:spMk id="11" creationId="{9B4BB8B1-9ACE-F47F-765A-235501AEFA49}"/>
          </ac:spMkLst>
        </pc:spChg>
        <pc:graphicFrameChg chg="mod">
          <ac:chgData name="Liliana Munoz Bernal" userId="2324f3e0-d9ca-457e-9d37-4a3322601678" providerId="ADAL" clId="{A87D9486-331A-4C19-948C-E931EF0511DF}" dt="2024-11-18T19:57:28.789" v="788"/>
          <ac:graphicFrameMkLst>
            <pc:docMk/>
            <pc:sldMk cId="1031069514" sldId="2147375552"/>
            <ac:graphicFrameMk id="3" creationId="{ED9D5509-34EA-D807-4227-50E9F0241860}"/>
          </ac:graphicFrameMkLst>
        </pc:graphicFrameChg>
        <pc:picChg chg="mod">
          <ac:chgData name="Liliana Munoz Bernal" userId="2324f3e0-d9ca-457e-9d37-4a3322601678" providerId="ADAL" clId="{A87D9486-331A-4C19-948C-E931EF0511DF}" dt="2024-11-18T20:24:36.317" v="1857" actId="1037"/>
          <ac:picMkLst>
            <pc:docMk/>
            <pc:sldMk cId="1031069514" sldId="2147375552"/>
            <ac:picMk id="5" creationId="{F3A46BFE-13BE-A464-ABB6-47B7DB907FE6}"/>
          </ac:picMkLst>
        </pc:picChg>
        <pc:picChg chg="mod">
          <ac:chgData name="Liliana Munoz Bernal" userId="2324f3e0-d9ca-457e-9d37-4a3322601678" providerId="ADAL" clId="{A87D9486-331A-4C19-948C-E931EF0511DF}" dt="2024-11-18T19:57:28.789" v="788"/>
          <ac:picMkLst>
            <pc:docMk/>
            <pc:sldMk cId="1031069514" sldId="2147375552"/>
            <ac:picMk id="12" creationId="{27A0B3C2-58F4-55B7-2E69-148D6C7123D5}"/>
          </ac:picMkLst>
        </pc:picChg>
        <pc:picChg chg="mod">
          <ac:chgData name="Liliana Munoz Bernal" userId="2324f3e0-d9ca-457e-9d37-4a3322601678" providerId="ADAL" clId="{A87D9486-331A-4C19-948C-E931EF0511DF}" dt="2024-11-18T19:57:28.789" v="788"/>
          <ac:picMkLst>
            <pc:docMk/>
            <pc:sldMk cId="1031069514" sldId="2147375552"/>
            <ac:picMk id="16" creationId="{2610B14F-C7CE-8345-AFE3-261B2B265660}"/>
          </ac:picMkLst>
        </pc:picChg>
        <pc:picChg chg="mod">
          <ac:chgData name="Liliana Munoz Bernal" userId="2324f3e0-d9ca-457e-9d37-4a3322601678" providerId="ADAL" clId="{A87D9486-331A-4C19-948C-E931EF0511DF}" dt="2024-11-18T19:57:28.789" v="788"/>
          <ac:picMkLst>
            <pc:docMk/>
            <pc:sldMk cId="1031069514" sldId="2147375552"/>
            <ac:picMk id="18" creationId="{21BFA353-B3B0-2D25-97B9-EE20EEA97FD7}"/>
          </ac:picMkLst>
        </pc:picChg>
      </pc:sldChg>
      <pc:sldChg chg="addSp delSp modSp new mod">
        <pc:chgData name="Liliana Munoz Bernal" userId="2324f3e0-d9ca-457e-9d37-4a3322601678" providerId="ADAL" clId="{A87D9486-331A-4C19-948C-E931EF0511DF}" dt="2024-11-18T17:10:43.757" v="780" actId="14100"/>
        <pc:sldMkLst>
          <pc:docMk/>
          <pc:sldMk cId="3913863015" sldId="2147375560"/>
        </pc:sldMkLst>
        <pc:spChg chg="del">
          <ac:chgData name="Liliana Munoz Bernal" userId="2324f3e0-d9ca-457e-9d37-4a3322601678" providerId="ADAL" clId="{A87D9486-331A-4C19-948C-E931EF0511DF}" dt="2024-11-18T16:58:58.721" v="416" actId="478"/>
          <ac:spMkLst>
            <pc:docMk/>
            <pc:sldMk cId="3913863015" sldId="2147375560"/>
            <ac:spMk id="2" creationId="{C3E37E0E-E78C-4DD6-9888-33B111F00A6A}"/>
          </ac:spMkLst>
        </pc:spChg>
        <pc:spChg chg="del">
          <ac:chgData name="Liliana Munoz Bernal" userId="2324f3e0-d9ca-457e-9d37-4a3322601678" providerId="ADAL" clId="{A87D9486-331A-4C19-948C-E931EF0511DF}" dt="2024-11-18T16:59:00.431" v="417" actId="478"/>
          <ac:spMkLst>
            <pc:docMk/>
            <pc:sldMk cId="3913863015" sldId="2147375560"/>
            <ac:spMk id="3" creationId="{4775A0CE-F911-4B7A-E661-65933AA3E742}"/>
          </ac:spMkLst>
        </pc:spChg>
        <pc:spChg chg="add mod">
          <ac:chgData name="Liliana Munoz Bernal" userId="2324f3e0-d9ca-457e-9d37-4a3322601678" providerId="ADAL" clId="{A87D9486-331A-4C19-948C-E931EF0511DF}" dt="2024-11-18T17:01:13.651" v="418"/>
          <ac:spMkLst>
            <pc:docMk/>
            <pc:sldMk cId="3913863015" sldId="2147375560"/>
            <ac:spMk id="4" creationId="{249D3173-0E9E-4285-386A-FC9CD6D7B0F8}"/>
          </ac:spMkLst>
        </pc:spChg>
        <pc:spChg chg="add mod">
          <ac:chgData name="Liliana Munoz Bernal" userId="2324f3e0-d9ca-457e-9d37-4a3322601678" providerId="ADAL" clId="{A87D9486-331A-4C19-948C-E931EF0511DF}" dt="2024-11-18T17:09:18.446" v="772" actId="1076"/>
          <ac:spMkLst>
            <pc:docMk/>
            <pc:sldMk cId="3913863015" sldId="2147375560"/>
            <ac:spMk id="5" creationId="{2AABE458-06D4-7C26-A2C1-495EB75AC542}"/>
          </ac:spMkLst>
        </pc:spChg>
        <pc:spChg chg="add mod">
          <ac:chgData name="Liliana Munoz Bernal" userId="2324f3e0-d9ca-457e-9d37-4a3322601678" providerId="ADAL" clId="{A87D9486-331A-4C19-948C-E931EF0511DF}" dt="2024-11-18T17:10:03.632" v="778" actId="108"/>
          <ac:spMkLst>
            <pc:docMk/>
            <pc:sldMk cId="3913863015" sldId="2147375560"/>
            <ac:spMk id="6" creationId="{402BEC7C-B45B-277B-CBE7-BE44A8B55FB2}"/>
          </ac:spMkLst>
        </pc:spChg>
        <pc:spChg chg="add del mod">
          <ac:chgData name="Liliana Munoz Bernal" userId="2324f3e0-d9ca-457e-9d37-4a3322601678" providerId="ADAL" clId="{A87D9486-331A-4C19-948C-E931EF0511DF}" dt="2024-11-18T17:09:33.826" v="776" actId="478"/>
          <ac:spMkLst>
            <pc:docMk/>
            <pc:sldMk cId="3913863015" sldId="2147375560"/>
            <ac:spMk id="12" creationId="{32A4BA48-DC27-195D-ABB3-06771584DDD5}"/>
          </ac:spMkLst>
        </pc:spChg>
        <pc:spChg chg="add mod">
          <ac:chgData name="Liliana Munoz Bernal" userId="2324f3e0-d9ca-457e-9d37-4a3322601678" providerId="ADAL" clId="{A87D9486-331A-4C19-948C-E931EF0511DF}" dt="2024-11-18T17:09:21.130" v="773" actId="1076"/>
          <ac:spMkLst>
            <pc:docMk/>
            <pc:sldMk cId="3913863015" sldId="2147375560"/>
            <ac:spMk id="15" creationId="{DD27EF07-1D27-4F51-FC7C-2360F842C559}"/>
          </ac:spMkLst>
        </pc:spChg>
        <pc:picChg chg="add del mod">
          <ac:chgData name="Liliana Munoz Bernal" userId="2324f3e0-d9ca-457e-9d37-4a3322601678" providerId="ADAL" clId="{A87D9486-331A-4C19-948C-E931EF0511DF}" dt="2024-11-18T17:08:29.591" v="754" actId="478"/>
          <ac:picMkLst>
            <pc:docMk/>
            <pc:sldMk cId="3913863015" sldId="2147375560"/>
            <ac:picMk id="8" creationId="{AD1B8C12-A8D0-84CD-E311-3C414F07B563}"/>
          </ac:picMkLst>
        </pc:picChg>
        <pc:picChg chg="add mod">
          <ac:chgData name="Liliana Munoz Bernal" userId="2324f3e0-d9ca-457e-9d37-4a3322601678" providerId="ADAL" clId="{A87D9486-331A-4C19-948C-E931EF0511DF}" dt="2024-11-18T17:08:46.715" v="763" actId="1076"/>
          <ac:picMkLst>
            <pc:docMk/>
            <pc:sldMk cId="3913863015" sldId="2147375560"/>
            <ac:picMk id="10" creationId="{AFDA1522-1C16-7215-22EE-E471BC8B5EE5}"/>
          </ac:picMkLst>
        </pc:picChg>
        <pc:picChg chg="add mod">
          <ac:chgData name="Liliana Munoz Bernal" userId="2324f3e0-d9ca-457e-9d37-4a3322601678" providerId="ADAL" clId="{A87D9486-331A-4C19-948C-E931EF0511DF}" dt="2024-11-18T17:08:50.007" v="765" actId="14100"/>
          <ac:picMkLst>
            <pc:docMk/>
            <pc:sldMk cId="3913863015" sldId="2147375560"/>
            <ac:picMk id="13" creationId="{C0D505BD-DAF4-2E81-86AD-94475F110D8D}"/>
          </ac:picMkLst>
        </pc:picChg>
        <pc:picChg chg="add mod">
          <ac:chgData name="Liliana Munoz Bernal" userId="2324f3e0-d9ca-457e-9d37-4a3322601678" providerId="ADAL" clId="{A87D9486-331A-4C19-948C-E931EF0511DF}" dt="2024-11-18T17:09:29.802" v="775" actId="1076"/>
          <ac:picMkLst>
            <pc:docMk/>
            <pc:sldMk cId="3913863015" sldId="2147375560"/>
            <ac:picMk id="16" creationId="{5D6297B5-F4F4-F17E-E193-DE25F5BB39E8}"/>
          </ac:picMkLst>
        </pc:picChg>
        <pc:picChg chg="add mod">
          <ac:chgData name="Liliana Munoz Bernal" userId="2324f3e0-d9ca-457e-9d37-4a3322601678" providerId="ADAL" clId="{A87D9486-331A-4C19-948C-E931EF0511DF}" dt="2024-11-18T17:09:48.830" v="777" actId="1076"/>
          <ac:picMkLst>
            <pc:docMk/>
            <pc:sldMk cId="3913863015" sldId="2147375560"/>
            <ac:picMk id="17" creationId="{D59413CC-0368-9B42-D5A6-B5982F1B2790}"/>
          </ac:picMkLst>
        </pc:picChg>
        <pc:cxnChg chg="add mod">
          <ac:chgData name="Liliana Munoz Bernal" userId="2324f3e0-d9ca-457e-9d37-4a3322601678" providerId="ADAL" clId="{A87D9486-331A-4C19-948C-E931EF0511DF}" dt="2024-11-18T17:10:43.757" v="780" actId="14100"/>
          <ac:cxnSpMkLst>
            <pc:docMk/>
            <pc:sldMk cId="3913863015" sldId="2147375560"/>
            <ac:cxnSpMk id="14" creationId="{5D3F597A-8DF7-1218-3EC5-FAA0A6151414}"/>
          </ac:cxnSpMkLst>
        </pc:cxnChg>
      </pc:sldChg>
      <pc:sldChg chg="delSp new del mod">
        <pc:chgData name="Liliana Munoz Bernal" userId="2324f3e0-d9ca-457e-9d37-4a3322601678" providerId="ADAL" clId="{A87D9486-331A-4C19-948C-E931EF0511DF}" dt="2024-11-18T19:57:36.941" v="791" actId="47"/>
        <pc:sldMkLst>
          <pc:docMk/>
          <pc:sldMk cId="312295049" sldId="2147375561"/>
        </pc:sldMkLst>
        <pc:spChg chg="del">
          <ac:chgData name="Liliana Munoz Bernal" userId="2324f3e0-d9ca-457e-9d37-4a3322601678" providerId="ADAL" clId="{A87D9486-331A-4C19-948C-E931EF0511DF}" dt="2024-11-18T19:57:25.280" v="786" actId="478"/>
          <ac:spMkLst>
            <pc:docMk/>
            <pc:sldMk cId="312295049" sldId="2147375561"/>
            <ac:spMk id="2" creationId="{57AF6F77-4D7C-6493-F923-5BC095EB696D}"/>
          </ac:spMkLst>
        </pc:spChg>
      </pc:sldChg>
      <pc:sldChg chg="addSp delSp modSp add mod modShow modNotesTx">
        <pc:chgData name="Liliana Munoz Bernal" userId="2324f3e0-d9ca-457e-9d37-4a3322601678" providerId="ADAL" clId="{A87D9486-331A-4C19-948C-E931EF0511DF}" dt="2024-11-18T20:24:25.353" v="1851" actId="729"/>
        <pc:sldMkLst>
          <pc:docMk/>
          <pc:sldMk cId="2745897268" sldId="2147375562"/>
        </pc:sldMkLst>
        <pc:spChg chg="del">
          <ac:chgData name="Liliana Munoz Bernal" userId="2324f3e0-d9ca-457e-9d37-4a3322601678" providerId="ADAL" clId="{A87D9486-331A-4C19-948C-E931EF0511DF}" dt="2024-11-18T19:57:43.811" v="793" actId="478"/>
          <ac:spMkLst>
            <pc:docMk/>
            <pc:sldMk cId="2745897268" sldId="2147375562"/>
            <ac:spMk id="2" creationId="{0E53DDDC-F749-874C-6510-8ED8EADAA4CC}"/>
          </ac:spMkLst>
        </pc:spChg>
        <pc:spChg chg="add mod">
          <ac:chgData name="Liliana Munoz Bernal" userId="2324f3e0-d9ca-457e-9d37-4a3322601678" providerId="ADAL" clId="{A87D9486-331A-4C19-948C-E931EF0511DF}" dt="2024-11-18T20:19:55.352" v="1710" actId="20577"/>
          <ac:spMkLst>
            <pc:docMk/>
            <pc:sldMk cId="2745897268" sldId="2147375562"/>
            <ac:spMk id="4" creationId="{31E23FCA-69E0-E676-617C-D1FD3A871F7A}"/>
          </ac:spMkLst>
        </pc:spChg>
        <pc:spChg chg="del">
          <ac:chgData name="Liliana Munoz Bernal" userId="2324f3e0-d9ca-457e-9d37-4a3322601678" providerId="ADAL" clId="{A87D9486-331A-4C19-948C-E931EF0511DF}" dt="2024-11-18T19:57:43.811" v="793" actId="478"/>
          <ac:spMkLst>
            <pc:docMk/>
            <pc:sldMk cId="2745897268" sldId="2147375562"/>
            <ac:spMk id="6" creationId="{A0FDBEB7-423D-AAE5-5633-F78319F250B3}"/>
          </ac:spMkLst>
        </pc:spChg>
        <pc:spChg chg="del">
          <ac:chgData name="Liliana Munoz Bernal" userId="2324f3e0-d9ca-457e-9d37-4a3322601678" providerId="ADAL" clId="{A87D9486-331A-4C19-948C-E931EF0511DF}" dt="2024-11-18T19:57:43.811" v="793" actId="478"/>
          <ac:spMkLst>
            <pc:docMk/>
            <pc:sldMk cId="2745897268" sldId="2147375562"/>
            <ac:spMk id="7" creationId="{78D8E1EF-6BBF-DAFE-D199-17308772F2C8}"/>
          </ac:spMkLst>
        </pc:spChg>
        <pc:spChg chg="mod">
          <ac:chgData name="Liliana Munoz Bernal" userId="2324f3e0-d9ca-457e-9d37-4a3322601678" providerId="ADAL" clId="{A87D9486-331A-4C19-948C-E931EF0511DF}" dt="2024-11-18T20:09:17.506" v="1192" actId="1076"/>
          <ac:spMkLst>
            <pc:docMk/>
            <pc:sldMk cId="2745897268" sldId="2147375562"/>
            <ac:spMk id="8" creationId="{3798081A-5D44-300D-D087-8A27E6E2F297}"/>
          </ac:spMkLst>
        </pc:spChg>
        <pc:spChg chg="del">
          <ac:chgData name="Liliana Munoz Bernal" userId="2324f3e0-d9ca-457e-9d37-4a3322601678" providerId="ADAL" clId="{A87D9486-331A-4C19-948C-E931EF0511DF}" dt="2024-11-18T19:57:43.811" v="793" actId="478"/>
          <ac:spMkLst>
            <pc:docMk/>
            <pc:sldMk cId="2745897268" sldId="2147375562"/>
            <ac:spMk id="9" creationId="{E26B9E84-BFA8-67C9-18CF-CB808B857298}"/>
          </ac:spMkLst>
        </pc:spChg>
        <pc:spChg chg="add mod">
          <ac:chgData name="Liliana Munoz Bernal" userId="2324f3e0-d9ca-457e-9d37-4a3322601678" providerId="ADAL" clId="{A87D9486-331A-4C19-948C-E931EF0511DF}" dt="2024-11-18T20:21:34.385" v="1833" actId="20577"/>
          <ac:spMkLst>
            <pc:docMk/>
            <pc:sldMk cId="2745897268" sldId="2147375562"/>
            <ac:spMk id="10" creationId="{144C2140-C501-1CC8-4612-A0459DA42F02}"/>
          </ac:spMkLst>
        </pc:spChg>
        <pc:spChg chg="del">
          <ac:chgData name="Liliana Munoz Bernal" userId="2324f3e0-d9ca-457e-9d37-4a3322601678" providerId="ADAL" clId="{A87D9486-331A-4C19-948C-E931EF0511DF}" dt="2024-11-18T19:57:43.811" v="793" actId="478"/>
          <ac:spMkLst>
            <pc:docMk/>
            <pc:sldMk cId="2745897268" sldId="2147375562"/>
            <ac:spMk id="11" creationId="{F41A3400-3A01-7E27-D001-DA21F8C76C90}"/>
          </ac:spMkLst>
        </pc:spChg>
        <pc:spChg chg="add mod">
          <ac:chgData name="Liliana Munoz Bernal" userId="2324f3e0-d9ca-457e-9d37-4a3322601678" providerId="ADAL" clId="{A87D9486-331A-4C19-948C-E931EF0511DF}" dt="2024-11-18T20:24:02.750" v="1848" actId="1076"/>
          <ac:spMkLst>
            <pc:docMk/>
            <pc:sldMk cId="2745897268" sldId="2147375562"/>
            <ac:spMk id="13" creationId="{8AF08980-0C01-3E43-3A57-FA9A170B6DC6}"/>
          </ac:spMkLst>
        </pc:spChg>
        <pc:spChg chg="add del mod">
          <ac:chgData name="Liliana Munoz Bernal" userId="2324f3e0-d9ca-457e-9d37-4a3322601678" providerId="ADAL" clId="{A87D9486-331A-4C19-948C-E931EF0511DF}" dt="2024-11-18T20:04:18.566" v="1078" actId="478"/>
          <ac:spMkLst>
            <pc:docMk/>
            <pc:sldMk cId="2745897268" sldId="2147375562"/>
            <ac:spMk id="15" creationId="{1358A99A-73E1-B7B0-024C-8FAE0B698B5C}"/>
          </ac:spMkLst>
        </pc:spChg>
        <pc:spChg chg="add del mod">
          <ac:chgData name="Liliana Munoz Bernal" userId="2324f3e0-d9ca-457e-9d37-4a3322601678" providerId="ADAL" clId="{A87D9486-331A-4C19-948C-E931EF0511DF}" dt="2024-11-18T20:04:29.574" v="1081" actId="478"/>
          <ac:spMkLst>
            <pc:docMk/>
            <pc:sldMk cId="2745897268" sldId="2147375562"/>
            <ac:spMk id="19" creationId="{091227A9-709C-98E5-5EE7-2F12B11D9C0F}"/>
          </ac:spMkLst>
        </pc:spChg>
        <pc:spChg chg="add mod">
          <ac:chgData name="Liliana Munoz Bernal" userId="2324f3e0-d9ca-457e-9d37-4a3322601678" providerId="ADAL" clId="{A87D9486-331A-4C19-948C-E931EF0511DF}" dt="2024-11-18T20:24:02.750" v="1848" actId="1076"/>
          <ac:spMkLst>
            <pc:docMk/>
            <pc:sldMk cId="2745897268" sldId="2147375562"/>
            <ac:spMk id="21" creationId="{1C858775-EB49-5784-8815-E31FFAA3CC4A}"/>
          </ac:spMkLst>
        </pc:spChg>
        <pc:spChg chg="add mod">
          <ac:chgData name="Liliana Munoz Bernal" userId="2324f3e0-d9ca-457e-9d37-4a3322601678" providerId="ADAL" clId="{A87D9486-331A-4C19-948C-E931EF0511DF}" dt="2024-11-18T20:24:02.750" v="1848" actId="1076"/>
          <ac:spMkLst>
            <pc:docMk/>
            <pc:sldMk cId="2745897268" sldId="2147375562"/>
            <ac:spMk id="23" creationId="{432FD0EC-B4BE-7750-D291-1C42324D9DE7}"/>
          </ac:spMkLst>
        </pc:spChg>
        <pc:spChg chg="add mod ord">
          <ac:chgData name="Liliana Munoz Bernal" userId="2324f3e0-d9ca-457e-9d37-4a3322601678" providerId="ADAL" clId="{A87D9486-331A-4C19-948C-E931EF0511DF}" dt="2024-11-18T20:16:56.708" v="1502" actId="14100"/>
          <ac:spMkLst>
            <pc:docMk/>
            <pc:sldMk cId="2745897268" sldId="2147375562"/>
            <ac:spMk id="24" creationId="{84590B46-059A-321D-D65F-1681A779AFEA}"/>
          </ac:spMkLst>
        </pc:spChg>
        <pc:spChg chg="add mod">
          <ac:chgData name="Liliana Munoz Bernal" userId="2324f3e0-d9ca-457e-9d37-4a3322601678" providerId="ADAL" clId="{A87D9486-331A-4C19-948C-E931EF0511DF}" dt="2024-11-18T20:24:02.750" v="1848" actId="1076"/>
          <ac:spMkLst>
            <pc:docMk/>
            <pc:sldMk cId="2745897268" sldId="2147375562"/>
            <ac:spMk id="25" creationId="{1B6F259A-F0A0-1204-966E-97735B3B47EB}"/>
          </ac:spMkLst>
        </pc:spChg>
        <pc:spChg chg="add del mod">
          <ac:chgData name="Liliana Munoz Bernal" userId="2324f3e0-d9ca-457e-9d37-4a3322601678" providerId="ADAL" clId="{A87D9486-331A-4C19-948C-E931EF0511DF}" dt="2024-11-18T20:10:00.130" v="1202" actId="478"/>
          <ac:spMkLst>
            <pc:docMk/>
            <pc:sldMk cId="2745897268" sldId="2147375562"/>
            <ac:spMk id="28" creationId="{AE4AB690-0D0D-5D94-3187-6D6121794243}"/>
          </ac:spMkLst>
        </pc:spChg>
        <pc:spChg chg="add mod">
          <ac:chgData name="Liliana Munoz Bernal" userId="2324f3e0-d9ca-457e-9d37-4a3322601678" providerId="ADAL" clId="{A87D9486-331A-4C19-948C-E931EF0511DF}" dt="2024-11-18T20:24:02.750" v="1848" actId="1076"/>
          <ac:spMkLst>
            <pc:docMk/>
            <pc:sldMk cId="2745897268" sldId="2147375562"/>
            <ac:spMk id="29" creationId="{AEB656C1-58E7-40BE-94B3-0B218B6144E6}"/>
          </ac:spMkLst>
        </pc:spChg>
        <pc:spChg chg="add mod">
          <ac:chgData name="Liliana Munoz Bernal" userId="2324f3e0-d9ca-457e-9d37-4a3322601678" providerId="ADAL" clId="{A87D9486-331A-4C19-948C-E931EF0511DF}" dt="2024-11-18T20:24:02.750" v="1848" actId="1076"/>
          <ac:spMkLst>
            <pc:docMk/>
            <pc:sldMk cId="2745897268" sldId="2147375562"/>
            <ac:spMk id="30" creationId="{32679F5D-0C83-1B38-0DBA-D6B680A3194B}"/>
          </ac:spMkLst>
        </pc:spChg>
        <pc:spChg chg="add del">
          <ac:chgData name="Liliana Munoz Bernal" userId="2324f3e0-d9ca-457e-9d37-4a3322601678" providerId="ADAL" clId="{A87D9486-331A-4C19-948C-E931EF0511DF}" dt="2024-11-18T20:14:16.352" v="1398" actId="22"/>
          <ac:spMkLst>
            <pc:docMk/>
            <pc:sldMk cId="2745897268" sldId="2147375562"/>
            <ac:spMk id="32" creationId="{86A4BD66-C500-C73A-E50E-49498C946A28}"/>
          </ac:spMkLst>
        </pc:spChg>
        <pc:spChg chg="add del mod">
          <ac:chgData name="Liliana Munoz Bernal" userId="2324f3e0-d9ca-457e-9d37-4a3322601678" providerId="ADAL" clId="{A87D9486-331A-4C19-948C-E931EF0511DF}" dt="2024-11-18T20:14:57.717" v="1431"/>
          <ac:spMkLst>
            <pc:docMk/>
            <pc:sldMk cId="2745897268" sldId="2147375562"/>
            <ac:spMk id="34" creationId="{6FED6945-AA62-27DE-304E-09CD36102060}"/>
          </ac:spMkLst>
        </pc:spChg>
        <pc:spChg chg="add mod">
          <ac:chgData name="Liliana Munoz Bernal" userId="2324f3e0-d9ca-457e-9d37-4a3322601678" providerId="ADAL" clId="{A87D9486-331A-4C19-948C-E931EF0511DF}" dt="2024-11-18T20:24:10.011" v="1850" actId="1076"/>
          <ac:spMkLst>
            <pc:docMk/>
            <pc:sldMk cId="2745897268" sldId="2147375562"/>
            <ac:spMk id="36" creationId="{46F3B876-4544-F178-7598-6E962464FFBC}"/>
          </ac:spMkLst>
        </pc:spChg>
        <pc:spChg chg="add mod">
          <ac:chgData name="Liliana Munoz Bernal" userId="2324f3e0-d9ca-457e-9d37-4a3322601678" providerId="ADAL" clId="{A87D9486-331A-4C19-948C-E931EF0511DF}" dt="2024-11-18T20:24:02.750" v="1848" actId="1076"/>
          <ac:spMkLst>
            <pc:docMk/>
            <pc:sldMk cId="2745897268" sldId="2147375562"/>
            <ac:spMk id="41" creationId="{E041C363-46EE-9773-5FAD-E3E0BC091D50}"/>
          </ac:spMkLst>
        </pc:spChg>
        <pc:graphicFrameChg chg="del">
          <ac:chgData name="Liliana Munoz Bernal" userId="2324f3e0-d9ca-457e-9d37-4a3322601678" providerId="ADAL" clId="{A87D9486-331A-4C19-948C-E931EF0511DF}" dt="2024-11-18T19:57:41.384" v="792" actId="478"/>
          <ac:graphicFrameMkLst>
            <pc:docMk/>
            <pc:sldMk cId="2745897268" sldId="2147375562"/>
            <ac:graphicFrameMk id="3" creationId="{8EBB4CAD-8A11-5B9F-B7CD-497D2872EB1F}"/>
          </ac:graphicFrameMkLst>
        </pc:graphicFrameChg>
        <pc:graphicFrameChg chg="add del mod modGraphic">
          <ac:chgData name="Liliana Munoz Bernal" userId="2324f3e0-d9ca-457e-9d37-4a3322601678" providerId="ADAL" clId="{A87D9486-331A-4C19-948C-E931EF0511DF}" dt="2024-11-18T20:16:22.662" v="1496" actId="478"/>
          <ac:graphicFrameMkLst>
            <pc:docMk/>
            <pc:sldMk cId="2745897268" sldId="2147375562"/>
            <ac:graphicFrameMk id="38" creationId="{A5D151A8-6FFD-1D24-FADF-DC5B3B567C82}"/>
          </ac:graphicFrameMkLst>
        </pc:graphicFrameChg>
        <pc:graphicFrameChg chg="add mod modGraphic">
          <ac:chgData name="Liliana Munoz Bernal" userId="2324f3e0-d9ca-457e-9d37-4a3322601678" providerId="ADAL" clId="{A87D9486-331A-4C19-948C-E931EF0511DF}" dt="2024-11-18T20:24:07.373" v="1849" actId="1076"/>
          <ac:graphicFrameMkLst>
            <pc:docMk/>
            <pc:sldMk cId="2745897268" sldId="2147375562"/>
            <ac:graphicFrameMk id="39" creationId="{0F594E1E-0D57-0907-665B-BC1E758C5AFC}"/>
          </ac:graphicFrameMkLst>
        </pc:graphicFrameChg>
        <pc:picChg chg="del">
          <ac:chgData name="Liliana Munoz Bernal" userId="2324f3e0-d9ca-457e-9d37-4a3322601678" providerId="ADAL" clId="{A87D9486-331A-4C19-948C-E931EF0511DF}" dt="2024-11-18T19:57:43.811" v="793" actId="478"/>
          <ac:picMkLst>
            <pc:docMk/>
            <pc:sldMk cId="2745897268" sldId="2147375562"/>
            <ac:picMk id="5" creationId="{A5C2AB67-23D9-948C-E5B1-CABD29CE2F12}"/>
          </ac:picMkLst>
        </pc:picChg>
        <pc:picChg chg="del">
          <ac:chgData name="Liliana Munoz Bernal" userId="2324f3e0-d9ca-457e-9d37-4a3322601678" providerId="ADAL" clId="{A87D9486-331A-4C19-948C-E931EF0511DF}" dt="2024-11-18T19:57:43.811" v="793" actId="478"/>
          <ac:picMkLst>
            <pc:docMk/>
            <pc:sldMk cId="2745897268" sldId="2147375562"/>
            <ac:picMk id="12" creationId="{19F4579D-FCA2-CC39-69DE-A6B7DA1CAD50}"/>
          </ac:picMkLst>
        </pc:picChg>
        <pc:picChg chg="del">
          <ac:chgData name="Liliana Munoz Bernal" userId="2324f3e0-d9ca-457e-9d37-4a3322601678" providerId="ADAL" clId="{A87D9486-331A-4C19-948C-E931EF0511DF}" dt="2024-11-18T19:57:43.811" v="793" actId="478"/>
          <ac:picMkLst>
            <pc:docMk/>
            <pc:sldMk cId="2745897268" sldId="2147375562"/>
            <ac:picMk id="16" creationId="{DE2BAE8B-6483-4F95-5DD8-8311BB00A014}"/>
          </ac:picMkLst>
        </pc:picChg>
        <pc:picChg chg="del">
          <ac:chgData name="Liliana Munoz Bernal" userId="2324f3e0-d9ca-457e-9d37-4a3322601678" providerId="ADAL" clId="{A87D9486-331A-4C19-948C-E931EF0511DF}" dt="2024-11-18T19:57:43.811" v="793" actId="478"/>
          <ac:picMkLst>
            <pc:docMk/>
            <pc:sldMk cId="2745897268" sldId="2147375562"/>
            <ac:picMk id="18" creationId="{1FC37110-274C-B307-8088-51BA38AABAFC}"/>
          </ac:picMkLst>
        </pc:picChg>
        <pc:cxnChg chg="add mod">
          <ac:chgData name="Liliana Munoz Bernal" userId="2324f3e0-d9ca-457e-9d37-4a3322601678" providerId="ADAL" clId="{A87D9486-331A-4C19-948C-E931EF0511DF}" dt="2024-11-18T20:24:02.750" v="1848" actId="1076"/>
          <ac:cxnSpMkLst>
            <pc:docMk/>
            <pc:sldMk cId="2745897268" sldId="2147375562"/>
            <ac:cxnSpMk id="27" creationId="{E510D3B7-D98A-5595-897D-011558A4C833}"/>
          </ac:cxnSpMkLst>
        </pc:cxnChg>
      </pc:sldChg>
      <pc:sldChg chg="add del">
        <pc:chgData name="Liliana Munoz Bernal" userId="2324f3e0-d9ca-457e-9d37-4a3322601678" providerId="ADAL" clId="{A87D9486-331A-4C19-948C-E931EF0511DF}" dt="2024-11-26T23:35:57.506" v="6670" actId="47"/>
        <pc:sldMkLst>
          <pc:docMk/>
          <pc:sldMk cId="3024582761" sldId="2147375565"/>
        </pc:sldMkLst>
      </pc:sldChg>
      <pc:sldChg chg="modSp mod">
        <pc:chgData name="Liliana Munoz Bernal" userId="2324f3e0-d9ca-457e-9d37-4a3322601678" providerId="ADAL" clId="{A87D9486-331A-4C19-948C-E931EF0511DF}" dt="2024-11-20T22:10:55.752" v="2497" actId="20577"/>
        <pc:sldMkLst>
          <pc:docMk/>
          <pc:sldMk cId="1762475402" sldId="2147375566"/>
        </pc:sldMkLst>
        <pc:spChg chg="mod">
          <ac:chgData name="Liliana Munoz Bernal" userId="2324f3e0-d9ca-457e-9d37-4a3322601678" providerId="ADAL" clId="{A87D9486-331A-4C19-948C-E931EF0511DF}" dt="2024-11-20T22:06:47.087" v="2430" actId="20577"/>
          <ac:spMkLst>
            <pc:docMk/>
            <pc:sldMk cId="1762475402" sldId="2147375566"/>
            <ac:spMk id="6" creationId="{EF5F7BAB-755D-7B76-36DE-9E4581649D23}"/>
          </ac:spMkLst>
        </pc:spChg>
        <pc:spChg chg="mod">
          <ac:chgData name="Liliana Munoz Bernal" userId="2324f3e0-d9ca-457e-9d37-4a3322601678" providerId="ADAL" clId="{A87D9486-331A-4C19-948C-E931EF0511DF}" dt="2024-11-20T22:10:55.752" v="2497" actId="20577"/>
          <ac:spMkLst>
            <pc:docMk/>
            <pc:sldMk cId="1762475402" sldId="2147375566"/>
            <ac:spMk id="7" creationId="{20BF5D90-6F9A-4464-F98D-972D354C26C6}"/>
          </ac:spMkLst>
        </pc:spChg>
      </pc:sldChg>
      <pc:sldChg chg="addSp delSp modSp del mod">
        <pc:chgData name="Liliana Munoz Bernal" userId="2324f3e0-d9ca-457e-9d37-4a3322601678" providerId="ADAL" clId="{A87D9486-331A-4C19-948C-E931EF0511DF}" dt="2024-11-20T21:38:55.548" v="2336" actId="2696"/>
        <pc:sldMkLst>
          <pc:docMk/>
          <pc:sldMk cId="261550761" sldId="2147375569"/>
        </pc:sldMkLst>
        <pc:spChg chg="mod">
          <ac:chgData name="Liliana Munoz Bernal" userId="2324f3e0-d9ca-457e-9d37-4a3322601678" providerId="ADAL" clId="{A87D9486-331A-4C19-948C-E931EF0511DF}" dt="2024-11-20T19:37:45.630" v="2215" actId="1076"/>
          <ac:spMkLst>
            <pc:docMk/>
            <pc:sldMk cId="261550761" sldId="2147375569"/>
            <ac:spMk id="5" creationId="{92172614-D7DA-AF36-C1A6-58A72B9E8773}"/>
          </ac:spMkLst>
        </pc:spChg>
        <pc:spChg chg="mod">
          <ac:chgData name="Liliana Munoz Bernal" userId="2324f3e0-d9ca-457e-9d37-4a3322601678" providerId="ADAL" clId="{A87D9486-331A-4C19-948C-E931EF0511DF}" dt="2024-11-20T19:37:37.318" v="2214" actId="1036"/>
          <ac:spMkLst>
            <pc:docMk/>
            <pc:sldMk cId="261550761" sldId="2147375569"/>
            <ac:spMk id="7" creationId="{43C9A6CA-5A0A-EB6B-04F3-F18BF54D3F4C}"/>
          </ac:spMkLst>
        </pc:spChg>
        <pc:spChg chg="mod">
          <ac:chgData name="Liliana Munoz Bernal" userId="2324f3e0-d9ca-457e-9d37-4a3322601678" providerId="ADAL" clId="{A87D9486-331A-4C19-948C-E931EF0511DF}" dt="2024-11-20T19:37:37.318" v="2214" actId="1036"/>
          <ac:spMkLst>
            <pc:docMk/>
            <pc:sldMk cId="261550761" sldId="2147375569"/>
            <ac:spMk id="8" creationId="{1616AC65-2248-0626-576A-C06EC69E6E17}"/>
          </ac:spMkLst>
        </pc:spChg>
        <pc:graphicFrameChg chg="mod">
          <ac:chgData name="Liliana Munoz Bernal" userId="2324f3e0-d9ca-457e-9d37-4a3322601678" providerId="ADAL" clId="{A87D9486-331A-4C19-948C-E931EF0511DF}" dt="2024-11-20T19:37:37.318" v="2214" actId="1036"/>
          <ac:graphicFrameMkLst>
            <pc:docMk/>
            <pc:sldMk cId="261550761" sldId="2147375569"/>
            <ac:graphicFrameMk id="2" creationId="{73385DED-39AB-4397-9BC1-A16AAE89402C}"/>
          </ac:graphicFrameMkLst>
        </pc:graphicFrameChg>
        <pc:graphicFrameChg chg="add mod">
          <ac:chgData name="Liliana Munoz Bernal" userId="2324f3e0-d9ca-457e-9d37-4a3322601678" providerId="ADAL" clId="{A87D9486-331A-4C19-948C-E931EF0511DF}" dt="2024-11-20T20:12:19.269" v="2227"/>
          <ac:graphicFrameMkLst>
            <pc:docMk/>
            <pc:sldMk cId="261550761" sldId="2147375569"/>
            <ac:graphicFrameMk id="4" creationId="{E5CF69FE-8BE9-41D1-BF7C-818410B7040D}"/>
          </ac:graphicFrameMkLst>
        </pc:graphicFrameChg>
        <pc:graphicFrameChg chg="del">
          <ac:chgData name="Liliana Munoz Bernal" userId="2324f3e0-d9ca-457e-9d37-4a3322601678" providerId="ADAL" clId="{A87D9486-331A-4C19-948C-E931EF0511DF}" dt="2024-11-20T19:35:04.089" v="2180" actId="478"/>
          <ac:graphicFrameMkLst>
            <pc:docMk/>
            <pc:sldMk cId="261550761" sldId="2147375569"/>
            <ac:graphicFrameMk id="6" creationId="{3CF144C6-5FE2-5833-8015-77896BF8E18F}"/>
          </ac:graphicFrameMkLst>
        </pc:graphicFrameChg>
        <pc:graphicFrameChg chg="add mod">
          <ac:chgData name="Liliana Munoz Bernal" userId="2324f3e0-d9ca-457e-9d37-4a3322601678" providerId="ADAL" clId="{A87D9486-331A-4C19-948C-E931EF0511DF}" dt="2024-11-20T20:12:13.712" v="2226"/>
          <ac:graphicFrameMkLst>
            <pc:docMk/>
            <pc:sldMk cId="261550761" sldId="2147375569"/>
            <ac:graphicFrameMk id="10" creationId="{F39AC056-628F-4941-B418-44F109450892}"/>
          </ac:graphicFrameMkLst>
        </pc:graphicFrameChg>
      </pc:sldChg>
      <pc:sldChg chg="addSp modSp add mod modShow">
        <pc:chgData name="Liliana Munoz Bernal" userId="2324f3e0-d9ca-457e-9d37-4a3322601678" providerId="ADAL" clId="{A87D9486-331A-4C19-948C-E931EF0511DF}" dt="2024-11-18T21:05:35.103" v="2176" actId="729"/>
        <pc:sldMkLst>
          <pc:docMk/>
          <pc:sldMk cId="3466945064" sldId="2147375570"/>
        </pc:sldMkLst>
        <pc:spChg chg="add mod">
          <ac:chgData name="Liliana Munoz Bernal" userId="2324f3e0-d9ca-457e-9d37-4a3322601678" providerId="ADAL" clId="{A87D9486-331A-4C19-948C-E931EF0511DF}" dt="2024-11-18T21:05:03.396" v="2172" actId="20577"/>
          <ac:spMkLst>
            <pc:docMk/>
            <pc:sldMk cId="3466945064" sldId="2147375570"/>
            <ac:spMk id="2" creationId="{2980FFA8-4DC9-B9F5-E76B-986ECDAEAF8C}"/>
          </ac:spMkLst>
        </pc:spChg>
        <pc:spChg chg="add mod">
          <ac:chgData name="Liliana Munoz Bernal" userId="2324f3e0-d9ca-457e-9d37-4a3322601678" providerId="ADAL" clId="{A87D9486-331A-4C19-948C-E931EF0511DF}" dt="2024-11-18T21:04:32.963" v="2165"/>
          <ac:spMkLst>
            <pc:docMk/>
            <pc:sldMk cId="3466945064" sldId="2147375570"/>
            <ac:spMk id="8" creationId="{61D7495F-9D7E-4D05-9780-CECF4559FBA1}"/>
          </ac:spMkLst>
        </pc:spChg>
        <pc:spChg chg="add mod">
          <ac:chgData name="Liliana Munoz Bernal" userId="2324f3e0-d9ca-457e-9d37-4a3322601678" providerId="ADAL" clId="{A87D9486-331A-4C19-948C-E931EF0511DF}" dt="2024-11-18T21:04:32.963" v="2165"/>
          <ac:spMkLst>
            <pc:docMk/>
            <pc:sldMk cId="3466945064" sldId="2147375570"/>
            <ac:spMk id="10" creationId="{FD18727C-E77D-2B18-210E-8BE25AA58685}"/>
          </ac:spMkLst>
        </pc:spChg>
        <pc:spChg chg="add mod">
          <ac:chgData name="Liliana Munoz Bernal" userId="2324f3e0-d9ca-457e-9d37-4a3322601678" providerId="ADAL" clId="{A87D9486-331A-4C19-948C-E931EF0511DF}" dt="2024-11-18T21:04:32.963" v="2165"/>
          <ac:spMkLst>
            <pc:docMk/>
            <pc:sldMk cId="3466945064" sldId="2147375570"/>
            <ac:spMk id="14" creationId="{83051DB4-63DA-F35E-E2DA-058831221506}"/>
          </ac:spMkLst>
        </pc:spChg>
        <pc:graphicFrameChg chg="add mod">
          <ac:chgData name="Liliana Munoz Bernal" userId="2324f3e0-d9ca-457e-9d37-4a3322601678" providerId="ADAL" clId="{A87D9486-331A-4C19-948C-E931EF0511DF}" dt="2024-11-18T21:04:32.963" v="2165"/>
          <ac:graphicFrameMkLst>
            <pc:docMk/>
            <pc:sldMk cId="3466945064" sldId="2147375570"/>
            <ac:graphicFrameMk id="4" creationId="{04613BA4-98B8-33E1-0FE0-61D63C7AAE52}"/>
          </ac:graphicFrameMkLst>
        </pc:graphicFrameChg>
        <pc:graphicFrameChg chg="add mod">
          <ac:chgData name="Liliana Munoz Bernal" userId="2324f3e0-d9ca-457e-9d37-4a3322601678" providerId="ADAL" clId="{A87D9486-331A-4C19-948C-E931EF0511DF}" dt="2024-11-18T21:04:32.963" v="2165"/>
          <ac:graphicFrameMkLst>
            <pc:docMk/>
            <pc:sldMk cId="3466945064" sldId="2147375570"/>
            <ac:graphicFrameMk id="6" creationId="{ABE2C0AE-44DF-2A3F-46CA-3E125906C849}"/>
          </ac:graphicFrameMkLst>
        </pc:graphicFrameChg>
        <pc:picChg chg="add mod">
          <ac:chgData name="Liliana Munoz Bernal" userId="2324f3e0-d9ca-457e-9d37-4a3322601678" providerId="ADAL" clId="{A87D9486-331A-4C19-948C-E931EF0511DF}" dt="2024-11-18T21:04:32.963" v="2165"/>
          <ac:picMkLst>
            <pc:docMk/>
            <pc:sldMk cId="3466945064" sldId="2147375570"/>
            <ac:picMk id="5" creationId="{36E7BCE2-4CC9-69C5-CD38-605984A0BC9E}"/>
          </ac:picMkLst>
        </pc:picChg>
        <pc:cxnChg chg="add mod">
          <ac:chgData name="Liliana Munoz Bernal" userId="2324f3e0-d9ca-457e-9d37-4a3322601678" providerId="ADAL" clId="{A87D9486-331A-4C19-948C-E931EF0511DF}" dt="2024-11-18T21:04:32.963" v="2165"/>
          <ac:cxnSpMkLst>
            <pc:docMk/>
            <pc:sldMk cId="3466945064" sldId="2147375570"/>
            <ac:cxnSpMk id="3" creationId="{3221548C-15A3-C409-A842-F2C05E03D57F}"/>
          </ac:cxnSpMkLst>
        </pc:cxnChg>
      </pc:sldChg>
      <pc:sldChg chg="addSp modSp add mod modShow">
        <pc:chgData name="Liliana Munoz Bernal" userId="2324f3e0-d9ca-457e-9d37-4a3322601678" providerId="ADAL" clId="{A87D9486-331A-4C19-948C-E931EF0511DF}" dt="2024-11-18T21:05:37.694" v="2177" actId="729"/>
        <pc:sldMkLst>
          <pc:docMk/>
          <pc:sldMk cId="3756610447" sldId="2147375571"/>
        </pc:sldMkLst>
        <pc:spChg chg="add mod">
          <ac:chgData name="Liliana Munoz Bernal" userId="2324f3e0-d9ca-457e-9d37-4a3322601678" providerId="ADAL" clId="{A87D9486-331A-4C19-948C-E931EF0511DF}" dt="2024-11-18T21:05:08.191" v="2174" actId="1076"/>
          <ac:spMkLst>
            <pc:docMk/>
            <pc:sldMk cId="3756610447" sldId="2147375571"/>
            <ac:spMk id="2" creationId="{BA630BEE-D7E2-D1E0-62E7-E713BFA22729}"/>
          </ac:spMkLst>
        </pc:spChg>
        <pc:spChg chg="add mod">
          <ac:chgData name="Liliana Munoz Bernal" userId="2324f3e0-d9ca-457e-9d37-4a3322601678" providerId="ADAL" clId="{A87D9486-331A-4C19-948C-E931EF0511DF}" dt="2024-11-18T21:04:57.056" v="2171" actId="1076"/>
          <ac:spMkLst>
            <pc:docMk/>
            <pc:sldMk cId="3756610447" sldId="2147375571"/>
            <ac:spMk id="3" creationId="{1D7F2822-B763-285E-C55E-76E30ABDDAA3}"/>
          </ac:spMkLst>
        </pc:spChg>
        <pc:spChg chg="add mod">
          <ac:chgData name="Liliana Munoz Bernal" userId="2324f3e0-d9ca-457e-9d37-4a3322601678" providerId="ADAL" clId="{A87D9486-331A-4C19-948C-E931EF0511DF}" dt="2024-11-18T21:04:46.555" v="2169"/>
          <ac:spMkLst>
            <pc:docMk/>
            <pc:sldMk cId="3756610447" sldId="2147375571"/>
            <ac:spMk id="4" creationId="{96A33F5C-346F-18EF-E0CD-20E1F9283265}"/>
          </ac:spMkLst>
        </pc:spChg>
        <pc:spChg chg="add mod">
          <ac:chgData name="Liliana Munoz Bernal" userId="2324f3e0-d9ca-457e-9d37-4a3322601678" providerId="ADAL" clId="{A87D9486-331A-4C19-948C-E931EF0511DF}" dt="2024-11-18T21:04:46.555" v="2169"/>
          <ac:spMkLst>
            <pc:docMk/>
            <pc:sldMk cId="3756610447" sldId="2147375571"/>
            <ac:spMk id="9" creationId="{77BE2081-FDBB-D823-4BEE-8480871B9FE5}"/>
          </ac:spMkLst>
        </pc:spChg>
        <pc:spChg chg="add mod">
          <ac:chgData name="Liliana Munoz Bernal" userId="2324f3e0-d9ca-457e-9d37-4a3322601678" providerId="ADAL" clId="{A87D9486-331A-4C19-948C-E931EF0511DF}" dt="2024-11-18T21:04:46.555" v="2169"/>
          <ac:spMkLst>
            <pc:docMk/>
            <pc:sldMk cId="3756610447" sldId="2147375571"/>
            <ac:spMk id="11" creationId="{78130C05-B39C-38A8-4314-2ADA8571B9B1}"/>
          </ac:spMkLst>
        </pc:spChg>
        <pc:spChg chg="add mod">
          <ac:chgData name="Liliana Munoz Bernal" userId="2324f3e0-d9ca-457e-9d37-4a3322601678" providerId="ADAL" clId="{A87D9486-331A-4C19-948C-E931EF0511DF}" dt="2024-11-18T21:04:46.555" v="2169"/>
          <ac:spMkLst>
            <pc:docMk/>
            <pc:sldMk cId="3756610447" sldId="2147375571"/>
            <ac:spMk id="12" creationId="{0D807744-92EB-538D-E867-7BAD2256EC49}"/>
          </ac:spMkLst>
        </pc:spChg>
        <pc:graphicFrameChg chg="add mod">
          <ac:chgData name="Liliana Munoz Bernal" userId="2324f3e0-d9ca-457e-9d37-4a3322601678" providerId="ADAL" clId="{A87D9486-331A-4C19-948C-E931EF0511DF}" dt="2024-11-18T21:04:46.555" v="2169"/>
          <ac:graphicFrameMkLst>
            <pc:docMk/>
            <pc:sldMk cId="3756610447" sldId="2147375571"/>
            <ac:graphicFrameMk id="5" creationId="{6EA8C282-D9B2-DC6F-55B1-21D5AFF17A8C}"/>
          </ac:graphicFrameMkLst>
        </pc:graphicFrameChg>
        <pc:graphicFrameChg chg="add mod">
          <ac:chgData name="Liliana Munoz Bernal" userId="2324f3e0-d9ca-457e-9d37-4a3322601678" providerId="ADAL" clId="{A87D9486-331A-4C19-948C-E931EF0511DF}" dt="2024-11-18T21:04:46.555" v="2169"/>
          <ac:graphicFrameMkLst>
            <pc:docMk/>
            <pc:sldMk cId="3756610447" sldId="2147375571"/>
            <ac:graphicFrameMk id="7" creationId="{5F459EE1-8B40-4698-689A-A946DE873E87}"/>
          </ac:graphicFrameMkLst>
        </pc:graphicFrameChg>
        <pc:picChg chg="add mod">
          <ac:chgData name="Liliana Munoz Bernal" userId="2324f3e0-d9ca-457e-9d37-4a3322601678" providerId="ADAL" clId="{A87D9486-331A-4C19-948C-E931EF0511DF}" dt="2024-11-18T21:04:46.555" v="2169"/>
          <ac:picMkLst>
            <pc:docMk/>
            <pc:sldMk cId="3756610447" sldId="2147375571"/>
            <ac:picMk id="6" creationId="{19A76CC1-4960-490D-A307-54B6402934E4}"/>
          </ac:picMkLst>
        </pc:picChg>
        <pc:cxnChg chg="add mod">
          <ac:chgData name="Liliana Munoz Bernal" userId="2324f3e0-d9ca-457e-9d37-4a3322601678" providerId="ADAL" clId="{A87D9486-331A-4C19-948C-E931EF0511DF}" dt="2024-11-18T21:04:46.555" v="2169"/>
          <ac:cxnSpMkLst>
            <pc:docMk/>
            <pc:sldMk cId="3756610447" sldId="2147375571"/>
            <ac:cxnSpMk id="10" creationId="{A8EEC456-B9C2-AB9C-9526-CCA530506E2A}"/>
          </ac:cxnSpMkLst>
        </pc:cxnChg>
      </pc:sldChg>
      <pc:sldChg chg="add del">
        <pc:chgData name="Liliana Munoz Bernal" userId="2324f3e0-d9ca-457e-9d37-4a3322601678" providerId="ADAL" clId="{A87D9486-331A-4C19-948C-E931EF0511DF}" dt="2024-11-20T20:17:55.067" v="2229" actId="2696"/>
        <pc:sldMkLst>
          <pc:docMk/>
          <pc:sldMk cId="2316111916" sldId="2147375574"/>
        </pc:sldMkLst>
      </pc:sldChg>
      <pc:sldChg chg="modSp mod modNotesTx">
        <pc:chgData name="Liliana Munoz Bernal" userId="2324f3e0-d9ca-457e-9d37-4a3322601678" providerId="ADAL" clId="{A87D9486-331A-4C19-948C-E931EF0511DF}" dt="2024-11-20T21:36:08.006" v="2335" actId="20577"/>
        <pc:sldMkLst>
          <pc:docMk/>
          <pc:sldMk cId="743172950" sldId="2147375575"/>
        </pc:sldMkLst>
        <pc:spChg chg="mod">
          <ac:chgData name="Liliana Munoz Bernal" userId="2324f3e0-d9ca-457e-9d37-4a3322601678" providerId="ADAL" clId="{A87D9486-331A-4C19-948C-E931EF0511DF}" dt="2024-11-20T21:36:08.006" v="2335" actId="20577"/>
          <ac:spMkLst>
            <pc:docMk/>
            <pc:sldMk cId="743172950" sldId="2147375575"/>
            <ac:spMk id="5" creationId="{D997338E-0C10-B847-D917-C1632D0477DE}"/>
          </ac:spMkLst>
        </pc:spChg>
        <pc:graphicFrameChg chg="mod">
          <ac:chgData name="Liliana Munoz Bernal" userId="2324f3e0-d9ca-457e-9d37-4a3322601678" providerId="ADAL" clId="{A87D9486-331A-4C19-948C-E931EF0511DF}" dt="2024-11-20T21:12:10.603" v="2238" actId="1076"/>
          <ac:graphicFrameMkLst>
            <pc:docMk/>
            <pc:sldMk cId="743172950" sldId="2147375575"/>
            <ac:graphicFrameMk id="2" creationId="{BFD17733-897F-496C-4266-96E5CF6803FA}"/>
          </ac:graphicFrameMkLst>
        </pc:graphicFrameChg>
        <pc:graphicFrameChg chg="mod">
          <ac:chgData name="Liliana Munoz Bernal" userId="2324f3e0-d9ca-457e-9d37-4a3322601678" providerId="ADAL" clId="{A87D9486-331A-4C19-948C-E931EF0511DF}" dt="2024-11-20T21:07:44.696" v="2230" actId="1076"/>
          <ac:graphicFrameMkLst>
            <pc:docMk/>
            <pc:sldMk cId="743172950" sldId="2147375575"/>
            <ac:graphicFrameMk id="4" creationId="{96DB6C98-CE39-8108-8861-8C9A1E9481F6}"/>
          </ac:graphicFrameMkLst>
        </pc:graphicFrameChg>
        <pc:graphicFrameChg chg="mod">
          <ac:chgData name="Liliana Munoz Bernal" userId="2324f3e0-d9ca-457e-9d37-4a3322601678" providerId="ADAL" clId="{A87D9486-331A-4C19-948C-E931EF0511DF}" dt="2024-11-20T21:07:44.696" v="2230" actId="1076"/>
          <ac:graphicFrameMkLst>
            <pc:docMk/>
            <pc:sldMk cId="743172950" sldId="2147375575"/>
            <ac:graphicFrameMk id="10" creationId="{6E350F7D-4C51-2564-0560-A6D7F191B366}"/>
          </ac:graphicFrameMkLst>
        </pc:graphicFrameChg>
      </pc:sldChg>
      <pc:sldChg chg="delSp add mod">
        <pc:chgData name="Liliana Munoz Bernal" userId="2324f3e0-d9ca-457e-9d37-4a3322601678" providerId="ADAL" clId="{A87D9486-331A-4C19-948C-E931EF0511DF}" dt="2024-11-20T22:31:23.809" v="2518" actId="478"/>
        <pc:sldMkLst>
          <pc:docMk/>
          <pc:sldMk cId="2194333420" sldId="2147375576"/>
        </pc:sldMkLst>
        <pc:graphicFrameChg chg="del">
          <ac:chgData name="Liliana Munoz Bernal" userId="2324f3e0-d9ca-457e-9d37-4a3322601678" providerId="ADAL" clId="{A87D9486-331A-4C19-948C-E931EF0511DF}" dt="2024-11-20T22:31:23.809" v="2518" actId="478"/>
          <ac:graphicFrameMkLst>
            <pc:docMk/>
            <pc:sldMk cId="2194333420" sldId="2147375576"/>
            <ac:graphicFrameMk id="3" creationId="{B7D5907E-CC11-9E1F-9EC8-119014EF776B}"/>
          </ac:graphicFrameMkLst>
        </pc:graphicFrameChg>
      </pc:sldChg>
      <pc:sldChg chg="addSp modSp add mod">
        <pc:chgData name="Liliana Munoz Bernal" userId="2324f3e0-d9ca-457e-9d37-4a3322601678" providerId="ADAL" clId="{A87D9486-331A-4C19-948C-E931EF0511DF}" dt="2024-11-20T22:39:24.204" v="2589" actId="14100"/>
        <pc:sldMkLst>
          <pc:docMk/>
          <pc:sldMk cId="3451443988" sldId="2147375577"/>
        </pc:sldMkLst>
        <pc:spChg chg="mod">
          <ac:chgData name="Liliana Munoz Bernal" userId="2324f3e0-d9ca-457e-9d37-4a3322601678" providerId="ADAL" clId="{A87D9486-331A-4C19-948C-E931EF0511DF}" dt="2024-11-20T22:31:36.826" v="2522"/>
          <ac:spMkLst>
            <pc:docMk/>
            <pc:sldMk cId="3451443988" sldId="2147375577"/>
            <ac:spMk id="4" creationId="{00D1C31E-57EA-7AA1-2CDA-B7D41F31DAFA}"/>
          </ac:spMkLst>
        </pc:spChg>
        <pc:spChg chg="mod">
          <ac:chgData name="Liliana Munoz Bernal" userId="2324f3e0-d9ca-457e-9d37-4a3322601678" providerId="ADAL" clId="{A87D9486-331A-4C19-948C-E931EF0511DF}" dt="2024-11-20T22:31:36.826" v="2522"/>
          <ac:spMkLst>
            <pc:docMk/>
            <pc:sldMk cId="3451443988" sldId="2147375577"/>
            <ac:spMk id="6" creationId="{DDA6E514-3EEA-F993-68E3-5100DA44F08A}"/>
          </ac:spMkLst>
        </pc:spChg>
        <pc:spChg chg="mod">
          <ac:chgData name="Liliana Munoz Bernal" userId="2324f3e0-d9ca-457e-9d37-4a3322601678" providerId="ADAL" clId="{A87D9486-331A-4C19-948C-E931EF0511DF}" dt="2024-11-20T22:31:36.826" v="2522"/>
          <ac:spMkLst>
            <pc:docMk/>
            <pc:sldMk cId="3451443988" sldId="2147375577"/>
            <ac:spMk id="9" creationId="{DB8254A8-E907-983F-11E4-AE042E62C89D}"/>
          </ac:spMkLst>
        </pc:spChg>
        <pc:spChg chg="mod">
          <ac:chgData name="Liliana Munoz Bernal" userId="2324f3e0-d9ca-457e-9d37-4a3322601678" providerId="ADAL" clId="{A87D9486-331A-4C19-948C-E931EF0511DF}" dt="2024-11-20T22:31:36.826" v="2522"/>
          <ac:spMkLst>
            <pc:docMk/>
            <pc:sldMk cId="3451443988" sldId="2147375577"/>
            <ac:spMk id="10" creationId="{383ACD91-6F31-C2A3-BE6E-FBDB1D75792B}"/>
          </ac:spMkLst>
        </pc:spChg>
        <pc:spChg chg="mod">
          <ac:chgData name="Liliana Munoz Bernal" userId="2324f3e0-d9ca-457e-9d37-4a3322601678" providerId="ADAL" clId="{A87D9486-331A-4C19-948C-E931EF0511DF}" dt="2024-11-20T22:31:36.826" v="2522"/>
          <ac:spMkLst>
            <pc:docMk/>
            <pc:sldMk cId="3451443988" sldId="2147375577"/>
            <ac:spMk id="11" creationId="{D204860B-3B30-EFCC-979C-158A200BE6B6}"/>
          </ac:spMkLst>
        </pc:spChg>
        <pc:spChg chg="mod">
          <ac:chgData name="Liliana Munoz Bernal" userId="2324f3e0-d9ca-457e-9d37-4a3322601678" providerId="ADAL" clId="{A87D9486-331A-4C19-948C-E931EF0511DF}" dt="2024-11-20T22:31:36.826" v="2522"/>
          <ac:spMkLst>
            <pc:docMk/>
            <pc:sldMk cId="3451443988" sldId="2147375577"/>
            <ac:spMk id="12" creationId="{916A46F2-8EBD-16C6-EDA6-41485E04FCEF}"/>
          </ac:spMkLst>
        </pc:spChg>
        <pc:spChg chg="mod">
          <ac:chgData name="Liliana Munoz Bernal" userId="2324f3e0-d9ca-457e-9d37-4a3322601678" providerId="ADAL" clId="{A87D9486-331A-4C19-948C-E931EF0511DF}" dt="2024-11-20T22:31:36.826" v="2522"/>
          <ac:spMkLst>
            <pc:docMk/>
            <pc:sldMk cId="3451443988" sldId="2147375577"/>
            <ac:spMk id="13" creationId="{A3339F08-9C2A-93CC-CD63-3A69E7725F03}"/>
          </ac:spMkLst>
        </pc:spChg>
        <pc:spChg chg="mod">
          <ac:chgData name="Liliana Munoz Bernal" userId="2324f3e0-d9ca-457e-9d37-4a3322601678" providerId="ADAL" clId="{A87D9486-331A-4C19-948C-E931EF0511DF}" dt="2024-11-20T22:31:36.826" v="2522"/>
          <ac:spMkLst>
            <pc:docMk/>
            <pc:sldMk cId="3451443988" sldId="2147375577"/>
            <ac:spMk id="14" creationId="{2B9AB7B8-C6FA-F420-F54E-4597E16EDD5B}"/>
          </ac:spMkLst>
        </pc:spChg>
        <pc:spChg chg="mod">
          <ac:chgData name="Liliana Munoz Bernal" userId="2324f3e0-d9ca-457e-9d37-4a3322601678" providerId="ADAL" clId="{A87D9486-331A-4C19-948C-E931EF0511DF}" dt="2024-11-20T22:31:36.826" v="2522"/>
          <ac:spMkLst>
            <pc:docMk/>
            <pc:sldMk cId="3451443988" sldId="2147375577"/>
            <ac:spMk id="15" creationId="{2D81C673-4E70-94BC-2525-DBF814403D68}"/>
          </ac:spMkLst>
        </pc:spChg>
        <pc:spChg chg="mod">
          <ac:chgData name="Liliana Munoz Bernal" userId="2324f3e0-d9ca-457e-9d37-4a3322601678" providerId="ADAL" clId="{A87D9486-331A-4C19-948C-E931EF0511DF}" dt="2024-11-20T22:31:36.826" v="2522"/>
          <ac:spMkLst>
            <pc:docMk/>
            <pc:sldMk cId="3451443988" sldId="2147375577"/>
            <ac:spMk id="16" creationId="{2CD2FEA9-195E-F7EA-7F6C-05220B979FBC}"/>
          </ac:spMkLst>
        </pc:spChg>
        <pc:spChg chg="mod">
          <ac:chgData name="Liliana Munoz Bernal" userId="2324f3e0-d9ca-457e-9d37-4a3322601678" providerId="ADAL" clId="{A87D9486-331A-4C19-948C-E931EF0511DF}" dt="2024-11-20T22:31:36.826" v="2522"/>
          <ac:spMkLst>
            <pc:docMk/>
            <pc:sldMk cId="3451443988" sldId="2147375577"/>
            <ac:spMk id="17" creationId="{84A6DA6B-B2F8-971B-22A0-5BABAF5C95EE}"/>
          </ac:spMkLst>
        </pc:spChg>
        <pc:spChg chg="add mod">
          <ac:chgData name="Liliana Munoz Bernal" userId="2324f3e0-d9ca-457e-9d37-4a3322601678" providerId="ADAL" clId="{A87D9486-331A-4C19-948C-E931EF0511DF}" dt="2024-11-20T22:38:50.269" v="2587" actId="14100"/>
          <ac:spMkLst>
            <pc:docMk/>
            <pc:sldMk cId="3451443988" sldId="2147375577"/>
            <ac:spMk id="22" creationId="{8F9A9CB3-0823-0E88-50F5-6F434BAB57B7}"/>
          </ac:spMkLst>
        </pc:spChg>
        <pc:spChg chg="add mod">
          <ac:chgData name="Liliana Munoz Bernal" userId="2324f3e0-d9ca-457e-9d37-4a3322601678" providerId="ADAL" clId="{A87D9486-331A-4C19-948C-E931EF0511DF}" dt="2024-11-20T22:38:44.891" v="2586" actId="14100"/>
          <ac:spMkLst>
            <pc:docMk/>
            <pc:sldMk cId="3451443988" sldId="2147375577"/>
            <ac:spMk id="25" creationId="{E673924E-C93F-E8E9-F79D-D6731E4DF90B}"/>
          </ac:spMkLst>
        </pc:spChg>
        <pc:spChg chg="add mod">
          <ac:chgData name="Liliana Munoz Bernal" userId="2324f3e0-d9ca-457e-9d37-4a3322601678" providerId="ADAL" clId="{A87D9486-331A-4C19-948C-E931EF0511DF}" dt="2024-11-20T22:38:04.797" v="2580" actId="1076"/>
          <ac:spMkLst>
            <pc:docMk/>
            <pc:sldMk cId="3451443988" sldId="2147375577"/>
            <ac:spMk id="27" creationId="{22B5B863-3201-1D07-D7E9-401834770B16}"/>
          </ac:spMkLst>
        </pc:spChg>
        <pc:spChg chg="add mod">
          <ac:chgData name="Liliana Munoz Bernal" userId="2324f3e0-d9ca-457e-9d37-4a3322601678" providerId="ADAL" clId="{A87D9486-331A-4C19-948C-E931EF0511DF}" dt="2024-11-20T22:37:03.484" v="2571" actId="1076"/>
          <ac:spMkLst>
            <pc:docMk/>
            <pc:sldMk cId="3451443988" sldId="2147375577"/>
            <ac:spMk id="29" creationId="{A9B36991-F273-059E-220C-F9D9493DAB1B}"/>
          </ac:spMkLst>
        </pc:spChg>
        <pc:grpChg chg="add mod">
          <ac:chgData name="Liliana Munoz Bernal" userId="2324f3e0-d9ca-457e-9d37-4a3322601678" providerId="ADAL" clId="{A87D9486-331A-4C19-948C-E931EF0511DF}" dt="2024-11-20T22:36:24.797" v="2564" actId="1076"/>
          <ac:grpSpMkLst>
            <pc:docMk/>
            <pc:sldMk cId="3451443988" sldId="2147375577"/>
            <ac:grpSpMk id="3" creationId="{BA6EBC42-C302-E731-3B0B-B29F4D052A39}"/>
          </ac:grpSpMkLst>
        </pc:grpChg>
        <pc:grpChg chg="mod">
          <ac:chgData name="Liliana Munoz Bernal" userId="2324f3e0-d9ca-457e-9d37-4a3322601678" providerId="ADAL" clId="{A87D9486-331A-4C19-948C-E931EF0511DF}" dt="2024-11-20T22:31:36.826" v="2522"/>
          <ac:grpSpMkLst>
            <pc:docMk/>
            <pc:sldMk cId="3451443988" sldId="2147375577"/>
            <ac:grpSpMk id="5" creationId="{77DDC0A8-4F95-56E4-FD36-DB1BA36FAC87}"/>
          </ac:grpSpMkLst>
        </pc:grpChg>
        <pc:grpChg chg="mod">
          <ac:chgData name="Liliana Munoz Bernal" userId="2324f3e0-d9ca-457e-9d37-4a3322601678" providerId="ADAL" clId="{A87D9486-331A-4C19-948C-E931EF0511DF}" dt="2024-11-20T22:31:36.826" v="2522"/>
          <ac:grpSpMkLst>
            <pc:docMk/>
            <pc:sldMk cId="3451443988" sldId="2147375577"/>
            <ac:grpSpMk id="7" creationId="{1AF8E6FF-87C7-0EE8-28B0-E755401E33A2}"/>
          </ac:grpSpMkLst>
        </pc:grpChg>
        <pc:grpChg chg="mod">
          <ac:chgData name="Liliana Munoz Bernal" userId="2324f3e0-d9ca-457e-9d37-4a3322601678" providerId="ADAL" clId="{A87D9486-331A-4C19-948C-E931EF0511DF}" dt="2024-11-20T22:31:36.826" v="2522"/>
          <ac:grpSpMkLst>
            <pc:docMk/>
            <pc:sldMk cId="3451443988" sldId="2147375577"/>
            <ac:grpSpMk id="8" creationId="{C12690CE-51F8-D517-15D0-A64F58FBA545}"/>
          </ac:grpSpMkLst>
        </pc:grpChg>
        <pc:cxnChg chg="add mod">
          <ac:chgData name="Liliana Munoz Bernal" userId="2324f3e0-d9ca-457e-9d37-4a3322601678" providerId="ADAL" clId="{A87D9486-331A-4C19-948C-E931EF0511DF}" dt="2024-11-20T22:36:24.797" v="2564" actId="1076"/>
          <ac:cxnSpMkLst>
            <pc:docMk/>
            <pc:sldMk cId="3451443988" sldId="2147375577"/>
            <ac:cxnSpMk id="18" creationId="{1CAC7AE7-36EB-EFAA-A86A-F033BB1FADA9}"/>
          </ac:cxnSpMkLst>
        </pc:cxnChg>
        <pc:cxnChg chg="add mod">
          <ac:chgData name="Liliana Munoz Bernal" userId="2324f3e0-d9ca-457e-9d37-4a3322601678" providerId="ADAL" clId="{A87D9486-331A-4C19-948C-E931EF0511DF}" dt="2024-11-20T22:39:13.219" v="2588" actId="14100"/>
          <ac:cxnSpMkLst>
            <pc:docMk/>
            <pc:sldMk cId="3451443988" sldId="2147375577"/>
            <ac:cxnSpMk id="30" creationId="{A4E118C8-2C06-F2A1-1058-7CBA9CF5C102}"/>
          </ac:cxnSpMkLst>
        </pc:cxnChg>
        <pc:cxnChg chg="add mod">
          <ac:chgData name="Liliana Munoz Bernal" userId="2324f3e0-d9ca-457e-9d37-4a3322601678" providerId="ADAL" clId="{A87D9486-331A-4C19-948C-E931EF0511DF}" dt="2024-11-20T22:39:24.204" v="2589" actId="14100"/>
          <ac:cxnSpMkLst>
            <pc:docMk/>
            <pc:sldMk cId="3451443988" sldId="2147375577"/>
            <ac:cxnSpMk id="34" creationId="{55B21908-A404-98B0-0F91-879B1B7B38B9}"/>
          </ac:cxnSpMkLst>
        </pc:cxnChg>
        <pc:cxnChg chg="add mod">
          <ac:chgData name="Liliana Munoz Bernal" userId="2324f3e0-d9ca-457e-9d37-4a3322601678" providerId="ADAL" clId="{A87D9486-331A-4C19-948C-E931EF0511DF}" dt="2024-11-20T22:36:24.797" v="2564" actId="1076"/>
          <ac:cxnSpMkLst>
            <pc:docMk/>
            <pc:sldMk cId="3451443988" sldId="2147375577"/>
            <ac:cxnSpMk id="36" creationId="{7C813612-75ED-23D7-3786-C280EBF61388}"/>
          </ac:cxnSpMkLst>
        </pc:cxnChg>
      </pc:sldChg>
      <pc:sldChg chg="add del">
        <pc:chgData name="Liliana Munoz Bernal" userId="2324f3e0-d9ca-457e-9d37-4a3322601678" providerId="ADAL" clId="{A87D9486-331A-4C19-948C-E931EF0511DF}" dt="2024-11-20T22:31:26.450" v="2520"/>
        <pc:sldMkLst>
          <pc:docMk/>
          <pc:sldMk cId="3720244193" sldId="2147375577"/>
        </pc:sldMkLst>
      </pc:sldChg>
      <pc:sldChg chg="addSp modSp mod">
        <pc:chgData name="Liliana Munoz Bernal" userId="2324f3e0-d9ca-457e-9d37-4a3322601678" providerId="ADAL" clId="{A87D9486-331A-4C19-948C-E931EF0511DF}" dt="2024-11-25T15:06:49.040" v="2791" actId="108"/>
        <pc:sldMkLst>
          <pc:docMk/>
          <pc:sldMk cId="2191133480" sldId="2147375578"/>
        </pc:sldMkLst>
        <pc:spChg chg="add mod">
          <ac:chgData name="Liliana Munoz Bernal" userId="2324f3e0-d9ca-457e-9d37-4a3322601678" providerId="ADAL" clId="{A87D9486-331A-4C19-948C-E931EF0511DF}" dt="2024-11-25T15:04:41.835" v="2736" actId="404"/>
          <ac:spMkLst>
            <pc:docMk/>
            <pc:sldMk cId="2191133480" sldId="2147375578"/>
            <ac:spMk id="2" creationId="{1F73A260-975B-C15D-1735-DB8FCFF08A74}"/>
          </ac:spMkLst>
        </pc:spChg>
        <pc:spChg chg="mod">
          <ac:chgData name="Liliana Munoz Bernal" userId="2324f3e0-d9ca-457e-9d37-4a3322601678" providerId="ADAL" clId="{A87D9486-331A-4C19-948C-E931EF0511DF}" dt="2024-11-25T15:06:49.040" v="2791" actId="108"/>
          <ac:spMkLst>
            <pc:docMk/>
            <pc:sldMk cId="2191133480" sldId="2147375578"/>
            <ac:spMk id="34" creationId="{297CAC3E-39BA-3BFA-658A-53368C86C390}"/>
          </ac:spMkLst>
        </pc:spChg>
        <pc:graphicFrameChg chg="modGraphic">
          <ac:chgData name="Liliana Munoz Bernal" userId="2324f3e0-d9ca-457e-9d37-4a3322601678" providerId="ADAL" clId="{A87D9486-331A-4C19-948C-E931EF0511DF}" dt="2024-11-25T15:02:11.592" v="2617" actId="113"/>
          <ac:graphicFrameMkLst>
            <pc:docMk/>
            <pc:sldMk cId="2191133480" sldId="2147375578"/>
            <ac:graphicFrameMk id="36" creationId="{FCCDA6A2-BBEE-724C-72DB-8E25DCAF302C}"/>
          </ac:graphicFrameMkLst>
        </pc:graphicFrameChg>
        <pc:picChg chg="mod">
          <ac:chgData name="Liliana Munoz Bernal" userId="2324f3e0-d9ca-457e-9d37-4a3322601678" providerId="ADAL" clId="{A87D9486-331A-4C19-948C-E931EF0511DF}" dt="2024-11-25T15:02:40.282" v="2618" actId="1076"/>
          <ac:picMkLst>
            <pc:docMk/>
            <pc:sldMk cId="2191133480" sldId="2147375578"/>
            <ac:picMk id="24" creationId="{79F1EC99-3C86-24F4-76CD-9E638E7FA8CC}"/>
          </ac:picMkLst>
        </pc:picChg>
      </pc:sldChg>
      <pc:sldChg chg="modSp mod">
        <pc:chgData name="Liliana Munoz Bernal" userId="2324f3e0-d9ca-457e-9d37-4a3322601678" providerId="ADAL" clId="{A87D9486-331A-4C19-948C-E931EF0511DF}" dt="2024-11-25T15:01:34.536" v="2616" actId="20577"/>
        <pc:sldMkLst>
          <pc:docMk/>
          <pc:sldMk cId="1994868934" sldId="2147375579"/>
        </pc:sldMkLst>
        <pc:spChg chg="mod">
          <ac:chgData name="Liliana Munoz Bernal" userId="2324f3e0-d9ca-457e-9d37-4a3322601678" providerId="ADAL" clId="{A87D9486-331A-4C19-948C-E931EF0511DF}" dt="2024-11-25T15:01:34.536" v="2616" actId="20577"/>
          <ac:spMkLst>
            <pc:docMk/>
            <pc:sldMk cId="1994868934" sldId="2147375579"/>
            <ac:spMk id="4" creationId="{F645A4EE-837A-6A83-AA86-61024A85C447}"/>
          </ac:spMkLst>
        </pc:spChg>
        <pc:spChg chg="mod">
          <ac:chgData name="Liliana Munoz Bernal" userId="2324f3e0-d9ca-457e-9d37-4a3322601678" providerId="ADAL" clId="{A87D9486-331A-4C19-948C-E931EF0511DF}" dt="2024-11-25T15:00:10.953" v="2606" actId="20577"/>
          <ac:spMkLst>
            <pc:docMk/>
            <pc:sldMk cId="1994868934" sldId="2147375579"/>
            <ac:spMk id="34" creationId="{ADA1C541-5215-EA1A-310B-7945D3161DCE}"/>
          </ac:spMkLst>
        </pc:spChg>
        <pc:graphicFrameChg chg="mod modGraphic">
          <ac:chgData name="Liliana Munoz Bernal" userId="2324f3e0-d9ca-457e-9d37-4a3322601678" providerId="ADAL" clId="{A87D9486-331A-4C19-948C-E931EF0511DF}" dt="2024-11-25T15:00:52.879" v="2607" actId="113"/>
          <ac:graphicFrameMkLst>
            <pc:docMk/>
            <pc:sldMk cId="1994868934" sldId="2147375579"/>
            <ac:graphicFrameMk id="3" creationId="{5EDE00C1-B087-6A0D-9C7C-4AD8F1FB8ABD}"/>
          </ac:graphicFrameMkLst>
        </pc:graphicFrameChg>
      </pc:sldChg>
      <pc:sldChg chg="modSp mod ord">
        <pc:chgData name="Liliana Munoz Bernal" userId="2324f3e0-d9ca-457e-9d37-4a3322601678" providerId="ADAL" clId="{A87D9486-331A-4C19-948C-E931EF0511DF}" dt="2024-11-25T15:09:35.152" v="2813" actId="20577"/>
        <pc:sldMkLst>
          <pc:docMk/>
          <pc:sldMk cId="4207874828" sldId="2147375580"/>
        </pc:sldMkLst>
        <pc:spChg chg="mod">
          <ac:chgData name="Liliana Munoz Bernal" userId="2324f3e0-d9ca-457e-9d37-4a3322601678" providerId="ADAL" clId="{A87D9486-331A-4C19-948C-E931EF0511DF}" dt="2024-11-25T15:09:35.152" v="2813" actId="20577"/>
          <ac:spMkLst>
            <pc:docMk/>
            <pc:sldMk cId="4207874828" sldId="2147375580"/>
            <ac:spMk id="34" creationId="{8291DE96-2E65-F886-4E63-1BB736CC1AD4}"/>
          </ac:spMkLst>
        </pc:spChg>
      </pc:sldChg>
      <pc:sldChg chg="new del">
        <pc:chgData name="Liliana Munoz Bernal" userId="2324f3e0-d9ca-457e-9d37-4a3322601678" providerId="ADAL" clId="{A87D9486-331A-4C19-948C-E931EF0511DF}" dt="2024-11-26T19:51:10.430" v="2816" actId="47"/>
        <pc:sldMkLst>
          <pc:docMk/>
          <pc:sldMk cId="1024771464" sldId="2147375581"/>
        </pc:sldMkLst>
      </pc:sldChg>
      <pc:sldChg chg="addSp delSp modSp add mod ord">
        <pc:chgData name="Liliana Munoz Bernal" userId="2324f3e0-d9ca-457e-9d37-4a3322601678" providerId="ADAL" clId="{A87D9486-331A-4C19-948C-E931EF0511DF}" dt="2024-11-26T20:25:58.572" v="4668" actId="1076"/>
        <pc:sldMkLst>
          <pc:docMk/>
          <pc:sldMk cId="1176582958" sldId="2147375582"/>
        </pc:sldMkLst>
        <pc:spChg chg="del">
          <ac:chgData name="Liliana Munoz Bernal" userId="2324f3e0-d9ca-457e-9d37-4a3322601678" providerId="ADAL" clId="{A87D9486-331A-4C19-948C-E931EF0511DF}" dt="2024-11-26T19:51:18.049" v="2820" actId="478"/>
          <ac:spMkLst>
            <pc:docMk/>
            <pc:sldMk cId="1176582958" sldId="2147375582"/>
            <ac:spMk id="3" creationId="{3106B13F-DDB9-17E0-E67B-2EAB1FFD7938}"/>
          </ac:spMkLst>
        </pc:spChg>
        <pc:spChg chg="del">
          <ac:chgData name="Liliana Munoz Bernal" userId="2324f3e0-d9ca-457e-9d37-4a3322601678" providerId="ADAL" clId="{A87D9486-331A-4C19-948C-E931EF0511DF}" dt="2024-11-26T19:51:20.269" v="2821" actId="478"/>
          <ac:spMkLst>
            <pc:docMk/>
            <pc:sldMk cId="1176582958" sldId="2147375582"/>
            <ac:spMk id="5" creationId="{B201BC4D-ECBF-F82D-277B-3793578C063E}"/>
          </ac:spMkLst>
        </pc:spChg>
        <pc:spChg chg="del">
          <ac:chgData name="Liliana Munoz Bernal" userId="2324f3e0-d9ca-457e-9d37-4a3322601678" providerId="ADAL" clId="{A87D9486-331A-4C19-948C-E931EF0511DF}" dt="2024-11-26T19:51:13.870" v="2818" actId="478"/>
          <ac:spMkLst>
            <pc:docMk/>
            <pc:sldMk cId="1176582958" sldId="2147375582"/>
            <ac:spMk id="6" creationId="{4D7BA45F-329F-97DF-F0FC-3AFA27AD536C}"/>
          </ac:spMkLst>
        </pc:spChg>
        <pc:spChg chg="del">
          <ac:chgData name="Liliana Munoz Bernal" userId="2324f3e0-d9ca-457e-9d37-4a3322601678" providerId="ADAL" clId="{A87D9486-331A-4C19-948C-E931EF0511DF}" dt="2024-11-26T19:51:16.877" v="2819" actId="478"/>
          <ac:spMkLst>
            <pc:docMk/>
            <pc:sldMk cId="1176582958" sldId="2147375582"/>
            <ac:spMk id="7" creationId="{C7F91033-2C25-8450-89A3-D5F6B18134F5}"/>
          </ac:spMkLst>
        </pc:spChg>
        <pc:spChg chg="del">
          <ac:chgData name="Liliana Munoz Bernal" userId="2324f3e0-d9ca-457e-9d37-4a3322601678" providerId="ADAL" clId="{A87D9486-331A-4C19-948C-E931EF0511DF}" dt="2024-11-26T19:51:20.269" v="2821" actId="478"/>
          <ac:spMkLst>
            <pc:docMk/>
            <pc:sldMk cId="1176582958" sldId="2147375582"/>
            <ac:spMk id="8" creationId="{173E7EFB-FDAE-7ABA-26B9-C61244AF199A}"/>
          </ac:spMkLst>
        </pc:spChg>
        <pc:spChg chg="del">
          <ac:chgData name="Liliana Munoz Bernal" userId="2324f3e0-d9ca-457e-9d37-4a3322601678" providerId="ADAL" clId="{A87D9486-331A-4C19-948C-E931EF0511DF}" dt="2024-11-26T19:51:22.797" v="2822" actId="478"/>
          <ac:spMkLst>
            <pc:docMk/>
            <pc:sldMk cId="1176582958" sldId="2147375582"/>
            <ac:spMk id="13" creationId="{C8D17491-BD37-32B7-986C-6D875D830975}"/>
          </ac:spMkLst>
        </pc:spChg>
        <pc:spChg chg="add del mod">
          <ac:chgData name="Liliana Munoz Bernal" userId="2324f3e0-d9ca-457e-9d37-4a3322601678" providerId="ADAL" clId="{A87D9486-331A-4C19-948C-E931EF0511DF}" dt="2024-11-26T19:55:01.895" v="2838"/>
          <ac:spMkLst>
            <pc:docMk/>
            <pc:sldMk cId="1176582958" sldId="2147375582"/>
            <ac:spMk id="17" creationId="{83C6D7FE-0ECC-547A-071E-022DC596A7D8}"/>
          </ac:spMkLst>
        </pc:spChg>
        <pc:spChg chg="add mod">
          <ac:chgData name="Liliana Munoz Bernal" userId="2324f3e0-d9ca-457e-9d37-4a3322601678" providerId="ADAL" clId="{A87D9486-331A-4C19-948C-E931EF0511DF}" dt="2024-11-26T19:57:39.984" v="3261" actId="20577"/>
          <ac:spMkLst>
            <pc:docMk/>
            <pc:sldMk cId="1176582958" sldId="2147375582"/>
            <ac:spMk id="18" creationId="{4E0E7823-43CE-EC9B-0FEB-A2A781E4B58B}"/>
          </ac:spMkLst>
        </pc:spChg>
        <pc:spChg chg="add del mod">
          <ac:chgData name="Liliana Munoz Bernal" userId="2324f3e0-d9ca-457e-9d37-4a3322601678" providerId="ADAL" clId="{A87D9486-331A-4C19-948C-E931EF0511DF}" dt="2024-11-26T20:25:08.352" v="4663" actId="478"/>
          <ac:spMkLst>
            <pc:docMk/>
            <pc:sldMk cId="1176582958" sldId="2147375582"/>
            <ac:spMk id="19" creationId="{7200E9B4-9D28-9AB0-0B2A-8B05BB6866B6}"/>
          </ac:spMkLst>
        </pc:spChg>
        <pc:spChg chg="add mod">
          <ac:chgData name="Liliana Munoz Bernal" userId="2324f3e0-d9ca-457e-9d37-4a3322601678" providerId="ADAL" clId="{A87D9486-331A-4C19-948C-E931EF0511DF}" dt="2024-11-26T20:25:45.036" v="4667" actId="1076"/>
          <ac:spMkLst>
            <pc:docMk/>
            <pc:sldMk cId="1176582958" sldId="2147375582"/>
            <ac:spMk id="20" creationId="{3691EFBC-4BD6-96D9-D899-11E3F550161A}"/>
          </ac:spMkLst>
        </pc:spChg>
        <pc:spChg chg="add del mod">
          <ac:chgData name="Liliana Munoz Bernal" userId="2324f3e0-d9ca-457e-9d37-4a3322601678" providerId="ADAL" clId="{A87D9486-331A-4C19-948C-E931EF0511DF}" dt="2024-11-26T20:13:32.848" v="4180" actId="478"/>
          <ac:spMkLst>
            <pc:docMk/>
            <pc:sldMk cId="1176582958" sldId="2147375582"/>
            <ac:spMk id="27" creationId="{C0B0FF09-E15A-7D68-BE52-424517B2846E}"/>
          </ac:spMkLst>
        </pc:spChg>
        <pc:graphicFrameChg chg="del">
          <ac:chgData name="Liliana Munoz Bernal" userId="2324f3e0-d9ca-457e-9d37-4a3322601678" providerId="ADAL" clId="{A87D9486-331A-4C19-948C-E931EF0511DF}" dt="2024-11-26T19:51:20.269" v="2821" actId="478"/>
          <ac:graphicFrameMkLst>
            <pc:docMk/>
            <pc:sldMk cId="1176582958" sldId="2147375582"/>
            <ac:graphicFrameMk id="2" creationId="{4DF9E717-822F-8631-9063-EBADA8AD5DF3}"/>
          </ac:graphicFrameMkLst>
        </pc:graphicFrameChg>
        <pc:graphicFrameChg chg="del">
          <ac:chgData name="Liliana Munoz Bernal" userId="2324f3e0-d9ca-457e-9d37-4a3322601678" providerId="ADAL" clId="{A87D9486-331A-4C19-948C-E931EF0511DF}" dt="2024-11-26T19:51:12.837" v="2817" actId="478"/>
          <ac:graphicFrameMkLst>
            <pc:docMk/>
            <pc:sldMk cId="1176582958" sldId="2147375582"/>
            <ac:graphicFrameMk id="4" creationId="{8918F402-3896-F242-C67D-7EFDC9D03BB7}"/>
          </ac:graphicFrameMkLst>
        </pc:graphicFrameChg>
        <pc:graphicFrameChg chg="del">
          <ac:chgData name="Liliana Munoz Bernal" userId="2324f3e0-d9ca-457e-9d37-4a3322601678" providerId="ADAL" clId="{A87D9486-331A-4C19-948C-E931EF0511DF}" dt="2024-11-26T19:51:23.909" v="2823" actId="478"/>
          <ac:graphicFrameMkLst>
            <pc:docMk/>
            <pc:sldMk cId="1176582958" sldId="2147375582"/>
            <ac:graphicFrameMk id="10" creationId="{4EEAEFD1-0074-B204-C088-F449E5A423C5}"/>
          </ac:graphicFrameMkLst>
        </pc:graphicFrameChg>
        <pc:picChg chg="add del mod">
          <ac:chgData name="Liliana Munoz Bernal" userId="2324f3e0-d9ca-457e-9d37-4a3322601678" providerId="ADAL" clId="{A87D9486-331A-4C19-948C-E931EF0511DF}" dt="2024-11-26T20:02:27.250" v="3710" actId="478"/>
          <ac:picMkLst>
            <pc:docMk/>
            <pc:sldMk cId="1176582958" sldId="2147375582"/>
            <ac:picMk id="11" creationId="{A72E7FC3-B4FB-4E4C-7360-10652E87F01A}"/>
          </ac:picMkLst>
        </pc:picChg>
        <pc:picChg chg="add del mod">
          <ac:chgData name="Liliana Munoz Bernal" userId="2324f3e0-d9ca-457e-9d37-4a3322601678" providerId="ADAL" clId="{A87D9486-331A-4C19-948C-E931EF0511DF}" dt="2024-11-26T20:03:00.607" v="3716" actId="478"/>
          <ac:picMkLst>
            <pc:docMk/>
            <pc:sldMk cId="1176582958" sldId="2147375582"/>
            <ac:picMk id="14" creationId="{853E3C8A-5CAE-E722-4586-EBB11C0C49F0}"/>
          </ac:picMkLst>
        </pc:picChg>
        <pc:picChg chg="add del mod">
          <ac:chgData name="Liliana Munoz Bernal" userId="2324f3e0-d9ca-457e-9d37-4a3322601678" providerId="ADAL" clId="{A87D9486-331A-4C19-948C-E931EF0511DF}" dt="2024-11-26T20:03:26.519" v="3719" actId="478"/>
          <ac:picMkLst>
            <pc:docMk/>
            <pc:sldMk cId="1176582958" sldId="2147375582"/>
            <ac:picMk id="16" creationId="{DB3FB4BE-8C43-82F3-AC2B-D1AA770CEE5B}"/>
          </ac:picMkLst>
        </pc:picChg>
        <pc:picChg chg="add del mod">
          <ac:chgData name="Liliana Munoz Bernal" userId="2324f3e0-d9ca-457e-9d37-4a3322601678" providerId="ADAL" clId="{A87D9486-331A-4C19-948C-E931EF0511DF}" dt="2024-11-26T20:24:49.875" v="4660" actId="478"/>
          <ac:picMkLst>
            <pc:docMk/>
            <pc:sldMk cId="1176582958" sldId="2147375582"/>
            <ac:picMk id="22" creationId="{71F0118A-7FC4-AB41-546E-65181024E398}"/>
          </ac:picMkLst>
        </pc:picChg>
        <pc:picChg chg="add del mod">
          <ac:chgData name="Liliana Munoz Bernal" userId="2324f3e0-d9ca-457e-9d37-4a3322601678" providerId="ADAL" clId="{A87D9486-331A-4C19-948C-E931EF0511DF}" dt="2024-11-26T20:13:06.037" v="4170" actId="478"/>
          <ac:picMkLst>
            <pc:docMk/>
            <pc:sldMk cId="1176582958" sldId="2147375582"/>
            <ac:picMk id="24" creationId="{F3EA6CAE-D60E-274E-6391-ABDCCBA0D891}"/>
          </ac:picMkLst>
        </pc:picChg>
        <pc:picChg chg="add del mod">
          <ac:chgData name="Liliana Munoz Bernal" userId="2324f3e0-d9ca-457e-9d37-4a3322601678" providerId="ADAL" clId="{A87D9486-331A-4C19-948C-E931EF0511DF}" dt="2024-11-26T20:25:37.919" v="4664" actId="478"/>
          <ac:picMkLst>
            <pc:docMk/>
            <pc:sldMk cId="1176582958" sldId="2147375582"/>
            <ac:picMk id="26" creationId="{33510D5A-E04F-5F01-CEBC-C5F1D3779A41}"/>
          </ac:picMkLst>
        </pc:picChg>
        <pc:picChg chg="add del mod">
          <ac:chgData name="Liliana Munoz Bernal" userId="2324f3e0-d9ca-457e-9d37-4a3322601678" providerId="ADAL" clId="{A87D9486-331A-4C19-948C-E931EF0511DF}" dt="2024-11-26T20:23:50.313" v="4651" actId="478"/>
          <ac:picMkLst>
            <pc:docMk/>
            <pc:sldMk cId="1176582958" sldId="2147375582"/>
            <ac:picMk id="29" creationId="{0F653DA6-6CCD-7ADE-679F-4C732D207E07}"/>
          </ac:picMkLst>
        </pc:picChg>
        <pc:picChg chg="add mod">
          <ac:chgData name="Liliana Munoz Bernal" userId="2324f3e0-d9ca-457e-9d37-4a3322601678" providerId="ADAL" clId="{A87D9486-331A-4C19-948C-E931EF0511DF}" dt="2024-11-26T20:25:06.321" v="4662" actId="1076"/>
          <ac:picMkLst>
            <pc:docMk/>
            <pc:sldMk cId="1176582958" sldId="2147375582"/>
            <ac:picMk id="31" creationId="{A819C1EC-6ED8-492A-B688-27D9C702EB0F}"/>
          </ac:picMkLst>
        </pc:picChg>
        <pc:picChg chg="add mod">
          <ac:chgData name="Liliana Munoz Bernal" userId="2324f3e0-d9ca-457e-9d37-4a3322601678" providerId="ADAL" clId="{A87D9486-331A-4C19-948C-E931EF0511DF}" dt="2024-11-26T20:25:58.572" v="4668" actId="1076"/>
          <ac:picMkLst>
            <pc:docMk/>
            <pc:sldMk cId="1176582958" sldId="2147375582"/>
            <ac:picMk id="33" creationId="{EB5A345E-DA62-0AAE-7400-A75436ABEA21}"/>
          </ac:picMkLst>
        </pc:picChg>
      </pc:sldChg>
      <pc:sldChg chg="del">
        <pc:chgData name="Liliana Munoz Bernal" userId="2324f3e0-d9ca-457e-9d37-4a3322601678" providerId="ADAL" clId="{A87D9486-331A-4C19-948C-E931EF0511DF}" dt="2024-11-26T23:29:31.667" v="4669" actId="47"/>
        <pc:sldMkLst>
          <pc:docMk/>
          <pc:sldMk cId="2795540928" sldId="2147375583"/>
        </pc:sldMkLst>
      </pc:sldChg>
      <pc:sldChg chg="del">
        <pc:chgData name="Liliana Munoz Bernal" userId="2324f3e0-d9ca-457e-9d37-4a3322601678" providerId="ADAL" clId="{A87D9486-331A-4C19-948C-E931EF0511DF}" dt="2024-11-26T23:29:32.265" v="4670" actId="47"/>
        <pc:sldMkLst>
          <pc:docMk/>
          <pc:sldMk cId="2556673747" sldId="2147375584"/>
        </pc:sldMkLst>
      </pc:sldChg>
      <pc:sldChg chg="del">
        <pc:chgData name="Liliana Munoz Bernal" userId="2324f3e0-d9ca-457e-9d37-4a3322601678" providerId="ADAL" clId="{A87D9486-331A-4C19-948C-E931EF0511DF}" dt="2024-11-26T23:29:32.627" v="4671" actId="47"/>
        <pc:sldMkLst>
          <pc:docMk/>
          <pc:sldMk cId="4135612125" sldId="2147375585"/>
        </pc:sldMkLst>
      </pc:sldChg>
      <pc:sldChg chg="del">
        <pc:chgData name="Liliana Munoz Bernal" userId="2324f3e0-d9ca-457e-9d37-4a3322601678" providerId="ADAL" clId="{A87D9486-331A-4C19-948C-E931EF0511DF}" dt="2024-11-26T23:29:32.948" v="4672" actId="47"/>
        <pc:sldMkLst>
          <pc:docMk/>
          <pc:sldMk cId="2564124922" sldId="2147375586"/>
        </pc:sldMkLst>
      </pc:sldChg>
      <pc:sldChg chg="del">
        <pc:chgData name="Liliana Munoz Bernal" userId="2324f3e0-d9ca-457e-9d37-4a3322601678" providerId="ADAL" clId="{A87D9486-331A-4C19-948C-E931EF0511DF}" dt="2024-11-26T23:29:33.380" v="4673" actId="47"/>
        <pc:sldMkLst>
          <pc:docMk/>
          <pc:sldMk cId="819643484" sldId="2147375587"/>
        </pc:sldMkLst>
      </pc:sldChg>
      <pc:sldChg chg="del">
        <pc:chgData name="Liliana Munoz Bernal" userId="2324f3e0-d9ca-457e-9d37-4a3322601678" providerId="ADAL" clId="{A87D9486-331A-4C19-948C-E931EF0511DF}" dt="2024-11-26T23:29:34.453" v="4674" actId="47"/>
        <pc:sldMkLst>
          <pc:docMk/>
          <pc:sldMk cId="4152468486" sldId="2147375588"/>
        </pc:sldMkLst>
      </pc:sldChg>
      <pc:sldChg chg="del">
        <pc:chgData name="Liliana Munoz Bernal" userId="2324f3e0-d9ca-457e-9d37-4a3322601678" providerId="ADAL" clId="{A87D9486-331A-4C19-948C-E931EF0511DF}" dt="2024-11-26T23:29:34.735" v="4675" actId="47"/>
        <pc:sldMkLst>
          <pc:docMk/>
          <pc:sldMk cId="2881657299" sldId="2147375589"/>
        </pc:sldMkLst>
      </pc:sldChg>
      <pc:sldChg chg="del">
        <pc:chgData name="Liliana Munoz Bernal" userId="2324f3e0-d9ca-457e-9d37-4a3322601678" providerId="ADAL" clId="{A87D9486-331A-4C19-948C-E931EF0511DF}" dt="2024-11-26T23:29:34.936" v="4676" actId="47"/>
        <pc:sldMkLst>
          <pc:docMk/>
          <pc:sldMk cId="678468478" sldId="2147375590"/>
        </pc:sldMkLst>
      </pc:sldChg>
      <pc:sldChg chg="del">
        <pc:chgData name="Liliana Munoz Bernal" userId="2324f3e0-d9ca-457e-9d37-4a3322601678" providerId="ADAL" clId="{A87D9486-331A-4C19-948C-E931EF0511DF}" dt="2024-11-26T23:29:35.165" v="4677" actId="47"/>
        <pc:sldMkLst>
          <pc:docMk/>
          <pc:sldMk cId="2390785101" sldId="2147375591"/>
        </pc:sldMkLst>
      </pc:sldChg>
      <pc:sldChg chg="del">
        <pc:chgData name="Liliana Munoz Bernal" userId="2324f3e0-d9ca-457e-9d37-4a3322601678" providerId="ADAL" clId="{A87D9486-331A-4C19-948C-E931EF0511DF}" dt="2024-11-26T23:29:35.338" v="4678" actId="47"/>
        <pc:sldMkLst>
          <pc:docMk/>
          <pc:sldMk cId="3848197478" sldId="2147375592"/>
        </pc:sldMkLst>
      </pc:sldChg>
      <pc:sldChg chg="del">
        <pc:chgData name="Liliana Munoz Bernal" userId="2324f3e0-d9ca-457e-9d37-4a3322601678" providerId="ADAL" clId="{A87D9486-331A-4C19-948C-E931EF0511DF}" dt="2024-11-26T23:29:35.527" v="4679" actId="47"/>
        <pc:sldMkLst>
          <pc:docMk/>
          <pc:sldMk cId="781750770" sldId="2147375593"/>
        </pc:sldMkLst>
      </pc:sldChg>
      <pc:sldChg chg="del">
        <pc:chgData name="Liliana Munoz Bernal" userId="2324f3e0-d9ca-457e-9d37-4a3322601678" providerId="ADAL" clId="{A87D9486-331A-4C19-948C-E931EF0511DF}" dt="2024-11-26T23:29:35.728" v="4680" actId="47"/>
        <pc:sldMkLst>
          <pc:docMk/>
          <pc:sldMk cId="3800075917" sldId="2147375594"/>
        </pc:sldMkLst>
      </pc:sldChg>
      <pc:sldChg chg="del">
        <pc:chgData name="Liliana Munoz Bernal" userId="2324f3e0-d9ca-457e-9d37-4a3322601678" providerId="ADAL" clId="{A87D9486-331A-4C19-948C-E931EF0511DF}" dt="2024-11-26T23:29:35.899" v="4681" actId="47"/>
        <pc:sldMkLst>
          <pc:docMk/>
          <pc:sldMk cId="820756561" sldId="2147375595"/>
        </pc:sldMkLst>
      </pc:sldChg>
      <pc:sldChg chg="del">
        <pc:chgData name="Liliana Munoz Bernal" userId="2324f3e0-d9ca-457e-9d37-4a3322601678" providerId="ADAL" clId="{A87D9486-331A-4C19-948C-E931EF0511DF}" dt="2024-11-26T23:29:37.039" v="4682" actId="47"/>
        <pc:sldMkLst>
          <pc:docMk/>
          <pc:sldMk cId="35341057" sldId="2147375596"/>
        </pc:sldMkLst>
      </pc:sldChg>
      <pc:sldChg chg="del">
        <pc:chgData name="Liliana Munoz Bernal" userId="2324f3e0-d9ca-457e-9d37-4a3322601678" providerId="ADAL" clId="{A87D9486-331A-4C19-948C-E931EF0511DF}" dt="2024-11-26T23:29:37.216" v="4683" actId="47"/>
        <pc:sldMkLst>
          <pc:docMk/>
          <pc:sldMk cId="4180389994" sldId="2147375597"/>
        </pc:sldMkLst>
      </pc:sldChg>
      <pc:sldChg chg="del">
        <pc:chgData name="Liliana Munoz Bernal" userId="2324f3e0-d9ca-457e-9d37-4a3322601678" providerId="ADAL" clId="{A87D9486-331A-4C19-948C-E931EF0511DF}" dt="2024-11-26T23:29:37.406" v="4684" actId="47"/>
        <pc:sldMkLst>
          <pc:docMk/>
          <pc:sldMk cId="1494022716" sldId="2147375598"/>
        </pc:sldMkLst>
      </pc:sldChg>
      <pc:sldChg chg="del">
        <pc:chgData name="Liliana Munoz Bernal" userId="2324f3e0-d9ca-457e-9d37-4a3322601678" providerId="ADAL" clId="{A87D9486-331A-4C19-948C-E931EF0511DF}" dt="2024-11-26T23:29:37.597" v="4685" actId="47"/>
        <pc:sldMkLst>
          <pc:docMk/>
          <pc:sldMk cId="1918345777" sldId="2147375599"/>
        </pc:sldMkLst>
      </pc:sldChg>
      <pc:sldChg chg="del">
        <pc:chgData name="Liliana Munoz Bernal" userId="2324f3e0-d9ca-457e-9d37-4a3322601678" providerId="ADAL" clId="{A87D9486-331A-4C19-948C-E931EF0511DF}" dt="2024-11-26T23:29:37.798" v="4686" actId="47"/>
        <pc:sldMkLst>
          <pc:docMk/>
          <pc:sldMk cId="2980788922" sldId="2147375600"/>
        </pc:sldMkLst>
      </pc:sldChg>
      <pc:sldChg chg="del">
        <pc:chgData name="Liliana Munoz Bernal" userId="2324f3e0-d9ca-457e-9d37-4a3322601678" providerId="ADAL" clId="{A87D9486-331A-4C19-948C-E931EF0511DF}" dt="2024-11-26T23:29:37.969" v="4687" actId="47"/>
        <pc:sldMkLst>
          <pc:docMk/>
          <pc:sldMk cId="1452078500" sldId="2147375601"/>
        </pc:sldMkLst>
      </pc:sldChg>
      <pc:sldChg chg="del">
        <pc:chgData name="Liliana Munoz Bernal" userId="2324f3e0-d9ca-457e-9d37-4a3322601678" providerId="ADAL" clId="{A87D9486-331A-4C19-948C-E931EF0511DF}" dt="2024-11-26T23:29:38.190" v="4688" actId="47"/>
        <pc:sldMkLst>
          <pc:docMk/>
          <pc:sldMk cId="1989021544" sldId="2147375602"/>
        </pc:sldMkLst>
      </pc:sldChg>
      <pc:sldChg chg="del">
        <pc:chgData name="Liliana Munoz Bernal" userId="2324f3e0-d9ca-457e-9d37-4a3322601678" providerId="ADAL" clId="{A87D9486-331A-4C19-948C-E931EF0511DF}" dt="2024-11-26T23:29:38.676" v="4689" actId="47"/>
        <pc:sldMkLst>
          <pc:docMk/>
          <pc:sldMk cId="3958382388" sldId="2147375603"/>
        </pc:sldMkLst>
      </pc:sldChg>
      <pc:sldChg chg="del">
        <pc:chgData name="Liliana Munoz Bernal" userId="2324f3e0-d9ca-457e-9d37-4a3322601678" providerId="ADAL" clId="{A87D9486-331A-4C19-948C-E931EF0511DF}" dt="2024-11-26T23:29:38.739" v="4690" actId="47"/>
        <pc:sldMkLst>
          <pc:docMk/>
          <pc:sldMk cId="3851159297" sldId="2147375604"/>
        </pc:sldMkLst>
      </pc:sldChg>
      <pc:sldChg chg="del">
        <pc:chgData name="Liliana Munoz Bernal" userId="2324f3e0-d9ca-457e-9d37-4a3322601678" providerId="ADAL" clId="{A87D9486-331A-4C19-948C-E931EF0511DF}" dt="2024-11-26T23:29:38.823" v="4691" actId="47"/>
        <pc:sldMkLst>
          <pc:docMk/>
          <pc:sldMk cId="3301995049" sldId="2147375605"/>
        </pc:sldMkLst>
      </pc:sldChg>
      <pc:sldChg chg="del">
        <pc:chgData name="Liliana Munoz Bernal" userId="2324f3e0-d9ca-457e-9d37-4a3322601678" providerId="ADAL" clId="{A87D9486-331A-4C19-948C-E931EF0511DF}" dt="2024-11-26T23:29:38.893" v="4692" actId="47"/>
        <pc:sldMkLst>
          <pc:docMk/>
          <pc:sldMk cId="1219055982" sldId="2147375606"/>
        </pc:sldMkLst>
      </pc:sldChg>
      <pc:sldChg chg="del">
        <pc:chgData name="Liliana Munoz Bernal" userId="2324f3e0-d9ca-457e-9d37-4a3322601678" providerId="ADAL" clId="{A87D9486-331A-4C19-948C-E931EF0511DF}" dt="2024-11-26T23:29:38.973" v="4693" actId="47"/>
        <pc:sldMkLst>
          <pc:docMk/>
          <pc:sldMk cId="1525201275" sldId="2147375607"/>
        </pc:sldMkLst>
      </pc:sldChg>
      <pc:sldChg chg="del">
        <pc:chgData name="Liliana Munoz Bernal" userId="2324f3e0-d9ca-457e-9d37-4a3322601678" providerId="ADAL" clId="{A87D9486-331A-4C19-948C-E931EF0511DF}" dt="2024-11-26T23:29:39.062" v="4694" actId="47"/>
        <pc:sldMkLst>
          <pc:docMk/>
          <pc:sldMk cId="3541564661" sldId="2147375608"/>
        </pc:sldMkLst>
      </pc:sldChg>
      <pc:sldChg chg="del">
        <pc:chgData name="Liliana Munoz Bernal" userId="2324f3e0-d9ca-457e-9d37-4a3322601678" providerId="ADAL" clId="{A87D9486-331A-4C19-948C-E931EF0511DF}" dt="2024-11-26T23:29:39.142" v="4695" actId="47"/>
        <pc:sldMkLst>
          <pc:docMk/>
          <pc:sldMk cId="2531344752" sldId="2147375609"/>
        </pc:sldMkLst>
      </pc:sldChg>
      <pc:sldChg chg="del">
        <pc:chgData name="Liliana Munoz Bernal" userId="2324f3e0-d9ca-457e-9d37-4a3322601678" providerId="ADAL" clId="{A87D9486-331A-4C19-948C-E931EF0511DF}" dt="2024-11-26T23:29:39.215" v="4696" actId="47"/>
        <pc:sldMkLst>
          <pc:docMk/>
          <pc:sldMk cId="1323249517" sldId="2147375610"/>
        </pc:sldMkLst>
      </pc:sldChg>
      <pc:sldChg chg="del">
        <pc:chgData name="Liliana Munoz Bernal" userId="2324f3e0-d9ca-457e-9d37-4a3322601678" providerId="ADAL" clId="{A87D9486-331A-4C19-948C-E931EF0511DF}" dt="2024-11-26T23:29:39.295" v="4697" actId="47"/>
        <pc:sldMkLst>
          <pc:docMk/>
          <pc:sldMk cId="1123675863" sldId="2147375611"/>
        </pc:sldMkLst>
      </pc:sldChg>
      <pc:sldChg chg="del">
        <pc:chgData name="Liliana Munoz Bernal" userId="2324f3e0-d9ca-457e-9d37-4a3322601678" providerId="ADAL" clId="{A87D9486-331A-4C19-948C-E931EF0511DF}" dt="2024-11-26T23:29:39.365" v="4698" actId="47"/>
        <pc:sldMkLst>
          <pc:docMk/>
          <pc:sldMk cId="3288112410" sldId="2147375612"/>
        </pc:sldMkLst>
      </pc:sldChg>
      <pc:sldChg chg="del">
        <pc:chgData name="Liliana Munoz Bernal" userId="2324f3e0-d9ca-457e-9d37-4a3322601678" providerId="ADAL" clId="{A87D9486-331A-4C19-948C-E931EF0511DF}" dt="2024-11-26T23:29:39.446" v="4699" actId="47"/>
        <pc:sldMkLst>
          <pc:docMk/>
          <pc:sldMk cId="4156841178" sldId="2147375613"/>
        </pc:sldMkLst>
      </pc:sldChg>
      <pc:sldChg chg="del">
        <pc:chgData name="Liliana Munoz Bernal" userId="2324f3e0-d9ca-457e-9d37-4a3322601678" providerId="ADAL" clId="{A87D9486-331A-4C19-948C-E931EF0511DF}" dt="2024-11-26T23:29:39.516" v="4700" actId="47"/>
        <pc:sldMkLst>
          <pc:docMk/>
          <pc:sldMk cId="2478571533" sldId="2147375614"/>
        </pc:sldMkLst>
      </pc:sldChg>
      <pc:sldChg chg="del">
        <pc:chgData name="Liliana Munoz Bernal" userId="2324f3e0-d9ca-457e-9d37-4a3322601678" providerId="ADAL" clId="{A87D9486-331A-4C19-948C-E931EF0511DF}" dt="2024-11-26T23:29:39.596" v="4701" actId="47"/>
        <pc:sldMkLst>
          <pc:docMk/>
          <pc:sldMk cId="2631894893" sldId="2147375615"/>
        </pc:sldMkLst>
      </pc:sldChg>
      <pc:sldChg chg="del">
        <pc:chgData name="Liliana Munoz Bernal" userId="2324f3e0-d9ca-457e-9d37-4a3322601678" providerId="ADAL" clId="{A87D9486-331A-4C19-948C-E931EF0511DF}" dt="2024-11-26T23:29:39.677" v="4702" actId="47"/>
        <pc:sldMkLst>
          <pc:docMk/>
          <pc:sldMk cId="3990167751" sldId="2147375616"/>
        </pc:sldMkLst>
      </pc:sldChg>
      <pc:sldChg chg="del">
        <pc:chgData name="Liliana Munoz Bernal" userId="2324f3e0-d9ca-457e-9d37-4a3322601678" providerId="ADAL" clId="{A87D9486-331A-4C19-948C-E931EF0511DF}" dt="2024-11-26T23:29:39.747" v="4703" actId="47"/>
        <pc:sldMkLst>
          <pc:docMk/>
          <pc:sldMk cId="312225598" sldId="2147375617"/>
        </pc:sldMkLst>
      </pc:sldChg>
      <pc:sldChg chg="del">
        <pc:chgData name="Liliana Munoz Bernal" userId="2324f3e0-d9ca-457e-9d37-4a3322601678" providerId="ADAL" clId="{A87D9486-331A-4C19-948C-E931EF0511DF}" dt="2024-11-26T23:29:39.828" v="4704" actId="47"/>
        <pc:sldMkLst>
          <pc:docMk/>
          <pc:sldMk cId="762057328" sldId="2147375618"/>
        </pc:sldMkLst>
      </pc:sldChg>
      <pc:sldChg chg="del">
        <pc:chgData name="Liliana Munoz Bernal" userId="2324f3e0-d9ca-457e-9d37-4a3322601678" providerId="ADAL" clId="{A87D9486-331A-4C19-948C-E931EF0511DF}" dt="2024-11-26T23:29:39.898" v="4705" actId="47"/>
        <pc:sldMkLst>
          <pc:docMk/>
          <pc:sldMk cId="3234279315" sldId="2147375619"/>
        </pc:sldMkLst>
      </pc:sldChg>
      <pc:sldChg chg="del">
        <pc:chgData name="Liliana Munoz Bernal" userId="2324f3e0-d9ca-457e-9d37-4a3322601678" providerId="ADAL" clId="{A87D9486-331A-4C19-948C-E931EF0511DF}" dt="2024-11-26T23:29:39.968" v="4706" actId="47"/>
        <pc:sldMkLst>
          <pc:docMk/>
          <pc:sldMk cId="963272667" sldId="2147375620"/>
        </pc:sldMkLst>
      </pc:sldChg>
      <pc:sldChg chg="del">
        <pc:chgData name="Liliana Munoz Bernal" userId="2324f3e0-d9ca-457e-9d37-4a3322601678" providerId="ADAL" clId="{A87D9486-331A-4C19-948C-E931EF0511DF}" dt="2024-11-26T23:29:40.049" v="4707" actId="47"/>
        <pc:sldMkLst>
          <pc:docMk/>
          <pc:sldMk cId="235108118" sldId="2147375621"/>
        </pc:sldMkLst>
      </pc:sldChg>
      <pc:sldChg chg="del">
        <pc:chgData name="Liliana Munoz Bernal" userId="2324f3e0-d9ca-457e-9d37-4a3322601678" providerId="ADAL" clId="{A87D9486-331A-4C19-948C-E931EF0511DF}" dt="2024-11-26T23:29:40.119" v="4708" actId="47"/>
        <pc:sldMkLst>
          <pc:docMk/>
          <pc:sldMk cId="539424411" sldId="2147375622"/>
        </pc:sldMkLst>
      </pc:sldChg>
      <pc:sldChg chg="del">
        <pc:chgData name="Liliana Munoz Bernal" userId="2324f3e0-d9ca-457e-9d37-4a3322601678" providerId="ADAL" clId="{A87D9486-331A-4C19-948C-E931EF0511DF}" dt="2024-11-26T23:29:40.198" v="4709" actId="47"/>
        <pc:sldMkLst>
          <pc:docMk/>
          <pc:sldMk cId="1813586996" sldId="2147375623"/>
        </pc:sldMkLst>
      </pc:sldChg>
      <pc:sldChg chg="del">
        <pc:chgData name="Liliana Munoz Bernal" userId="2324f3e0-d9ca-457e-9d37-4a3322601678" providerId="ADAL" clId="{A87D9486-331A-4C19-948C-E931EF0511DF}" dt="2024-11-26T23:29:40.270" v="4710" actId="47"/>
        <pc:sldMkLst>
          <pc:docMk/>
          <pc:sldMk cId="3022589924" sldId="2147375624"/>
        </pc:sldMkLst>
      </pc:sldChg>
      <pc:sldChg chg="del">
        <pc:chgData name="Liliana Munoz Bernal" userId="2324f3e0-d9ca-457e-9d37-4a3322601678" providerId="ADAL" clId="{A87D9486-331A-4C19-948C-E931EF0511DF}" dt="2024-11-26T23:29:40.349" v="4711" actId="47"/>
        <pc:sldMkLst>
          <pc:docMk/>
          <pc:sldMk cId="4230768098" sldId="2147375625"/>
        </pc:sldMkLst>
      </pc:sldChg>
      <pc:sldChg chg="del">
        <pc:chgData name="Liliana Munoz Bernal" userId="2324f3e0-d9ca-457e-9d37-4a3322601678" providerId="ADAL" clId="{A87D9486-331A-4C19-948C-E931EF0511DF}" dt="2024-11-26T23:29:40.421" v="4712" actId="47"/>
        <pc:sldMkLst>
          <pc:docMk/>
          <pc:sldMk cId="2434510787" sldId="2147375626"/>
        </pc:sldMkLst>
      </pc:sldChg>
      <pc:sldChg chg="del">
        <pc:chgData name="Liliana Munoz Bernal" userId="2324f3e0-d9ca-457e-9d37-4a3322601678" providerId="ADAL" clId="{A87D9486-331A-4C19-948C-E931EF0511DF}" dt="2024-11-26T23:29:40.491" v="4713" actId="47"/>
        <pc:sldMkLst>
          <pc:docMk/>
          <pc:sldMk cId="655449412" sldId="2147375627"/>
        </pc:sldMkLst>
      </pc:sldChg>
      <pc:sldChg chg="del">
        <pc:chgData name="Liliana Munoz Bernal" userId="2324f3e0-d9ca-457e-9d37-4a3322601678" providerId="ADAL" clId="{A87D9486-331A-4C19-948C-E931EF0511DF}" dt="2024-11-26T23:29:40.572" v="4714" actId="47"/>
        <pc:sldMkLst>
          <pc:docMk/>
          <pc:sldMk cId="1226741372" sldId="2147375628"/>
        </pc:sldMkLst>
      </pc:sldChg>
      <pc:sldChg chg="del">
        <pc:chgData name="Liliana Munoz Bernal" userId="2324f3e0-d9ca-457e-9d37-4a3322601678" providerId="ADAL" clId="{A87D9486-331A-4C19-948C-E931EF0511DF}" dt="2024-11-26T23:29:40.642" v="4715" actId="47"/>
        <pc:sldMkLst>
          <pc:docMk/>
          <pc:sldMk cId="1447047192" sldId="2147375629"/>
        </pc:sldMkLst>
      </pc:sldChg>
      <pc:sldChg chg="del">
        <pc:chgData name="Liliana Munoz Bernal" userId="2324f3e0-d9ca-457e-9d37-4a3322601678" providerId="ADAL" clId="{A87D9486-331A-4C19-948C-E931EF0511DF}" dt="2024-11-26T23:29:40.713" v="4716" actId="47"/>
        <pc:sldMkLst>
          <pc:docMk/>
          <pc:sldMk cId="3043045785" sldId="2147375630"/>
        </pc:sldMkLst>
      </pc:sldChg>
      <pc:sldChg chg="del">
        <pc:chgData name="Liliana Munoz Bernal" userId="2324f3e0-d9ca-457e-9d37-4a3322601678" providerId="ADAL" clId="{A87D9486-331A-4C19-948C-E931EF0511DF}" dt="2024-11-26T23:29:40.793" v="4717" actId="47"/>
        <pc:sldMkLst>
          <pc:docMk/>
          <pc:sldMk cId="3327777934" sldId="2147375631"/>
        </pc:sldMkLst>
      </pc:sldChg>
      <pc:sldChg chg="del">
        <pc:chgData name="Liliana Munoz Bernal" userId="2324f3e0-d9ca-457e-9d37-4a3322601678" providerId="ADAL" clId="{A87D9486-331A-4C19-948C-E931EF0511DF}" dt="2024-11-26T23:29:40.863" v="4718" actId="47"/>
        <pc:sldMkLst>
          <pc:docMk/>
          <pc:sldMk cId="2635514342" sldId="2147375632"/>
        </pc:sldMkLst>
      </pc:sldChg>
      <pc:sldChg chg="del">
        <pc:chgData name="Liliana Munoz Bernal" userId="2324f3e0-d9ca-457e-9d37-4a3322601678" providerId="ADAL" clId="{A87D9486-331A-4C19-948C-E931EF0511DF}" dt="2024-11-26T23:29:40.942" v="4719" actId="47"/>
        <pc:sldMkLst>
          <pc:docMk/>
          <pc:sldMk cId="4177440402" sldId="2147375633"/>
        </pc:sldMkLst>
      </pc:sldChg>
      <pc:sldChg chg="del">
        <pc:chgData name="Liliana Munoz Bernal" userId="2324f3e0-d9ca-457e-9d37-4a3322601678" providerId="ADAL" clId="{A87D9486-331A-4C19-948C-E931EF0511DF}" dt="2024-11-26T23:29:45.997" v="4720" actId="47"/>
        <pc:sldMkLst>
          <pc:docMk/>
          <pc:sldMk cId="4073938514" sldId="2147375634"/>
        </pc:sldMkLst>
      </pc:sldChg>
      <pc:sldChg chg="del">
        <pc:chgData name="Liliana Munoz Bernal" userId="2324f3e0-d9ca-457e-9d37-4a3322601678" providerId="ADAL" clId="{A87D9486-331A-4C19-948C-E931EF0511DF}" dt="2024-11-26T23:29:46.526" v="4721" actId="47"/>
        <pc:sldMkLst>
          <pc:docMk/>
          <pc:sldMk cId="3054353388" sldId="2147375635"/>
        </pc:sldMkLst>
      </pc:sldChg>
      <pc:sldChg chg="del">
        <pc:chgData name="Liliana Munoz Bernal" userId="2324f3e0-d9ca-457e-9d37-4a3322601678" providerId="ADAL" clId="{A87D9486-331A-4C19-948C-E931EF0511DF}" dt="2024-11-26T23:29:46.598" v="4722" actId="47"/>
        <pc:sldMkLst>
          <pc:docMk/>
          <pc:sldMk cId="3279015087" sldId="2147375636"/>
        </pc:sldMkLst>
      </pc:sldChg>
      <pc:sldChg chg="del">
        <pc:chgData name="Liliana Munoz Bernal" userId="2324f3e0-d9ca-457e-9d37-4a3322601678" providerId="ADAL" clId="{A87D9486-331A-4C19-948C-E931EF0511DF}" dt="2024-11-26T23:29:46.669" v="4723" actId="47"/>
        <pc:sldMkLst>
          <pc:docMk/>
          <pc:sldMk cId="1270995447" sldId="2147375637"/>
        </pc:sldMkLst>
      </pc:sldChg>
      <pc:sldChg chg="del">
        <pc:chgData name="Liliana Munoz Bernal" userId="2324f3e0-d9ca-457e-9d37-4a3322601678" providerId="ADAL" clId="{A87D9486-331A-4C19-948C-E931EF0511DF}" dt="2024-11-26T23:29:46.739" v="4724" actId="47"/>
        <pc:sldMkLst>
          <pc:docMk/>
          <pc:sldMk cId="944242420" sldId="2147375638"/>
        </pc:sldMkLst>
      </pc:sldChg>
      <pc:sldChg chg="del">
        <pc:chgData name="Liliana Munoz Bernal" userId="2324f3e0-d9ca-457e-9d37-4a3322601678" providerId="ADAL" clId="{A87D9486-331A-4C19-948C-E931EF0511DF}" dt="2024-11-26T23:29:46.809" v="4725" actId="47"/>
        <pc:sldMkLst>
          <pc:docMk/>
          <pc:sldMk cId="696412920" sldId="2147375639"/>
        </pc:sldMkLst>
      </pc:sldChg>
      <pc:sldChg chg="del">
        <pc:chgData name="Liliana Munoz Bernal" userId="2324f3e0-d9ca-457e-9d37-4a3322601678" providerId="ADAL" clId="{A87D9486-331A-4C19-948C-E931EF0511DF}" dt="2024-11-26T23:29:46.880" v="4726" actId="47"/>
        <pc:sldMkLst>
          <pc:docMk/>
          <pc:sldMk cId="1246561703" sldId="2147375640"/>
        </pc:sldMkLst>
      </pc:sldChg>
      <pc:sldChg chg="del">
        <pc:chgData name="Liliana Munoz Bernal" userId="2324f3e0-d9ca-457e-9d37-4a3322601678" providerId="ADAL" clId="{A87D9486-331A-4C19-948C-E931EF0511DF}" dt="2024-11-26T23:29:46.958" v="4727" actId="47"/>
        <pc:sldMkLst>
          <pc:docMk/>
          <pc:sldMk cId="57671671" sldId="2147375641"/>
        </pc:sldMkLst>
      </pc:sldChg>
      <pc:sldChg chg="del">
        <pc:chgData name="Liliana Munoz Bernal" userId="2324f3e0-d9ca-457e-9d37-4a3322601678" providerId="ADAL" clId="{A87D9486-331A-4C19-948C-E931EF0511DF}" dt="2024-11-26T23:29:47.031" v="4728" actId="47"/>
        <pc:sldMkLst>
          <pc:docMk/>
          <pc:sldMk cId="146038905" sldId="2147375642"/>
        </pc:sldMkLst>
      </pc:sldChg>
      <pc:sldChg chg="del">
        <pc:chgData name="Liliana Munoz Bernal" userId="2324f3e0-d9ca-457e-9d37-4a3322601678" providerId="ADAL" clId="{A87D9486-331A-4C19-948C-E931EF0511DF}" dt="2024-11-26T23:29:47.101" v="4729" actId="47"/>
        <pc:sldMkLst>
          <pc:docMk/>
          <pc:sldMk cId="1269612164" sldId="2147375643"/>
        </pc:sldMkLst>
      </pc:sldChg>
      <pc:sldChg chg="del">
        <pc:chgData name="Liliana Munoz Bernal" userId="2324f3e0-d9ca-457e-9d37-4a3322601678" providerId="ADAL" clId="{A87D9486-331A-4C19-948C-E931EF0511DF}" dt="2024-11-26T23:29:47.181" v="4730" actId="47"/>
        <pc:sldMkLst>
          <pc:docMk/>
          <pc:sldMk cId="939096694" sldId="2147375644"/>
        </pc:sldMkLst>
      </pc:sldChg>
      <pc:sldChg chg="del">
        <pc:chgData name="Liliana Munoz Bernal" userId="2324f3e0-d9ca-457e-9d37-4a3322601678" providerId="ADAL" clId="{A87D9486-331A-4C19-948C-E931EF0511DF}" dt="2024-11-26T23:29:47.252" v="4731" actId="47"/>
        <pc:sldMkLst>
          <pc:docMk/>
          <pc:sldMk cId="2992289506" sldId="2147375645"/>
        </pc:sldMkLst>
      </pc:sldChg>
      <pc:sldChg chg="del">
        <pc:chgData name="Liliana Munoz Bernal" userId="2324f3e0-d9ca-457e-9d37-4a3322601678" providerId="ADAL" clId="{A87D9486-331A-4C19-948C-E931EF0511DF}" dt="2024-11-26T23:29:47.322" v="4732" actId="47"/>
        <pc:sldMkLst>
          <pc:docMk/>
          <pc:sldMk cId="912558023" sldId="2147375646"/>
        </pc:sldMkLst>
      </pc:sldChg>
      <pc:sldChg chg="del">
        <pc:chgData name="Liliana Munoz Bernal" userId="2324f3e0-d9ca-457e-9d37-4a3322601678" providerId="ADAL" clId="{A87D9486-331A-4C19-948C-E931EF0511DF}" dt="2024-11-26T23:29:47.393" v="4733" actId="47"/>
        <pc:sldMkLst>
          <pc:docMk/>
          <pc:sldMk cId="1277671611" sldId="2147375647"/>
        </pc:sldMkLst>
      </pc:sldChg>
      <pc:sldChg chg="del">
        <pc:chgData name="Liliana Munoz Bernal" userId="2324f3e0-d9ca-457e-9d37-4a3322601678" providerId="ADAL" clId="{A87D9486-331A-4C19-948C-E931EF0511DF}" dt="2024-11-26T23:29:47.471" v="4734" actId="47"/>
        <pc:sldMkLst>
          <pc:docMk/>
          <pc:sldMk cId="1984545732" sldId="2147375648"/>
        </pc:sldMkLst>
      </pc:sldChg>
      <pc:sldChg chg="del">
        <pc:chgData name="Liliana Munoz Bernal" userId="2324f3e0-d9ca-457e-9d37-4a3322601678" providerId="ADAL" clId="{A87D9486-331A-4C19-948C-E931EF0511DF}" dt="2024-11-26T23:29:47.541" v="4735" actId="47"/>
        <pc:sldMkLst>
          <pc:docMk/>
          <pc:sldMk cId="3306578691" sldId="2147375649"/>
        </pc:sldMkLst>
      </pc:sldChg>
      <pc:sldChg chg="del">
        <pc:chgData name="Liliana Munoz Bernal" userId="2324f3e0-d9ca-457e-9d37-4a3322601678" providerId="ADAL" clId="{A87D9486-331A-4C19-948C-E931EF0511DF}" dt="2024-11-26T23:29:47.614" v="4736" actId="47"/>
        <pc:sldMkLst>
          <pc:docMk/>
          <pc:sldMk cId="3642521453" sldId="2147375650"/>
        </pc:sldMkLst>
      </pc:sldChg>
      <pc:sldChg chg="del">
        <pc:chgData name="Liliana Munoz Bernal" userId="2324f3e0-d9ca-457e-9d37-4a3322601678" providerId="ADAL" clId="{A87D9486-331A-4C19-948C-E931EF0511DF}" dt="2024-11-26T23:29:47.692" v="4737" actId="47"/>
        <pc:sldMkLst>
          <pc:docMk/>
          <pc:sldMk cId="763024763" sldId="2147375651"/>
        </pc:sldMkLst>
      </pc:sldChg>
      <pc:sldChg chg="del">
        <pc:chgData name="Liliana Munoz Bernal" userId="2324f3e0-d9ca-457e-9d37-4a3322601678" providerId="ADAL" clId="{A87D9486-331A-4C19-948C-E931EF0511DF}" dt="2024-11-26T23:29:47.765" v="4738" actId="47"/>
        <pc:sldMkLst>
          <pc:docMk/>
          <pc:sldMk cId="2574278950" sldId="2147375652"/>
        </pc:sldMkLst>
      </pc:sldChg>
      <pc:sldChg chg="del">
        <pc:chgData name="Liliana Munoz Bernal" userId="2324f3e0-d9ca-457e-9d37-4a3322601678" providerId="ADAL" clId="{A87D9486-331A-4C19-948C-E931EF0511DF}" dt="2024-11-26T23:29:47.835" v="4739" actId="47"/>
        <pc:sldMkLst>
          <pc:docMk/>
          <pc:sldMk cId="1394445749" sldId="2147375653"/>
        </pc:sldMkLst>
      </pc:sldChg>
      <pc:sldChg chg="del">
        <pc:chgData name="Liliana Munoz Bernal" userId="2324f3e0-d9ca-457e-9d37-4a3322601678" providerId="ADAL" clId="{A87D9486-331A-4C19-948C-E931EF0511DF}" dt="2024-11-26T23:29:47.905" v="4740" actId="47"/>
        <pc:sldMkLst>
          <pc:docMk/>
          <pc:sldMk cId="3571847556" sldId="2147375654"/>
        </pc:sldMkLst>
      </pc:sldChg>
      <pc:sldChg chg="del">
        <pc:chgData name="Liliana Munoz Bernal" userId="2324f3e0-d9ca-457e-9d37-4a3322601678" providerId="ADAL" clId="{A87D9486-331A-4C19-948C-E931EF0511DF}" dt="2024-11-26T23:29:47.975" v="4741" actId="47"/>
        <pc:sldMkLst>
          <pc:docMk/>
          <pc:sldMk cId="2385234679" sldId="2147375655"/>
        </pc:sldMkLst>
      </pc:sldChg>
      <pc:sldChg chg="del">
        <pc:chgData name="Liliana Munoz Bernal" userId="2324f3e0-d9ca-457e-9d37-4a3322601678" providerId="ADAL" clId="{A87D9486-331A-4C19-948C-E931EF0511DF}" dt="2024-11-26T23:29:48.046" v="4742" actId="47"/>
        <pc:sldMkLst>
          <pc:docMk/>
          <pc:sldMk cId="874104327" sldId="2147375656"/>
        </pc:sldMkLst>
      </pc:sldChg>
      <pc:sldChg chg="del">
        <pc:chgData name="Liliana Munoz Bernal" userId="2324f3e0-d9ca-457e-9d37-4a3322601678" providerId="ADAL" clId="{A87D9486-331A-4C19-948C-E931EF0511DF}" dt="2024-11-26T23:29:48.125" v="4743" actId="47"/>
        <pc:sldMkLst>
          <pc:docMk/>
          <pc:sldMk cId="2618627316" sldId="2147375657"/>
        </pc:sldMkLst>
      </pc:sldChg>
      <pc:sldChg chg="del">
        <pc:chgData name="Liliana Munoz Bernal" userId="2324f3e0-d9ca-457e-9d37-4a3322601678" providerId="ADAL" clId="{A87D9486-331A-4C19-948C-E931EF0511DF}" dt="2024-11-26T23:29:48.218" v="4744" actId="47"/>
        <pc:sldMkLst>
          <pc:docMk/>
          <pc:sldMk cId="372811157" sldId="2147375658"/>
        </pc:sldMkLst>
      </pc:sldChg>
      <pc:sldChg chg="del">
        <pc:chgData name="Liliana Munoz Bernal" userId="2324f3e0-d9ca-457e-9d37-4a3322601678" providerId="ADAL" clId="{A87D9486-331A-4C19-948C-E931EF0511DF}" dt="2024-11-26T23:29:48.299" v="4745" actId="47"/>
        <pc:sldMkLst>
          <pc:docMk/>
          <pc:sldMk cId="2083331569" sldId="2147375659"/>
        </pc:sldMkLst>
      </pc:sldChg>
      <pc:sldChg chg="del">
        <pc:chgData name="Liliana Munoz Bernal" userId="2324f3e0-d9ca-457e-9d37-4a3322601678" providerId="ADAL" clId="{A87D9486-331A-4C19-948C-E931EF0511DF}" dt="2024-11-26T23:29:48.369" v="4746" actId="47"/>
        <pc:sldMkLst>
          <pc:docMk/>
          <pc:sldMk cId="1558535789" sldId="2147375660"/>
        </pc:sldMkLst>
      </pc:sldChg>
      <pc:sldChg chg="del">
        <pc:chgData name="Liliana Munoz Bernal" userId="2324f3e0-d9ca-457e-9d37-4a3322601678" providerId="ADAL" clId="{A87D9486-331A-4C19-948C-E931EF0511DF}" dt="2024-11-26T23:29:48.448" v="4747" actId="47"/>
        <pc:sldMkLst>
          <pc:docMk/>
          <pc:sldMk cId="3057067751" sldId="2147375661"/>
        </pc:sldMkLst>
      </pc:sldChg>
      <pc:sldChg chg="del">
        <pc:chgData name="Liliana Munoz Bernal" userId="2324f3e0-d9ca-457e-9d37-4a3322601678" providerId="ADAL" clId="{A87D9486-331A-4C19-948C-E931EF0511DF}" dt="2024-11-26T23:29:48.520" v="4748" actId="47"/>
        <pc:sldMkLst>
          <pc:docMk/>
          <pc:sldMk cId="3840604320" sldId="2147375662"/>
        </pc:sldMkLst>
      </pc:sldChg>
      <pc:sldChg chg="del">
        <pc:chgData name="Liliana Munoz Bernal" userId="2324f3e0-d9ca-457e-9d37-4a3322601678" providerId="ADAL" clId="{A87D9486-331A-4C19-948C-E931EF0511DF}" dt="2024-11-26T23:29:48.590" v="4749" actId="47"/>
        <pc:sldMkLst>
          <pc:docMk/>
          <pc:sldMk cId="1470510787" sldId="2147375663"/>
        </pc:sldMkLst>
      </pc:sldChg>
      <pc:sldChg chg="del">
        <pc:chgData name="Liliana Munoz Bernal" userId="2324f3e0-d9ca-457e-9d37-4a3322601678" providerId="ADAL" clId="{A87D9486-331A-4C19-948C-E931EF0511DF}" dt="2024-11-26T23:29:48.661" v="4750" actId="47"/>
        <pc:sldMkLst>
          <pc:docMk/>
          <pc:sldMk cId="4055495507" sldId="2147375664"/>
        </pc:sldMkLst>
      </pc:sldChg>
      <pc:sldChg chg="del">
        <pc:chgData name="Liliana Munoz Bernal" userId="2324f3e0-d9ca-457e-9d37-4a3322601678" providerId="ADAL" clId="{A87D9486-331A-4C19-948C-E931EF0511DF}" dt="2024-11-26T23:29:48.731" v="4751" actId="47"/>
        <pc:sldMkLst>
          <pc:docMk/>
          <pc:sldMk cId="3047758078" sldId="2147375665"/>
        </pc:sldMkLst>
      </pc:sldChg>
      <pc:sldChg chg="del">
        <pc:chgData name="Liliana Munoz Bernal" userId="2324f3e0-d9ca-457e-9d37-4a3322601678" providerId="ADAL" clId="{A87D9486-331A-4C19-948C-E931EF0511DF}" dt="2024-11-26T23:29:48.801" v="4752" actId="47"/>
        <pc:sldMkLst>
          <pc:docMk/>
          <pc:sldMk cId="583985876" sldId="2147375666"/>
        </pc:sldMkLst>
      </pc:sldChg>
      <pc:sldChg chg="del">
        <pc:chgData name="Liliana Munoz Bernal" userId="2324f3e0-d9ca-457e-9d37-4a3322601678" providerId="ADAL" clId="{A87D9486-331A-4C19-948C-E931EF0511DF}" dt="2024-11-26T23:29:48.872" v="4753" actId="47"/>
        <pc:sldMkLst>
          <pc:docMk/>
          <pc:sldMk cId="29517613" sldId="2147375667"/>
        </pc:sldMkLst>
      </pc:sldChg>
      <pc:sldChg chg="del">
        <pc:chgData name="Liliana Munoz Bernal" userId="2324f3e0-d9ca-457e-9d37-4a3322601678" providerId="ADAL" clId="{A87D9486-331A-4C19-948C-E931EF0511DF}" dt="2024-11-26T23:29:48.942" v="4754" actId="47"/>
        <pc:sldMkLst>
          <pc:docMk/>
          <pc:sldMk cId="3877942767" sldId="2147375668"/>
        </pc:sldMkLst>
      </pc:sldChg>
      <pc:sldChg chg="del">
        <pc:chgData name="Liliana Munoz Bernal" userId="2324f3e0-d9ca-457e-9d37-4a3322601678" providerId="ADAL" clId="{A87D9486-331A-4C19-948C-E931EF0511DF}" dt="2024-11-26T23:29:49.020" v="4755" actId="47"/>
        <pc:sldMkLst>
          <pc:docMk/>
          <pc:sldMk cId="356841378" sldId="2147375669"/>
        </pc:sldMkLst>
      </pc:sldChg>
      <pc:sldChg chg="del">
        <pc:chgData name="Liliana Munoz Bernal" userId="2324f3e0-d9ca-457e-9d37-4a3322601678" providerId="ADAL" clId="{A87D9486-331A-4C19-948C-E931EF0511DF}" dt="2024-11-26T23:29:49.093" v="4756" actId="47"/>
        <pc:sldMkLst>
          <pc:docMk/>
          <pc:sldMk cId="1901451494" sldId="2147375670"/>
        </pc:sldMkLst>
      </pc:sldChg>
      <pc:sldChg chg="del">
        <pc:chgData name="Liliana Munoz Bernal" userId="2324f3e0-d9ca-457e-9d37-4a3322601678" providerId="ADAL" clId="{A87D9486-331A-4C19-948C-E931EF0511DF}" dt="2024-11-26T23:29:49.163" v="4757" actId="47"/>
        <pc:sldMkLst>
          <pc:docMk/>
          <pc:sldMk cId="4226071580" sldId="2147375671"/>
        </pc:sldMkLst>
      </pc:sldChg>
      <pc:sldChg chg="del">
        <pc:chgData name="Liliana Munoz Bernal" userId="2324f3e0-d9ca-457e-9d37-4a3322601678" providerId="ADAL" clId="{A87D9486-331A-4C19-948C-E931EF0511DF}" dt="2024-11-26T23:29:49.234" v="4758" actId="47"/>
        <pc:sldMkLst>
          <pc:docMk/>
          <pc:sldMk cId="3253114568" sldId="2147375672"/>
        </pc:sldMkLst>
      </pc:sldChg>
      <pc:sldChg chg="del">
        <pc:chgData name="Liliana Munoz Bernal" userId="2324f3e0-d9ca-457e-9d37-4a3322601678" providerId="ADAL" clId="{A87D9486-331A-4C19-948C-E931EF0511DF}" dt="2024-11-26T23:29:49.304" v="4759" actId="47"/>
        <pc:sldMkLst>
          <pc:docMk/>
          <pc:sldMk cId="1756297694" sldId="2147375673"/>
        </pc:sldMkLst>
      </pc:sldChg>
      <pc:sldChg chg="del">
        <pc:chgData name="Liliana Munoz Bernal" userId="2324f3e0-d9ca-457e-9d37-4a3322601678" providerId="ADAL" clId="{A87D9486-331A-4C19-948C-E931EF0511DF}" dt="2024-11-26T23:29:49.375" v="4760" actId="47"/>
        <pc:sldMkLst>
          <pc:docMk/>
          <pc:sldMk cId="3879657011" sldId="2147375674"/>
        </pc:sldMkLst>
      </pc:sldChg>
      <pc:sldChg chg="del">
        <pc:chgData name="Liliana Munoz Bernal" userId="2324f3e0-d9ca-457e-9d37-4a3322601678" providerId="ADAL" clId="{A87D9486-331A-4C19-948C-E931EF0511DF}" dt="2024-11-26T23:29:49.445" v="4761" actId="47"/>
        <pc:sldMkLst>
          <pc:docMk/>
          <pc:sldMk cId="1676883055" sldId="2147375675"/>
        </pc:sldMkLst>
      </pc:sldChg>
      <pc:sldChg chg="del">
        <pc:chgData name="Liliana Munoz Bernal" userId="2324f3e0-d9ca-457e-9d37-4a3322601678" providerId="ADAL" clId="{A87D9486-331A-4C19-948C-E931EF0511DF}" dt="2024-11-26T23:29:49.515" v="4762" actId="47"/>
        <pc:sldMkLst>
          <pc:docMk/>
          <pc:sldMk cId="3293034053" sldId="2147375676"/>
        </pc:sldMkLst>
      </pc:sldChg>
      <pc:sldChg chg="del">
        <pc:chgData name="Liliana Munoz Bernal" userId="2324f3e0-d9ca-457e-9d37-4a3322601678" providerId="ADAL" clId="{A87D9486-331A-4C19-948C-E931EF0511DF}" dt="2024-11-26T23:29:49.586" v="4763" actId="47"/>
        <pc:sldMkLst>
          <pc:docMk/>
          <pc:sldMk cId="976106802" sldId="2147375677"/>
        </pc:sldMkLst>
      </pc:sldChg>
      <pc:sldChg chg="del">
        <pc:chgData name="Liliana Munoz Bernal" userId="2324f3e0-d9ca-457e-9d37-4a3322601678" providerId="ADAL" clId="{A87D9486-331A-4C19-948C-E931EF0511DF}" dt="2024-11-26T23:29:49.664" v="4764" actId="47"/>
        <pc:sldMkLst>
          <pc:docMk/>
          <pc:sldMk cId="3004043166" sldId="2147375678"/>
        </pc:sldMkLst>
      </pc:sldChg>
      <pc:sldChg chg="del">
        <pc:chgData name="Liliana Munoz Bernal" userId="2324f3e0-d9ca-457e-9d37-4a3322601678" providerId="ADAL" clId="{A87D9486-331A-4C19-948C-E931EF0511DF}" dt="2024-11-26T23:29:49.734" v="4765" actId="47"/>
        <pc:sldMkLst>
          <pc:docMk/>
          <pc:sldMk cId="289194378" sldId="2147375679"/>
        </pc:sldMkLst>
      </pc:sldChg>
      <pc:sldChg chg="del">
        <pc:chgData name="Liliana Munoz Bernal" userId="2324f3e0-d9ca-457e-9d37-4a3322601678" providerId="ADAL" clId="{A87D9486-331A-4C19-948C-E931EF0511DF}" dt="2024-11-26T23:29:49.807" v="4766" actId="47"/>
        <pc:sldMkLst>
          <pc:docMk/>
          <pc:sldMk cId="2204767511" sldId="2147375680"/>
        </pc:sldMkLst>
      </pc:sldChg>
      <pc:sldChg chg="del">
        <pc:chgData name="Liliana Munoz Bernal" userId="2324f3e0-d9ca-457e-9d37-4a3322601678" providerId="ADAL" clId="{A87D9486-331A-4C19-948C-E931EF0511DF}" dt="2024-11-26T23:29:49.875" v="4767" actId="47"/>
        <pc:sldMkLst>
          <pc:docMk/>
          <pc:sldMk cId="3636265456" sldId="2147375681"/>
        </pc:sldMkLst>
      </pc:sldChg>
      <pc:sldChg chg="del">
        <pc:chgData name="Liliana Munoz Bernal" userId="2324f3e0-d9ca-457e-9d37-4a3322601678" providerId="ADAL" clId="{A87D9486-331A-4C19-948C-E931EF0511DF}" dt="2024-11-26T23:29:49.945" v="4768" actId="47"/>
        <pc:sldMkLst>
          <pc:docMk/>
          <pc:sldMk cId="575137626" sldId="2147375682"/>
        </pc:sldMkLst>
      </pc:sldChg>
      <pc:sldChg chg="del">
        <pc:chgData name="Liliana Munoz Bernal" userId="2324f3e0-d9ca-457e-9d37-4a3322601678" providerId="ADAL" clId="{A87D9486-331A-4C19-948C-E931EF0511DF}" dt="2024-11-26T23:29:50.016" v="4769" actId="47"/>
        <pc:sldMkLst>
          <pc:docMk/>
          <pc:sldMk cId="2499595205" sldId="2147375683"/>
        </pc:sldMkLst>
      </pc:sldChg>
      <pc:sldChg chg="del">
        <pc:chgData name="Liliana Munoz Bernal" userId="2324f3e0-d9ca-457e-9d37-4a3322601678" providerId="ADAL" clId="{A87D9486-331A-4C19-948C-E931EF0511DF}" dt="2024-11-26T23:29:50.088" v="4770" actId="47"/>
        <pc:sldMkLst>
          <pc:docMk/>
          <pc:sldMk cId="446888122" sldId="2147375684"/>
        </pc:sldMkLst>
      </pc:sldChg>
      <pc:sldChg chg="del">
        <pc:chgData name="Liliana Munoz Bernal" userId="2324f3e0-d9ca-457e-9d37-4a3322601678" providerId="ADAL" clId="{A87D9486-331A-4C19-948C-E931EF0511DF}" dt="2024-11-26T23:29:50.187" v="4771" actId="47"/>
        <pc:sldMkLst>
          <pc:docMk/>
          <pc:sldMk cId="2237028698" sldId="2147375685"/>
        </pc:sldMkLst>
      </pc:sldChg>
      <pc:sldChg chg="del">
        <pc:chgData name="Liliana Munoz Bernal" userId="2324f3e0-d9ca-457e-9d37-4a3322601678" providerId="ADAL" clId="{A87D9486-331A-4C19-948C-E931EF0511DF}" dt="2024-11-26T23:29:50.259" v="4772" actId="47"/>
        <pc:sldMkLst>
          <pc:docMk/>
          <pc:sldMk cId="3841191217" sldId="2147375686"/>
        </pc:sldMkLst>
      </pc:sldChg>
      <pc:sldChg chg="del">
        <pc:chgData name="Liliana Munoz Bernal" userId="2324f3e0-d9ca-457e-9d37-4a3322601678" providerId="ADAL" clId="{A87D9486-331A-4C19-948C-E931EF0511DF}" dt="2024-11-26T23:29:50.330" v="4773" actId="47"/>
        <pc:sldMkLst>
          <pc:docMk/>
          <pc:sldMk cId="77820729" sldId="2147375687"/>
        </pc:sldMkLst>
      </pc:sldChg>
      <pc:sldChg chg="del">
        <pc:chgData name="Liliana Munoz Bernal" userId="2324f3e0-d9ca-457e-9d37-4a3322601678" providerId="ADAL" clId="{A87D9486-331A-4C19-948C-E931EF0511DF}" dt="2024-11-26T23:29:50.399" v="4774" actId="47"/>
        <pc:sldMkLst>
          <pc:docMk/>
          <pc:sldMk cId="2168077885" sldId="2147375688"/>
        </pc:sldMkLst>
      </pc:sldChg>
      <pc:sldChg chg="del">
        <pc:chgData name="Liliana Munoz Bernal" userId="2324f3e0-d9ca-457e-9d37-4a3322601678" providerId="ADAL" clId="{A87D9486-331A-4C19-948C-E931EF0511DF}" dt="2024-11-26T23:29:50.470" v="4775" actId="47"/>
        <pc:sldMkLst>
          <pc:docMk/>
          <pc:sldMk cId="1091846116" sldId="2147375689"/>
        </pc:sldMkLst>
      </pc:sldChg>
      <pc:sldChg chg="del">
        <pc:chgData name="Liliana Munoz Bernal" userId="2324f3e0-d9ca-457e-9d37-4a3322601678" providerId="ADAL" clId="{A87D9486-331A-4C19-948C-E931EF0511DF}" dt="2024-11-26T23:29:50.540" v="4776" actId="47"/>
        <pc:sldMkLst>
          <pc:docMk/>
          <pc:sldMk cId="1216114029" sldId="2147375690"/>
        </pc:sldMkLst>
      </pc:sldChg>
      <pc:sldChg chg="del">
        <pc:chgData name="Liliana Munoz Bernal" userId="2324f3e0-d9ca-457e-9d37-4a3322601678" providerId="ADAL" clId="{A87D9486-331A-4C19-948C-E931EF0511DF}" dt="2024-11-26T23:29:50.610" v="4777" actId="47"/>
        <pc:sldMkLst>
          <pc:docMk/>
          <pc:sldMk cId="443390554" sldId="2147375691"/>
        </pc:sldMkLst>
      </pc:sldChg>
      <pc:sldChg chg="del">
        <pc:chgData name="Liliana Munoz Bernal" userId="2324f3e0-d9ca-457e-9d37-4a3322601678" providerId="ADAL" clId="{A87D9486-331A-4C19-948C-E931EF0511DF}" dt="2024-11-26T23:29:50.682" v="4778" actId="47"/>
        <pc:sldMkLst>
          <pc:docMk/>
          <pc:sldMk cId="3983066138" sldId="2147375692"/>
        </pc:sldMkLst>
      </pc:sldChg>
      <pc:sldChg chg="del">
        <pc:chgData name="Liliana Munoz Bernal" userId="2324f3e0-d9ca-457e-9d37-4a3322601678" providerId="ADAL" clId="{A87D9486-331A-4C19-948C-E931EF0511DF}" dt="2024-11-26T23:33:36.285" v="4779" actId="47"/>
        <pc:sldMkLst>
          <pc:docMk/>
          <pc:sldMk cId="714659229" sldId="2147375693"/>
        </pc:sldMkLst>
      </pc:sldChg>
      <pc:sldChg chg="del">
        <pc:chgData name="Liliana Munoz Bernal" userId="2324f3e0-d9ca-457e-9d37-4a3322601678" providerId="ADAL" clId="{A87D9486-331A-4C19-948C-E931EF0511DF}" dt="2024-11-26T23:33:37.273" v="4780" actId="47"/>
        <pc:sldMkLst>
          <pc:docMk/>
          <pc:sldMk cId="3714705986" sldId="2147375694"/>
        </pc:sldMkLst>
      </pc:sldChg>
      <pc:sldChg chg="del">
        <pc:chgData name="Liliana Munoz Bernal" userId="2324f3e0-d9ca-457e-9d37-4a3322601678" providerId="ADAL" clId="{A87D9486-331A-4C19-948C-E931EF0511DF}" dt="2024-11-26T23:33:37.866" v="4781" actId="47"/>
        <pc:sldMkLst>
          <pc:docMk/>
          <pc:sldMk cId="94587119" sldId="2147375695"/>
        </pc:sldMkLst>
      </pc:sldChg>
      <pc:sldChg chg="del">
        <pc:chgData name="Liliana Munoz Bernal" userId="2324f3e0-d9ca-457e-9d37-4a3322601678" providerId="ADAL" clId="{A87D9486-331A-4C19-948C-E931EF0511DF}" dt="2024-11-26T23:33:38.340" v="4782" actId="47"/>
        <pc:sldMkLst>
          <pc:docMk/>
          <pc:sldMk cId="3342490132" sldId="2147375696"/>
        </pc:sldMkLst>
      </pc:sldChg>
      <pc:sldChg chg="del">
        <pc:chgData name="Liliana Munoz Bernal" userId="2324f3e0-d9ca-457e-9d37-4a3322601678" providerId="ADAL" clId="{A87D9486-331A-4C19-948C-E931EF0511DF}" dt="2024-11-26T23:33:39.106" v="4783" actId="47"/>
        <pc:sldMkLst>
          <pc:docMk/>
          <pc:sldMk cId="3863793872" sldId="2147375697"/>
        </pc:sldMkLst>
      </pc:sldChg>
      <pc:sldChg chg="del">
        <pc:chgData name="Liliana Munoz Bernal" userId="2324f3e0-d9ca-457e-9d37-4a3322601678" providerId="ADAL" clId="{A87D9486-331A-4C19-948C-E931EF0511DF}" dt="2024-11-26T23:33:39.528" v="4784" actId="47"/>
        <pc:sldMkLst>
          <pc:docMk/>
          <pc:sldMk cId="100495346" sldId="2147375698"/>
        </pc:sldMkLst>
      </pc:sldChg>
      <pc:sldChg chg="del">
        <pc:chgData name="Liliana Munoz Bernal" userId="2324f3e0-d9ca-457e-9d37-4a3322601678" providerId="ADAL" clId="{A87D9486-331A-4C19-948C-E931EF0511DF}" dt="2024-11-26T23:33:39.910" v="4785" actId="47"/>
        <pc:sldMkLst>
          <pc:docMk/>
          <pc:sldMk cId="924696794" sldId="2147375699"/>
        </pc:sldMkLst>
      </pc:sldChg>
      <pc:sldChg chg="del">
        <pc:chgData name="Liliana Munoz Bernal" userId="2324f3e0-d9ca-457e-9d37-4a3322601678" providerId="ADAL" clId="{A87D9486-331A-4C19-948C-E931EF0511DF}" dt="2024-11-26T23:33:40.284" v="4786" actId="47"/>
        <pc:sldMkLst>
          <pc:docMk/>
          <pc:sldMk cId="1243791660" sldId="2147375700"/>
        </pc:sldMkLst>
      </pc:sldChg>
      <pc:sldChg chg="del">
        <pc:chgData name="Liliana Munoz Bernal" userId="2324f3e0-d9ca-457e-9d37-4a3322601678" providerId="ADAL" clId="{A87D9486-331A-4C19-948C-E931EF0511DF}" dt="2024-11-26T23:33:40.713" v="4787" actId="47"/>
        <pc:sldMkLst>
          <pc:docMk/>
          <pc:sldMk cId="2750613822" sldId="2147375701"/>
        </pc:sldMkLst>
      </pc:sldChg>
      <pc:sldChg chg="del">
        <pc:chgData name="Liliana Munoz Bernal" userId="2324f3e0-d9ca-457e-9d37-4a3322601678" providerId="ADAL" clId="{A87D9486-331A-4C19-948C-E931EF0511DF}" dt="2024-11-26T23:33:40.996" v="4788" actId="47"/>
        <pc:sldMkLst>
          <pc:docMk/>
          <pc:sldMk cId="3137203686" sldId="2147375702"/>
        </pc:sldMkLst>
      </pc:sldChg>
      <pc:sldChg chg="del">
        <pc:chgData name="Liliana Munoz Bernal" userId="2324f3e0-d9ca-457e-9d37-4a3322601678" providerId="ADAL" clId="{A87D9486-331A-4C19-948C-E931EF0511DF}" dt="2024-11-26T23:33:41.348" v="4789" actId="47"/>
        <pc:sldMkLst>
          <pc:docMk/>
          <pc:sldMk cId="4008528255" sldId="2147375703"/>
        </pc:sldMkLst>
      </pc:sldChg>
      <pc:sldChg chg="del">
        <pc:chgData name="Liliana Munoz Bernal" userId="2324f3e0-d9ca-457e-9d37-4a3322601678" providerId="ADAL" clId="{A87D9486-331A-4C19-948C-E931EF0511DF}" dt="2024-11-26T23:33:41.680" v="4790" actId="47"/>
        <pc:sldMkLst>
          <pc:docMk/>
          <pc:sldMk cId="2308023860" sldId="2147375704"/>
        </pc:sldMkLst>
      </pc:sldChg>
      <pc:sldChg chg="del">
        <pc:chgData name="Liliana Munoz Bernal" userId="2324f3e0-d9ca-457e-9d37-4a3322601678" providerId="ADAL" clId="{A87D9486-331A-4C19-948C-E931EF0511DF}" dt="2024-11-26T23:33:41.972" v="4791" actId="47"/>
        <pc:sldMkLst>
          <pc:docMk/>
          <pc:sldMk cId="2847977756" sldId="2147375705"/>
        </pc:sldMkLst>
      </pc:sldChg>
      <pc:sldChg chg="del">
        <pc:chgData name="Liliana Munoz Bernal" userId="2324f3e0-d9ca-457e-9d37-4a3322601678" providerId="ADAL" clId="{A87D9486-331A-4C19-948C-E931EF0511DF}" dt="2024-11-26T23:33:42.242" v="4792" actId="47"/>
        <pc:sldMkLst>
          <pc:docMk/>
          <pc:sldMk cId="209523432" sldId="2147375706"/>
        </pc:sldMkLst>
      </pc:sldChg>
      <pc:sldChg chg="del">
        <pc:chgData name="Liliana Munoz Bernal" userId="2324f3e0-d9ca-457e-9d37-4a3322601678" providerId="ADAL" clId="{A87D9486-331A-4C19-948C-E931EF0511DF}" dt="2024-11-26T23:33:42.496" v="4793" actId="47"/>
        <pc:sldMkLst>
          <pc:docMk/>
          <pc:sldMk cId="2563814628" sldId="2147375707"/>
        </pc:sldMkLst>
      </pc:sldChg>
      <pc:sldChg chg="del">
        <pc:chgData name="Liliana Munoz Bernal" userId="2324f3e0-d9ca-457e-9d37-4a3322601678" providerId="ADAL" clId="{A87D9486-331A-4C19-948C-E931EF0511DF}" dt="2024-11-26T23:33:42.732" v="4794" actId="47"/>
        <pc:sldMkLst>
          <pc:docMk/>
          <pc:sldMk cId="1399012656" sldId="2147375708"/>
        </pc:sldMkLst>
      </pc:sldChg>
      <pc:sldChg chg="del">
        <pc:chgData name="Liliana Munoz Bernal" userId="2324f3e0-d9ca-457e-9d37-4a3322601678" providerId="ADAL" clId="{A87D9486-331A-4C19-948C-E931EF0511DF}" dt="2024-11-26T23:33:42.940" v="4795" actId="47"/>
        <pc:sldMkLst>
          <pc:docMk/>
          <pc:sldMk cId="2953121153" sldId="2147375709"/>
        </pc:sldMkLst>
      </pc:sldChg>
      <pc:sldChg chg="del">
        <pc:chgData name="Liliana Munoz Bernal" userId="2324f3e0-d9ca-457e-9d37-4a3322601678" providerId="ADAL" clId="{A87D9486-331A-4C19-948C-E931EF0511DF}" dt="2024-11-26T23:33:43.139" v="4796" actId="47"/>
        <pc:sldMkLst>
          <pc:docMk/>
          <pc:sldMk cId="1057970416" sldId="2147375710"/>
        </pc:sldMkLst>
      </pc:sldChg>
      <pc:sldChg chg="del">
        <pc:chgData name="Liliana Munoz Bernal" userId="2324f3e0-d9ca-457e-9d37-4a3322601678" providerId="ADAL" clId="{A87D9486-331A-4C19-948C-E931EF0511DF}" dt="2024-11-26T23:33:43.310" v="4797" actId="47"/>
        <pc:sldMkLst>
          <pc:docMk/>
          <pc:sldMk cId="1207725714" sldId="2147375711"/>
        </pc:sldMkLst>
      </pc:sldChg>
      <pc:sldChg chg="del">
        <pc:chgData name="Liliana Munoz Bernal" userId="2324f3e0-d9ca-457e-9d37-4a3322601678" providerId="ADAL" clId="{A87D9486-331A-4C19-948C-E931EF0511DF}" dt="2024-11-26T23:33:43.544" v="4798" actId="47"/>
        <pc:sldMkLst>
          <pc:docMk/>
          <pc:sldMk cId="3266698277" sldId="2147375712"/>
        </pc:sldMkLst>
      </pc:sldChg>
      <pc:sldChg chg="del">
        <pc:chgData name="Liliana Munoz Bernal" userId="2324f3e0-d9ca-457e-9d37-4a3322601678" providerId="ADAL" clId="{A87D9486-331A-4C19-948C-E931EF0511DF}" dt="2024-11-26T23:33:43.727" v="4799" actId="47"/>
        <pc:sldMkLst>
          <pc:docMk/>
          <pc:sldMk cId="2754081103" sldId="2147375713"/>
        </pc:sldMkLst>
      </pc:sldChg>
      <pc:sldChg chg="del">
        <pc:chgData name="Liliana Munoz Bernal" userId="2324f3e0-d9ca-457e-9d37-4a3322601678" providerId="ADAL" clId="{A87D9486-331A-4C19-948C-E931EF0511DF}" dt="2024-11-26T23:33:43.914" v="4800" actId="47"/>
        <pc:sldMkLst>
          <pc:docMk/>
          <pc:sldMk cId="1205096680" sldId="2147375714"/>
        </pc:sldMkLst>
      </pc:sldChg>
      <pc:sldChg chg="del">
        <pc:chgData name="Liliana Munoz Bernal" userId="2324f3e0-d9ca-457e-9d37-4a3322601678" providerId="ADAL" clId="{A87D9486-331A-4C19-948C-E931EF0511DF}" dt="2024-11-26T23:33:44.098" v="4801" actId="47"/>
        <pc:sldMkLst>
          <pc:docMk/>
          <pc:sldMk cId="796502138" sldId="2147375715"/>
        </pc:sldMkLst>
      </pc:sldChg>
      <pc:sldChg chg="del">
        <pc:chgData name="Liliana Munoz Bernal" userId="2324f3e0-d9ca-457e-9d37-4a3322601678" providerId="ADAL" clId="{A87D9486-331A-4C19-948C-E931EF0511DF}" dt="2024-11-26T23:33:44.279" v="4802" actId="47"/>
        <pc:sldMkLst>
          <pc:docMk/>
          <pc:sldMk cId="2768322377" sldId="2147375716"/>
        </pc:sldMkLst>
      </pc:sldChg>
      <pc:sldChg chg="del">
        <pc:chgData name="Liliana Munoz Bernal" userId="2324f3e0-d9ca-457e-9d37-4a3322601678" providerId="ADAL" clId="{A87D9486-331A-4C19-948C-E931EF0511DF}" dt="2024-11-26T23:33:44.481" v="4803" actId="47"/>
        <pc:sldMkLst>
          <pc:docMk/>
          <pc:sldMk cId="975538062" sldId="2147375717"/>
        </pc:sldMkLst>
      </pc:sldChg>
      <pc:sldChg chg="del">
        <pc:chgData name="Liliana Munoz Bernal" userId="2324f3e0-d9ca-457e-9d37-4a3322601678" providerId="ADAL" clId="{A87D9486-331A-4C19-948C-E931EF0511DF}" dt="2024-11-26T23:33:44.661" v="4804" actId="47"/>
        <pc:sldMkLst>
          <pc:docMk/>
          <pc:sldMk cId="2543029827" sldId="2147375718"/>
        </pc:sldMkLst>
      </pc:sldChg>
      <pc:sldChg chg="del">
        <pc:chgData name="Liliana Munoz Bernal" userId="2324f3e0-d9ca-457e-9d37-4a3322601678" providerId="ADAL" clId="{A87D9486-331A-4C19-948C-E931EF0511DF}" dt="2024-11-26T23:33:44.850" v="4805" actId="47"/>
        <pc:sldMkLst>
          <pc:docMk/>
          <pc:sldMk cId="1680693205" sldId="2147375719"/>
        </pc:sldMkLst>
      </pc:sldChg>
      <pc:sldChg chg="del">
        <pc:chgData name="Liliana Munoz Bernal" userId="2324f3e0-d9ca-457e-9d37-4a3322601678" providerId="ADAL" clId="{A87D9486-331A-4C19-948C-E931EF0511DF}" dt="2024-11-26T23:33:45.052" v="4806" actId="47"/>
        <pc:sldMkLst>
          <pc:docMk/>
          <pc:sldMk cId="701771630" sldId="2147375720"/>
        </pc:sldMkLst>
      </pc:sldChg>
      <pc:sldChg chg="del">
        <pc:chgData name="Liliana Munoz Bernal" userId="2324f3e0-d9ca-457e-9d37-4a3322601678" providerId="ADAL" clId="{A87D9486-331A-4C19-948C-E931EF0511DF}" dt="2024-11-26T23:33:45.223" v="4807" actId="47"/>
        <pc:sldMkLst>
          <pc:docMk/>
          <pc:sldMk cId="109818236" sldId="2147375721"/>
        </pc:sldMkLst>
      </pc:sldChg>
      <pc:sldChg chg="del">
        <pc:chgData name="Liliana Munoz Bernal" userId="2324f3e0-d9ca-457e-9d37-4a3322601678" providerId="ADAL" clId="{A87D9486-331A-4C19-948C-E931EF0511DF}" dt="2024-11-26T23:33:45.406" v="4808" actId="47"/>
        <pc:sldMkLst>
          <pc:docMk/>
          <pc:sldMk cId="1407682006" sldId="2147375722"/>
        </pc:sldMkLst>
      </pc:sldChg>
      <pc:sldChg chg="del">
        <pc:chgData name="Liliana Munoz Bernal" userId="2324f3e0-d9ca-457e-9d37-4a3322601678" providerId="ADAL" clId="{A87D9486-331A-4C19-948C-E931EF0511DF}" dt="2024-11-26T23:33:45.606" v="4809" actId="47"/>
        <pc:sldMkLst>
          <pc:docMk/>
          <pc:sldMk cId="2573979173" sldId="2147375723"/>
        </pc:sldMkLst>
      </pc:sldChg>
      <pc:sldChg chg="del">
        <pc:chgData name="Liliana Munoz Bernal" userId="2324f3e0-d9ca-457e-9d37-4a3322601678" providerId="ADAL" clId="{A87D9486-331A-4C19-948C-E931EF0511DF}" dt="2024-11-26T23:33:45.779" v="4810" actId="47"/>
        <pc:sldMkLst>
          <pc:docMk/>
          <pc:sldMk cId="3722391324" sldId="2147375724"/>
        </pc:sldMkLst>
      </pc:sldChg>
      <pc:sldChg chg="del">
        <pc:chgData name="Liliana Munoz Bernal" userId="2324f3e0-d9ca-457e-9d37-4a3322601678" providerId="ADAL" clId="{A87D9486-331A-4C19-948C-E931EF0511DF}" dt="2024-11-26T23:33:45.950" v="4811" actId="47"/>
        <pc:sldMkLst>
          <pc:docMk/>
          <pc:sldMk cId="3372684017" sldId="2147375725"/>
        </pc:sldMkLst>
      </pc:sldChg>
      <pc:sldChg chg="del">
        <pc:chgData name="Liliana Munoz Bernal" userId="2324f3e0-d9ca-457e-9d37-4a3322601678" providerId="ADAL" clId="{A87D9486-331A-4C19-948C-E931EF0511DF}" dt="2024-11-26T23:33:46.111" v="4812" actId="47"/>
        <pc:sldMkLst>
          <pc:docMk/>
          <pc:sldMk cId="582183983" sldId="2147375726"/>
        </pc:sldMkLst>
      </pc:sldChg>
      <pc:sldChg chg="del">
        <pc:chgData name="Liliana Munoz Bernal" userId="2324f3e0-d9ca-457e-9d37-4a3322601678" providerId="ADAL" clId="{A87D9486-331A-4C19-948C-E931EF0511DF}" dt="2024-11-26T23:33:46.310" v="4813" actId="47"/>
        <pc:sldMkLst>
          <pc:docMk/>
          <pc:sldMk cId="2341602557" sldId="2147375727"/>
        </pc:sldMkLst>
      </pc:sldChg>
      <pc:sldChg chg="del">
        <pc:chgData name="Liliana Munoz Bernal" userId="2324f3e0-d9ca-457e-9d37-4a3322601678" providerId="ADAL" clId="{A87D9486-331A-4C19-948C-E931EF0511DF}" dt="2024-11-26T23:33:46.483" v="4814" actId="47"/>
        <pc:sldMkLst>
          <pc:docMk/>
          <pc:sldMk cId="23038037" sldId="2147375728"/>
        </pc:sldMkLst>
      </pc:sldChg>
      <pc:sldChg chg="del">
        <pc:chgData name="Liliana Munoz Bernal" userId="2324f3e0-d9ca-457e-9d37-4a3322601678" providerId="ADAL" clId="{A87D9486-331A-4C19-948C-E931EF0511DF}" dt="2024-11-26T23:33:47.004" v="4815" actId="47"/>
        <pc:sldMkLst>
          <pc:docMk/>
          <pc:sldMk cId="3179056403" sldId="2147375729"/>
        </pc:sldMkLst>
      </pc:sldChg>
      <pc:sldChg chg="del">
        <pc:chgData name="Liliana Munoz Bernal" userId="2324f3e0-d9ca-457e-9d37-4a3322601678" providerId="ADAL" clId="{A87D9486-331A-4C19-948C-E931EF0511DF}" dt="2024-11-26T23:33:47.073" v="4816" actId="47"/>
        <pc:sldMkLst>
          <pc:docMk/>
          <pc:sldMk cId="4242805100" sldId="2147375730"/>
        </pc:sldMkLst>
      </pc:sldChg>
      <pc:sldChg chg="del">
        <pc:chgData name="Liliana Munoz Bernal" userId="2324f3e0-d9ca-457e-9d37-4a3322601678" providerId="ADAL" clId="{A87D9486-331A-4C19-948C-E931EF0511DF}" dt="2024-11-26T23:33:47.135" v="4817" actId="47"/>
        <pc:sldMkLst>
          <pc:docMk/>
          <pc:sldMk cId="2913601432" sldId="2147375731"/>
        </pc:sldMkLst>
      </pc:sldChg>
      <pc:sldChg chg="del">
        <pc:chgData name="Liliana Munoz Bernal" userId="2324f3e0-d9ca-457e-9d37-4a3322601678" providerId="ADAL" clId="{A87D9486-331A-4C19-948C-E931EF0511DF}" dt="2024-11-26T23:33:47.213" v="4818" actId="47"/>
        <pc:sldMkLst>
          <pc:docMk/>
          <pc:sldMk cId="243114129" sldId="2147375732"/>
        </pc:sldMkLst>
      </pc:sldChg>
      <pc:sldChg chg="del">
        <pc:chgData name="Liliana Munoz Bernal" userId="2324f3e0-d9ca-457e-9d37-4a3322601678" providerId="ADAL" clId="{A87D9486-331A-4C19-948C-E931EF0511DF}" dt="2024-11-26T23:33:47.276" v="4819" actId="47"/>
        <pc:sldMkLst>
          <pc:docMk/>
          <pc:sldMk cId="2049252818" sldId="2147375733"/>
        </pc:sldMkLst>
      </pc:sldChg>
      <pc:sldChg chg="del">
        <pc:chgData name="Liliana Munoz Bernal" userId="2324f3e0-d9ca-457e-9d37-4a3322601678" providerId="ADAL" clId="{A87D9486-331A-4C19-948C-E931EF0511DF}" dt="2024-11-26T23:33:47.346" v="4820" actId="47"/>
        <pc:sldMkLst>
          <pc:docMk/>
          <pc:sldMk cId="3448865187" sldId="2147375734"/>
        </pc:sldMkLst>
      </pc:sldChg>
      <pc:sldChg chg="del">
        <pc:chgData name="Liliana Munoz Bernal" userId="2324f3e0-d9ca-457e-9d37-4a3322601678" providerId="ADAL" clId="{A87D9486-331A-4C19-948C-E931EF0511DF}" dt="2024-11-26T23:33:47.415" v="4821" actId="47"/>
        <pc:sldMkLst>
          <pc:docMk/>
          <pc:sldMk cId="3737424853" sldId="2147375735"/>
        </pc:sldMkLst>
      </pc:sldChg>
      <pc:sldChg chg="del">
        <pc:chgData name="Liliana Munoz Bernal" userId="2324f3e0-d9ca-457e-9d37-4a3322601678" providerId="ADAL" clId="{A87D9486-331A-4C19-948C-E931EF0511DF}" dt="2024-11-26T23:33:47.477" v="4822" actId="47"/>
        <pc:sldMkLst>
          <pc:docMk/>
          <pc:sldMk cId="2960649407" sldId="2147375736"/>
        </pc:sldMkLst>
      </pc:sldChg>
      <pc:sldChg chg="del">
        <pc:chgData name="Liliana Munoz Bernal" userId="2324f3e0-d9ca-457e-9d37-4a3322601678" providerId="ADAL" clId="{A87D9486-331A-4C19-948C-E931EF0511DF}" dt="2024-11-26T23:33:47.548" v="4823" actId="47"/>
        <pc:sldMkLst>
          <pc:docMk/>
          <pc:sldMk cId="3321697007" sldId="2147375737"/>
        </pc:sldMkLst>
      </pc:sldChg>
      <pc:sldChg chg="del">
        <pc:chgData name="Liliana Munoz Bernal" userId="2324f3e0-d9ca-457e-9d37-4a3322601678" providerId="ADAL" clId="{A87D9486-331A-4C19-948C-E931EF0511DF}" dt="2024-11-26T23:33:47.616" v="4824" actId="47"/>
        <pc:sldMkLst>
          <pc:docMk/>
          <pc:sldMk cId="4094608095" sldId="2147375738"/>
        </pc:sldMkLst>
      </pc:sldChg>
      <pc:sldChg chg="del">
        <pc:chgData name="Liliana Munoz Bernal" userId="2324f3e0-d9ca-457e-9d37-4a3322601678" providerId="ADAL" clId="{A87D9486-331A-4C19-948C-E931EF0511DF}" dt="2024-11-26T23:33:47.679" v="4825" actId="47"/>
        <pc:sldMkLst>
          <pc:docMk/>
          <pc:sldMk cId="3274912679" sldId="2147375739"/>
        </pc:sldMkLst>
      </pc:sldChg>
      <pc:sldChg chg="del">
        <pc:chgData name="Liliana Munoz Bernal" userId="2324f3e0-d9ca-457e-9d37-4a3322601678" providerId="ADAL" clId="{A87D9486-331A-4C19-948C-E931EF0511DF}" dt="2024-11-26T23:33:47.749" v="4826" actId="47"/>
        <pc:sldMkLst>
          <pc:docMk/>
          <pc:sldMk cId="483871357" sldId="2147375740"/>
        </pc:sldMkLst>
      </pc:sldChg>
      <pc:sldChg chg="del">
        <pc:chgData name="Liliana Munoz Bernal" userId="2324f3e0-d9ca-457e-9d37-4a3322601678" providerId="ADAL" clId="{A87D9486-331A-4C19-948C-E931EF0511DF}" dt="2024-11-26T23:33:47.818" v="4827" actId="47"/>
        <pc:sldMkLst>
          <pc:docMk/>
          <pc:sldMk cId="1062401940" sldId="2147375741"/>
        </pc:sldMkLst>
      </pc:sldChg>
      <pc:sldChg chg="del">
        <pc:chgData name="Liliana Munoz Bernal" userId="2324f3e0-d9ca-457e-9d37-4a3322601678" providerId="ADAL" clId="{A87D9486-331A-4C19-948C-E931EF0511DF}" dt="2024-11-26T23:33:47.880" v="4828" actId="47"/>
        <pc:sldMkLst>
          <pc:docMk/>
          <pc:sldMk cId="835644595" sldId="2147375742"/>
        </pc:sldMkLst>
      </pc:sldChg>
      <pc:sldChg chg="del">
        <pc:chgData name="Liliana Munoz Bernal" userId="2324f3e0-d9ca-457e-9d37-4a3322601678" providerId="ADAL" clId="{A87D9486-331A-4C19-948C-E931EF0511DF}" dt="2024-11-26T23:33:47.951" v="4829" actId="47"/>
        <pc:sldMkLst>
          <pc:docMk/>
          <pc:sldMk cId="1374173821" sldId="2147375743"/>
        </pc:sldMkLst>
      </pc:sldChg>
      <pc:sldChg chg="del">
        <pc:chgData name="Liliana Munoz Bernal" userId="2324f3e0-d9ca-457e-9d37-4a3322601678" providerId="ADAL" clId="{A87D9486-331A-4C19-948C-E931EF0511DF}" dt="2024-11-26T23:33:48.019" v="4830" actId="47"/>
        <pc:sldMkLst>
          <pc:docMk/>
          <pc:sldMk cId="2880235720" sldId="2147375744"/>
        </pc:sldMkLst>
      </pc:sldChg>
      <pc:sldChg chg="del">
        <pc:chgData name="Liliana Munoz Bernal" userId="2324f3e0-d9ca-457e-9d37-4a3322601678" providerId="ADAL" clId="{A87D9486-331A-4C19-948C-E931EF0511DF}" dt="2024-11-26T23:33:48.082" v="4831" actId="47"/>
        <pc:sldMkLst>
          <pc:docMk/>
          <pc:sldMk cId="3192284413" sldId="2147375745"/>
        </pc:sldMkLst>
      </pc:sldChg>
      <pc:sldChg chg="del">
        <pc:chgData name="Liliana Munoz Bernal" userId="2324f3e0-d9ca-457e-9d37-4a3322601678" providerId="ADAL" clId="{A87D9486-331A-4C19-948C-E931EF0511DF}" dt="2024-11-26T23:33:48.153" v="4832" actId="47"/>
        <pc:sldMkLst>
          <pc:docMk/>
          <pc:sldMk cId="1631528173" sldId="2147375746"/>
        </pc:sldMkLst>
      </pc:sldChg>
      <pc:sldChg chg="del">
        <pc:chgData name="Liliana Munoz Bernal" userId="2324f3e0-d9ca-457e-9d37-4a3322601678" providerId="ADAL" clId="{A87D9486-331A-4C19-948C-E931EF0511DF}" dt="2024-11-26T23:33:48.213" v="4833" actId="47"/>
        <pc:sldMkLst>
          <pc:docMk/>
          <pc:sldMk cId="3955503327" sldId="2147375747"/>
        </pc:sldMkLst>
      </pc:sldChg>
      <pc:sldChg chg="del">
        <pc:chgData name="Liliana Munoz Bernal" userId="2324f3e0-d9ca-457e-9d37-4a3322601678" providerId="ADAL" clId="{A87D9486-331A-4C19-948C-E931EF0511DF}" dt="2024-11-26T23:33:48.284" v="4834" actId="47"/>
        <pc:sldMkLst>
          <pc:docMk/>
          <pc:sldMk cId="1061045617" sldId="2147375748"/>
        </pc:sldMkLst>
      </pc:sldChg>
      <pc:sldChg chg="del">
        <pc:chgData name="Liliana Munoz Bernal" userId="2324f3e0-d9ca-457e-9d37-4a3322601678" providerId="ADAL" clId="{A87D9486-331A-4C19-948C-E931EF0511DF}" dt="2024-11-26T23:33:48.344" v="4835" actId="47"/>
        <pc:sldMkLst>
          <pc:docMk/>
          <pc:sldMk cId="2442773039" sldId="2147375749"/>
        </pc:sldMkLst>
      </pc:sldChg>
      <pc:sldChg chg="del">
        <pc:chgData name="Liliana Munoz Bernal" userId="2324f3e0-d9ca-457e-9d37-4a3322601678" providerId="ADAL" clId="{A87D9486-331A-4C19-948C-E931EF0511DF}" dt="2024-11-26T23:33:48.415" v="4836" actId="47"/>
        <pc:sldMkLst>
          <pc:docMk/>
          <pc:sldMk cId="1892815122" sldId="2147375750"/>
        </pc:sldMkLst>
      </pc:sldChg>
      <pc:sldChg chg="del">
        <pc:chgData name="Liliana Munoz Bernal" userId="2324f3e0-d9ca-457e-9d37-4a3322601678" providerId="ADAL" clId="{A87D9486-331A-4C19-948C-E931EF0511DF}" dt="2024-11-26T23:33:50.626" v="4837" actId="47"/>
        <pc:sldMkLst>
          <pc:docMk/>
          <pc:sldMk cId="1085929912" sldId="2147375751"/>
        </pc:sldMkLst>
      </pc:sldChg>
      <pc:sldChg chg="del">
        <pc:chgData name="Liliana Munoz Bernal" userId="2324f3e0-d9ca-457e-9d37-4a3322601678" providerId="ADAL" clId="{A87D9486-331A-4C19-948C-E931EF0511DF}" dt="2024-11-26T23:33:51.129" v="4838" actId="47"/>
        <pc:sldMkLst>
          <pc:docMk/>
          <pc:sldMk cId="3299507223" sldId="2147375752"/>
        </pc:sldMkLst>
      </pc:sldChg>
      <pc:sldChg chg="del">
        <pc:chgData name="Liliana Munoz Bernal" userId="2324f3e0-d9ca-457e-9d37-4a3322601678" providerId="ADAL" clId="{A87D9486-331A-4C19-948C-E931EF0511DF}" dt="2024-11-26T23:33:51.189" v="4839" actId="47"/>
        <pc:sldMkLst>
          <pc:docMk/>
          <pc:sldMk cId="726629658" sldId="2147375753"/>
        </pc:sldMkLst>
      </pc:sldChg>
      <pc:sldChg chg="del">
        <pc:chgData name="Liliana Munoz Bernal" userId="2324f3e0-d9ca-457e-9d37-4a3322601678" providerId="ADAL" clId="{A87D9486-331A-4C19-948C-E931EF0511DF}" dt="2024-11-26T23:33:51.260" v="4840" actId="47"/>
        <pc:sldMkLst>
          <pc:docMk/>
          <pc:sldMk cId="1909029369" sldId="2147375754"/>
        </pc:sldMkLst>
      </pc:sldChg>
      <pc:sldChg chg="del">
        <pc:chgData name="Liliana Munoz Bernal" userId="2324f3e0-d9ca-457e-9d37-4a3322601678" providerId="ADAL" clId="{A87D9486-331A-4C19-948C-E931EF0511DF}" dt="2024-11-26T23:33:51.328" v="4841" actId="47"/>
        <pc:sldMkLst>
          <pc:docMk/>
          <pc:sldMk cId="145649183" sldId="2147375755"/>
        </pc:sldMkLst>
      </pc:sldChg>
      <pc:sldChg chg="del">
        <pc:chgData name="Liliana Munoz Bernal" userId="2324f3e0-d9ca-457e-9d37-4a3322601678" providerId="ADAL" clId="{A87D9486-331A-4C19-948C-E931EF0511DF}" dt="2024-11-26T23:33:51.391" v="4842" actId="47"/>
        <pc:sldMkLst>
          <pc:docMk/>
          <pc:sldMk cId="2731926611" sldId="2147375756"/>
        </pc:sldMkLst>
      </pc:sldChg>
      <pc:sldChg chg="del">
        <pc:chgData name="Liliana Munoz Bernal" userId="2324f3e0-d9ca-457e-9d37-4a3322601678" providerId="ADAL" clId="{A87D9486-331A-4C19-948C-E931EF0511DF}" dt="2024-11-26T23:33:51.459" v="4843" actId="47"/>
        <pc:sldMkLst>
          <pc:docMk/>
          <pc:sldMk cId="3045558731" sldId="2147375757"/>
        </pc:sldMkLst>
      </pc:sldChg>
      <pc:sldChg chg="del">
        <pc:chgData name="Liliana Munoz Bernal" userId="2324f3e0-d9ca-457e-9d37-4a3322601678" providerId="ADAL" clId="{A87D9486-331A-4C19-948C-E931EF0511DF}" dt="2024-11-26T23:33:51.522" v="4844" actId="47"/>
        <pc:sldMkLst>
          <pc:docMk/>
          <pc:sldMk cId="3753934541" sldId="2147375758"/>
        </pc:sldMkLst>
      </pc:sldChg>
      <pc:sldChg chg="del">
        <pc:chgData name="Liliana Munoz Bernal" userId="2324f3e0-d9ca-457e-9d37-4a3322601678" providerId="ADAL" clId="{A87D9486-331A-4C19-948C-E931EF0511DF}" dt="2024-11-26T23:33:51.593" v="4845" actId="47"/>
        <pc:sldMkLst>
          <pc:docMk/>
          <pc:sldMk cId="2783911340" sldId="2147375759"/>
        </pc:sldMkLst>
      </pc:sldChg>
      <pc:sldChg chg="del">
        <pc:chgData name="Liliana Munoz Bernal" userId="2324f3e0-d9ca-457e-9d37-4a3322601678" providerId="ADAL" clId="{A87D9486-331A-4C19-948C-E931EF0511DF}" dt="2024-11-26T23:33:51.653" v="4846" actId="47"/>
        <pc:sldMkLst>
          <pc:docMk/>
          <pc:sldMk cId="2935122897" sldId="2147375760"/>
        </pc:sldMkLst>
      </pc:sldChg>
      <pc:sldChg chg="del">
        <pc:chgData name="Liliana Munoz Bernal" userId="2324f3e0-d9ca-457e-9d37-4a3322601678" providerId="ADAL" clId="{A87D9486-331A-4C19-948C-E931EF0511DF}" dt="2024-11-26T23:33:51.724" v="4847" actId="47"/>
        <pc:sldMkLst>
          <pc:docMk/>
          <pc:sldMk cId="492271146" sldId="2147375761"/>
        </pc:sldMkLst>
      </pc:sldChg>
      <pc:sldChg chg="del">
        <pc:chgData name="Liliana Munoz Bernal" userId="2324f3e0-d9ca-457e-9d37-4a3322601678" providerId="ADAL" clId="{A87D9486-331A-4C19-948C-E931EF0511DF}" dt="2024-11-26T23:33:51.784" v="4848" actId="47"/>
        <pc:sldMkLst>
          <pc:docMk/>
          <pc:sldMk cId="2428511711" sldId="2147375762"/>
        </pc:sldMkLst>
      </pc:sldChg>
      <pc:sldChg chg="del">
        <pc:chgData name="Liliana Munoz Bernal" userId="2324f3e0-d9ca-457e-9d37-4a3322601678" providerId="ADAL" clId="{A87D9486-331A-4C19-948C-E931EF0511DF}" dt="2024-11-26T23:33:51.855" v="4849" actId="47"/>
        <pc:sldMkLst>
          <pc:docMk/>
          <pc:sldMk cId="1433670707" sldId="2147375763"/>
        </pc:sldMkLst>
      </pc:sldChg>
      <pc:sldChg chg="del">
        <pc:chgData name="Liliana Munoz Bernal" userId="2324f3e0-d9ca-457e-9d37-4a3322601678" providerId="ADAL" clId="{A87D9486-331A-4C19-948C-E931EF0511DF}" dt="2024-11-26T23:33:51.915" v="4850" actId="47"/>
        <pc:sldMkLst>
          <pc:docMk/>
          <pc:sldMk cId="818237735" sldId="2147375764"/>
        </pc:sldMkLst>
      </pc:sldChg>
      <pc:sldChg chg="del">
        <pc:chgData name="Liliana Munoz Bernal" userId="2324f3e0-d9ca-457e-9d37-4a3322601678" providerId="ADAL" clId="{A87D9486-331A-4C19-948C-E931EF0511DF}" dt="2024-11-26T23:33:53.173" v="4851" actId="47"/>
        <pc:sldMkLst>
          <pc:docMk/>
          <pc:sldMk cId="225468941" sldId="2147375765"/>
        </pc:sldMkLst>
      </pc:sldChg>
      <pc:sldChg chg="del">
        <pc:chgData name="Liliana Munoz Bernal" userId="2324f3e0-d9ca-457e-9d37-4a3322601678" providerId="ADAL" clId="{A87D9486-331A-4C19-948C-E931EF0511DF}" dt="2024-11-26T23:33:53.687" v="4852" actId="47"/>
        <pc:sldMkLst>
          <pc:docMk/>
          <pc:sldMk cId="376101887" sldId="2147375766"/>
        </pc:sldMkLst>
      </pc:sldChg>
      <pc:sldChg chg="del">
        <pc:chgData name="Liliana Munoz Bernal" userId="2324f3e0-d9ca-457e-9d37-4a3322601678" providerId="ADAL" clId="{A87D9486-331A-4C19-948C-E931EF0511DF}" dt="2024-11-26T23:33:53.749" v="4853" actId="47"/>
        <pc:sldMkLst>
          <pc:docMk/>
          <pc:sldMk cId="2829983004" sldId="2147375767"/>
        </pc:sldMkLst>
      </pc:sldChg>
      <pc:sldChg chg="del">
        <pc:chgData name="Liliana Munoz Bernal" userId="2324f3e0-d9ca-457e-9d37-4a3322601678" providerId="ADAL" clId="{A87D9486-331A-4C19-948C-E931EF0511DF}" dt="2024-11-26T23:33:53.830" v="4854" actId="47"/>
        <pc:sldMkLst>
          <pc:docMk/>
          <pc:sldMk cId="2560914089" sldId="2147375768"/>
        </pc:sldMkLst>
      </pc:sldChg>
      <pc:sldChg chg="del">
        <pc:chgData name="Liliana Munoz Bernal" userId="2324f3e0-d9ca-457e-9d37-4a3322601678" providerId="ADAL" clId="{A87D9486-331A-4C19-948C-E931EF0511DF}" dt="2024-11-26T23:33:53.900" v="4855" actId="47"/>
        <pc:sldMkLst>
          <pc:docMk/>
          <pc:sldMk cId="3631091173" sldId="2147375769"/>
        </pc:sldMkLst>
      </pc:sldChg>
      <pc:sldChg chg="del">
        <pc:chgData name="Liliana Munoz Bernal" userId="2324f3e0-d9ca-457e-9d37-4a3322601678" providerId="ADAL" clId="{A87D9486-331A-4C19-948C-E931EF0511DF}" dt="2024-11-26T23:33:53.971" v="4856" actId="47"/>
        <pc:sldMkLst>
          <pc:docMk/>
          <pc:sldMk cId="921197489" sldId="2147375770"/>
        </pc:sldMkLst>
      </pc:sldChg>
      <pc:sldChg chg="del">
        <pc:chgData name="Liliana Munoz Bernal" userId="2324f3e0-d9ca-457e-9d37-4a3322601678" providerId="ADAL" clId="{A87D9486-331A-4C19-948C-E931EF0511DF}" dt="2024-11-26T23:33:54.039" v="4857" actId="47"/>
        <pc:sldMkLst>
          <pc:docMk/>
          <pc:sldMk cId="2267326862" sldId="2147375771"/>
        </pc:sldMkLst>
      </pc:sldChg>
      <pc:sldChg chg="del">
        <pc:chgData name="Liliana Munoz Bernal" userId="2324f3e0-d9ca-457e-9d37-4a3322601678" providerId="ADAL" clId="{A87D9486-331A-4C19-948C-E931EF0511DF}" dt="2024-11-26T23:33:54.102" v="4858" actId="47"/>
        <pc:sldMkLst>
          <pc:docMk/>
          <pc:sldMk cId="4032870914" sldId="2147375772"/>
        </pc:sldMkLst>
      </pc:sldChg>
      <pc:sldChg chg="del">
        <pc:chgData name="Liliana Munoz Bernal" userId="2324f3e0-d9ca-457e-9d37-4a3322601678" providerId="ADAL" clId="{A87D9486-331A-4C19-948C-E931EF0511DF}" dt="2024-11-26T23:33:54.173" v="4859" actId="47"/>
        <pc:sldMkLst>
          <pc:docMk/>
          <pc:sldMk cId="827987794" sldId="2147375773"/>
        </pc:sldMkLst>
      </pc:sldChg>
      <pc:sldChg chg="del">
        <pc:chgData name="Liliana Munoz Bernal" userId="2324f3e0-d9ca-457e-9d37-4a3322601678" providerId="ADAL" clId="{A87D9486-331A-4C19-948C-E931EF0511DF}" dt="2024-11-26T23:33:54.233" v="4860" actId="47"/>
        <pc:sldMkLst>
          <pc:docMk/>
          <pc:sldMk cId="3839662575" sldId="2147375774"/>
        </pc:sldMkLst>
      </pc:sldChg>
      <pc:sldChg chg="del">
        <pc:chgData name="Liliana Munoz Bernal" userId="2324f3e0-d9ca-457e-9d37-4a3322601678" providerId="ADAL" clId="{A87D9486-331A-4C19-948C-E931EF0511DF}" dt="2024-11-26T23:33:54.304" v="4861" actId="47"/>
        <pc:sldMkLst>
          <pc:docMk/>
          <pc:sldMk cId="645749243" sldId="2147375775"/>
        </pc:sldMkLst>
      </pc:sldChg>
      <pc:sldChg chg="del">
        <pc:chgData name="Liliana Munoz Bernal" userId="2324f3e0-d9ca-457e-9d37-4a3322601678" providerId="ADAL" clId="{A87D9486-331A-4C19-948C-E931EF0511DF}" dt="2024-11-26T23:33:54.364" v="4862" actId="47"/>
        <pc:sldMkLst>
          <pc:docMk/>
          <pc:sldMk cId="3853443461" sldId="2147375776"/>
        </pc:sldMkLst>
      </pc:sldChg>
      <pc:sldChg chg="del">
        <pc:chgData name="Liliana Munoz Bernal" userId="2324f3e0-d9ca-457e-9d37-4a3322601678" providerId="ADAL" clId="{A87D9486-331A-4C19-948C-E931EF0511DF}" dt="2024-11-26T23:33:54.441" v="4863" actId="47"/>
        <pc:sldMkLst>
          <pc:docMk/>
          <pc:sldMk cId="3244095488" sldId="2147375777"/>
        </pc:sldMkLst>
      </pc:sldChg>
      <pc:sldChg chg="del">
        <pc:chgData name="Liliana Munoz Bernal" userId="2324f3e0-d9ca-457e-9d37-4a3322601678" providerId="ADAL" clId="{A87D9486-331A-4C19-948C-E931EF0511DF}" dt="2024-11-26T23:33:55.856" v="4864" actId="47"/>
        <pc:sldMkLst>
          <pc:docMk/>
          <pc:sldMk cId="3497570568" sldId="2147375778"/>
        </pc:sldMkLst>
      </pc:sldChg>
      <pc:sldChg chg="del">
        <pc:chgData name="Liliana Munoz Bernal" userId="2324f3e0-d9ca-457e-9d37-4a3322601678" providerId="ADAL" clId="{A87D9486-331A-4C19-948C-E931EF0511DF}" dt="2024-11-26T23:33:56.360" v="4865" actId="47"/>
        <pc:sldMkLst>
          <pc:docMk/>
          <pc:sldMk cId="843175682" sldId="2147375779"/>
        </pc:sldMkLst>
      </pc:sldChg>
      <pc:sldChg chg="del">
        <pc:chgData name="Liliana Munoz Bernal" userId="2324f3e0-d9ca-457e-9d37-4a3322601678" providerId="ADAL" clId="{A87D9486-331A-4C19-948C-E931EF0511DF}" dt="2024-11-26T23:33:56.431" v="4866" actId="47"/>
        <pc:sldMkLst>
          <pc:docMk/>
          <pc:sldMk cId="4215121348" sldId="2147375780"/>
        </pc:sldMkLst>
      </pc:sldChg>
      <pc:sldChg chg="del">
        <pc:chgData name="Liliana Munoz Bernal" userId="2324f3e0-d9ca-457e-9d37-4a3322601678" providerId="ADAL" clId="{A87D9486-331A-4C19-948C-E931EF0511DF}" dt="2024-11-26T23:33:56.502" v="4867" actId="47"/>
        <pc:sldMkLst>
          <pc:docMk/>
          <pc:sldMk cId="1581163734" sldId="2147375781"/>
        </pc:sldMkLst>
      </pc:sldChg>
      <pc:sldChg chg="del">
        <pc:chgData name="Liliana Munoz Bernal" userId="2324f3e0-d9ca-457e-9d37-4a3322601678" providerId="ADAL" clId="{A87D9486-331A-4C19-948C-E931EF0511DF}" dt="2024-11-26T23:33:56.562" v="4868" actId="47"/>
        <pc:sldMkLst>
          <pc:docMk/>
          <pc:sldMk cId="1518700569" sldId="2147375782"/>
        </pc:sldMkLst>
      </pc:sldChg>
      <pc:sldChg chg="del">
        <pc:chgData name="Liliana Munoz Bernal" userId="2324f3e0-d9ca-457e-9d37-4a3322601678" providerId="ADAL" clId="{A87D9486-331A-4C19-948C-E931EF0511DF}" dt="2024-11-26T23:33:56.633" v="4869" actId="47"/>
        <pc:sldMkLst>
          <pc:docMk/>
          <pc:sldMk cId="674700737" sldId="2147375783"/>
        </pc:sldMkLst>
      </pc:sldChg>
      <pc:sldChg chg="del">
        <pc:chgData name="Liliana Munoz Bernal" userId="2324f3e0-d9ca-457e-9d37-4a3322601678" providerId="ADAL" clId="{A87D9486-331A-4C19-948C-E931EF0511DF}" dt="2024-11-26T23:33:56.693" v="4870" actId="47"/>
        <pc:sldMkLst>
          <pc:docMk/>
          <pc:sldMk cId="4213318669" sldId="2147375784"/>
        </pc:sldMkLst>
      </pc:sldChg>
      <pc:sldChg chg="del">
        <pc:chgData name="Liliana Munoz Bernal" userId="2324f3e0-d9ca-457e-9d37-4a3322601678" providerId="ADAL" clId="{A87D9486-331A-4C19-948C-E931EF0511DF}" dt="2024-11-26T23:33:56.764" v="4871" actId="47"/>
        <pc:sldMkLst>
          <pc:docMk/>
          <pc:sldMk cId="3048861104" sldId="2147375785"/>
        </pc:sldMkLst>
      </pc:sldChg>
      <pc:sldChg chg="del">
        <pc:chgData name="Liliana Munoz Bernal" userId="2324f3e0-d9ca-457e-9d37-4a3322601678" providerId="ADAL" clId="{A87D9486-331A-4C19-948C-E931EF0511DF}" dt="2024-11-26T23:33:56.824" v="4872" actId="47"/>
        <pc:sldMkLst>
          <pc:docMk/>
          <pc:sldMk cId="852737327" sldId="2147375786"/>
        </pc:sldMkLst>
      </pc:sldChg>
      <pc:sldChg chg="del">
        <pc:chgData name="Liliana Munoz Bernal" userId="2324f3e0-d9ca-457e-9d37-4a3322601678" providerId="ADAL" clId="{A87D9486-331A-4C19-948C-E931EF0511DF}" dt="2024-11-26T23:33:56.893" v="4873" actId="47"/>
        <pc:sldMkLst>
          <pc:docMk/>
          <pc:sldMk cId="617686172" sldId="2147375787"/>
        </pc:sldMkLst>
      </pc:sldChg>
      <pc:sldChg chg="del">
        <pc:chgData name="Liliana Munoz Bernal" userId="2324f3e0-d9ca-457e-9d37-4a3322601678" providerId="ADAL" clId="{A87D9486-331A-4C19-948C-E931EF0511DF}" dt="2024-11-26T23:33:56.955" v="4874" actId="47"/>
        <pc:sldMkLst>
          <pc:docMk/>
          <pc:sldMk cId="1806688142" sldId="2147375788"/>
        </pc:sldMkLst>
      </pc:sldChg>
      <pc:sldChg chg="del">
        <pc:chgData name="Liliana Munoz Bernal" userId="2324f3e0-d9ca-457e-9d37-4a3322601678" providerId="ADAL" clId="{A87D9486-331A-4C19-948C-E931EF0511DF}" dt="2024-11-26T23:33:57.024" v="4875" actId="47"/>
        <pc:sldMkLst>
          <pc:docMk/>
          <pc:sldMk cId="87778068" sldId="2147375789"/>
        </pc:sldMkLst>
      </pc:sldChg>
      <pc:sldChg chg="del">
        <pc:chgData name="Liliana Munoz Bernal" userId="2324f3e0-d9ca-457e-9d37-4a3322601678" providerId="ADAL" clId="{A87D9486-331A-4C19-948C-E931EF0511DF}" dt="2024-11-26T23:33:57.086" v="4876" actId="47"/>
        <pc:sldMkLst>
          <pc:docMk/>
          <pc:sldMk cId="1372550974" sldId="2147375790"/>
        </pc:sldMkLst>
      </pc:sldChg>
      <pc:sldChg chg="del">
        <pc:chgData name="Liliana Munoz Bernal" userId="2324f3e0-d9ca-457e-9d37-4a3322601678" providerId="ADAL" clId="{A87D9486-331A-4C19-948C-E931EF0511DF}" dt="2024-11-26T23:33:57.155" v="4877" actId="47"/>
        <pc:sldMkLst>
          <pc:docMk/>
          <pc:sldMk cId="2023334993" sldId="2147375791"/>
        </pc:sldMkLst>
      </pc:sldChg>
      <pc:sldChg chg="del">
        <pc:chgData name="Liliana Munoz Bernal" userId="2324f3e0-d9ca-457e-9d37-4a3322601678" providerId="ADAL" clId="{A87D9486-331A-4C19-948C-E931EF0511DF}" dt="2024-11-26T23:33:57.218" v="4878" actId="47"/>
        <pc:sldMkLst>
          <pc:docMk/>
          <pc:sldMk cId="1847363397" sldId="2147375792"/>
        </pc:sldMkLst>
      </pc:sldChg>
      <pc:sldChg chg="del">
        <pc:chgData name="Liliana Munoz Bernal" userId="2324f3e0-d9ca-457e-9d37-4a3322601678" providerId="ADAL" clId="{A87D9486-331A-4C19-948C-E931EF0511DF}" dt="2024-11-26T23:33:57.278" v="4879" actId="47"/>
        <pc:sldMkLst>
          <pc:docMk/>
          <pc:sldMk cId="2761647736" sldId="2147375793"/>
        </pc:sldMkLst>
      </pc:sldChg>
      <pc:sldChg chg="del">
        <pc:chgData name="Liliana Munoz Bernal" userId="2324f3e0-d9ca-457e-9d37-4a3322601678" providerId="ADAL" clId="{A87D9486-331A-4C19-948C-E931EF0511DF}" dt="2024-11-26T23:33:57.347" v="4880" actId="47"/>
        <pc:sldMkLst>
          <pc:docMk/>
          <pc:sldMk cId="1710920137" sldId="2147375794"/>
        </pc:sldMkLst>
      </pc:sldChg>
      <pc:sldChg chg="del">
        <pc:chgData name="Liliana Munoz Bernal" userId="2324f3e0-d9ca-457e-9d37-4a3322601678" providerId="ADAL" clId="{A87D9486-331A-4C19-948C-E931EF0511DF}" dt="2024-11-26T23:33:57.409" v="4881" actId="47"/>
        <pc:sldMkLst>
          <pc:docMk/>
          <pc:sldMk cId="3139055195" sldId="2147375795"/>
        </pc:sldMkLst>
      </pc:sldChg>
      <pc:sldChg chg="del">
        <pc:chgData name="Liliana Munoz Bernal" userId="2324f3e0-d9ca-457e-9d37-4a3322601678" providerId="ADAL" clId="{A87D9486-331A-4C19-948C-E931EF0511DF}" dt="2024-11-26T23:33:57.478" v="4882" actId="47"/>
        <pc:sldMkLst>
          <pc:docMk/>
          <pc:sldMk cId="3125792338" sldId="2147375796"/>
        </pc:sldMkLst>
      </pc:sldChg>
      <pc:sldChg chg="del">
        <pc:chgData name="Liliana Munoz Bernal" userId="2324f3e0-d9ca-457e-9d37-4a3322601678" providerId="ADAL" clId="{A87D9486-331A-4C19-948C-E931EF0511DF}" dt="2024-11-26T23:33:57.540" v="4883" actId="47"/>
        <pc:sldMkLst>
          <pc:docMk/>
          <pc:sldMk cId="3075364894" sldId="2147375797"/>
        </pc:sldMkLst>
      </pc:sldChg>
      <pc:sldChg chg="del">
        <pc:chgData name="Liliana Munoz Bernal" userId="2324f3e0-d9ca-457e-9d37-4a3322601678" providerId="ADAL" clId="{A87D9486-331A-4C19-948C-E931EF0511DF}" dt="2024-11-26T23:33:57.601" v="4884" actId="47"/>
        <pc:sldMkLst>
          <pc:docMk/>
          <pc:sldMk cId="2554046865" sldId="2147375798"/>
        </pc:sldMkLst>
      </pc:sldChg>
      <pc:sldChg chg="del">
        <pc:chgData name="Liliana Munoz Bernal" userId="2324f3e0-d9ca-457e-9d37-4a3322601678" providerId="ADAL" clId="{A87D9486-331A-4C19-948C-E931EF0511DF}" dt="2024-11-26T23:33:57.671" v="4885" actId="47"/>
        <pc:sldMkLst>
          <pc:docMk/>
          <pc:sldMk cId="1636156329" sldId="2147375799"/>
        </pc:sldMkLst>
      </pc:sldChg>
      <pc:sldChg chg="del">
        <pc:chgData name="Liliana Munoz Bernal" userId="2324f3e0-d9ca-457e-9d37-4a3322601678" providerId="ADAL" clId="{A87D9486-331A-4C19-948C-E931EF0511DF}" dt="2024-11-26T23:33:57.731" v="4886" actId="47"/>
        <pc:sldMkLst>
          <pc:docMk/>
          <pc:sldMk cId="2902318779" sldId="2147375800"/>
        </pc:sldMkLst>
      </pc:sldChg>
      <pc:sldChg chg="del">
        <pc:chgData name="Liliana Munoz Bernal" userId="2324f3e0-d9ca-457e-9d37-4a3322601678" providerId="ADAL" clId="{A87D9486-331A-4C19-948C-E931EF0511DF}" dt="2024-11-26T23:33:57.792" v="4887" actId="47"/>
        <pc:sldMkLst>
          <pc:docMk/>
          <pc:sldMk cId="2432251977" sldId="2147375801"/>
        </pc:sldMkLst>
      </pc:sldChg>
      <pc:sldChg chg="del">
        <pc:chgData name="Liliana Munoz Bernal" userId="2324f3e0-d9ca-457e-9d37-4a3322601678" providerId="ADAL" clId="{A87D9486-331A-4C19-948C-E931EF0511DF}" dt="2024-11-26T23:33:57.862" v="4888" actId="47"/>
        <pc:sldMkLst>
          <pc:docMk/>
          <pc:sldMk cId="3586992542" sldId="2147375802"/>
        </pc:sldMkLst>
      </pc:sldChg>
      <pc:sldChg chg="del">
        <pc:chgData name="Liliana Munoz Bernal" userId="2324f3e0-d9ca-457e-9d37-4a3322601678" providerId="ADAL" clId="{A87D9486-331A-4C19-948C-E931EF0511DF}" dt="2024-11-26T23:33:57.923" v="4889" actId="47"/>
        <pc:sldMkLst>
          <pc:docMk/>
          <pc:sldMk cId="1580631638" sldId="2147375803"/>
        </pc:sldMkLst>
      </pc:sldChg>
      <pc:sldChg chg="del">
        <pc:chgData name="Liliana Munoz Bernal" userId="2324f3e0-d9ca-457e-9d37-4a3322601678" providerId="ADAL" clId="{A87D9486-331A-4C19-948C-E931EF0511DF}" dt="2024-11-26T23:33:57.993" v="4890" actId="47"/>
        <pc:sldMkLst>
          <pc:docMk/>
          <pc:sldMk cId="2643963707" sldId="2147375804"/>
        </pc:sldMkLst>
      </pc:sldChg>
      <pc:sldChg chg="del">
        <pc:chgData name="Liliana Munoz Bernal" userId="2324f3e0-d9ca-457e-9d37-4a3322601678" providerId="ADAL" clId="{A87D9486-331A-4C19-948C-E931EF0511DF}" dt="2024-11-26T23:33:58.054" v="4891" actId="47"/>
        <pc:sldMkLst>
          <pc:docMk/>
          <pc:sldMk cId="3798061215" sldId="2147375805"/>
        </pc:sldMkLst>
      </pc:sldChg>
      <pc:sldChg chg="del">
        <pc:chgData name="Liliana Munoz Bernal" userId="2324f3e0-d9ca-457e-9d37-4a3322601678" providerId="ADAL" clId="{A87D9486-331A-4C19-948C-E931EF0511DF}" dt="2024-11-26T23:33:58.122" v="4892" actId="47"/>
        <pc:sldMkLst>
          <pc:docMk/>
          <pc:sldMk cId="3398120761" sldId="2147375806"/>
        </pc:sldMkLst>
      </pc:sldChg>
      <pc:sldChg chg="del">
        <pc:chgData name="Liliana Munoz Bernal" userId="2324f3e0-d9ca-457e-9d37-4a3322601678" providerId="ADAL" clId="{A87D9486-331A-4C19-948C-E931EF0511DF}" dt="2024-11-26T23:33:58.185" v="4893" actId="47"/>
        <pc:sldMkLst>
          <pc:docMk/>
          <pc:sldMk cId="646717830" sldId="2147375807"/>
        </pc:sldMkLst>
      </pc:sldChg>
      <pc:sldChg chg="del">
        <pc:chgData name="Liliana Munoz Bernal" userId="2324f3e0-d9ca-457e-9d37-4a3322601678" providerId="ADAL" clId="{A87D9486-331A-4C19-948C-E931EF0511DF}" dt="2024-11-26T23:33:58.245" v="4894" actId="47"/>
        <pc:sldMkLst>
          <pc:docMk/>
          <pc:sldMk cId="3661775181" sldId="2147375808"/>
        </pc:sldMkLst>
      </pc:sldChg>
      <pc:sldChg chg="del">
        <pc:chgData name="Liliana Munoz Bernal" userId="2324f3e0-d9ca-457e-9d37-4a3322601678" providerId="ADAL" clId="{A87D9486-331A-4C19-948C-E931EF0511DF}" dt="2024-11-26T23:33:58.314" v="4895" actId="47"/>
        <pc:sldMkLst>
          <pc:docMk/>
          <pc:sldMk cId="1172849043" sldId="2147375809"/>
        </pc:sldMkLst>
      </pc:sldChg>
      <pc:sldChg chg="del">
        <pc:chgData name="Liliana Munoz Bernal" userId="2324f3e0-d9ca-457e-9d37-4a3322601678" providerId="ADAL" clId="{A87D9486-331A-4C19-948C-E931EF0511DF}" dt="2024-11-26T23:33:58.376" v="4896" actId="47"/>
        <pc:sldMkLst>
          <pc:docMk/>
          <pc:sldMk cId="1107839819" sldId="2147375810"/>
        </pc:sldMkLst>
      </pc:sldChg>
      <pc:sldChg chg="del">
        <pc:chgData name="Liliana Munoz Bernal" userId="2324f3e0-d9ca-457e-9d37-4a3322601678" providerId="ADAL" clId="{A87D9486-331A-4C19-948C-E931EF0511DF}" dt="2024-11-26T23:33:58.437" v="4897" actId="47"/>
        <pc:sldMkLst>
          <pc:docMk/>
          <pc:sldMk cId="1978124362" sldId="2147375811"/>
        </pc:sldMkLst>
      </pc:sldChg>
      <pc:sldChg chg="del">
        <pc:chgData name="Liliana Munoz Bernal" userId="2324f3e0-d9ca-457e-9d37-4a3322601678" providerId="ADAL" clId="{A87D9486-331A-4C19-948C-E931EF0511DF}" dt="2024-11-26T23:33:58.497" v="4898" actId="47"/>
        <pc:sldMkLst>
          <pc:docMk/>
          <pc:sldMk cId="29306805" sldId="2147375812"/>
        </pc:sldMkLst>
      </pc:sldChg>
      <pc:sldChg chg="del">
        <pc:chgData name="Liliana Munoz Bernal" userId="2324f3e0-d9ca-457e-9d37-4a3322601678" providerId="ADAL" clId="{A87D9486-331A-4C19-948C-E931EF0511DF}" dt="2024-11-26T23:33:58.568" v="4899" actId="47"/>
        <pc:sldMkLst>
          <pc:docMk/>
          <pc:sldMk cId="3861174144" sldId="2147375813"/>
        </pc:sldMkLst>
      </pc:sldChg>
      <pc:sldChg chg="del">
        <pc:chgData name="Liliana Munoz Bernal" userId="2324f3e0-d9ca-457e-9d37-4a3322601678" providerId="ADAL" clId="{A87D9486-331A-4C19-948C-E931EF0511DF}" dt="2024-11-26T23:33:58.629" v="4900" actId="47"/>
        <pc:sldMkLst>
          <pc:docMk/>
          <pc:sldMk cId="1426881470" sldId="2147375814"/>
        </pc:sldMkLst>
      </pc:sldChg>
      <pc:sldChg chg="del">
        <pc:chgData name="Liliana Munoz Bernal" userId="2324f3e0-d9ca-457e-9d37-4a3322601678" providerId="ADAL" clId="{A87D9486-331A-4C19-948C-E931EF0511DF}" dt="2024-11-26T23:33:58.697" v="4901" actId="47"/>
        <pc:sldMkLst>
          <pc:docMk/>
          <pc:sldMk cId="3262543495" sldId="2147375815"/>
        </pc:sldMkLst>
      </pc:sldChg>
      <pc:sldChg chg="del">
        <pc:chgData name="Liliana Munoz Bernal" userId="2324f3e0-d9ca-457e-9d37-4a3322601678" providerId="ADAL" clId="{A87D9486-331A-4C19-948C-E931EF0511DF}" dt="2024-11-26T23:33:58.760" v="4902" actId="47"/>
        <pc:sldMkLst>
          <pc:docMk/>
          <pc:sldMk cId="3468056182" sldId="2147375816"/>
        </pc:sldMkLst>
      </pc:sldChg>
      <pc:sldChg chg="del">
        <pc:chgData name="Liliana Munoz Bernal" userId="2324f3e0-d9ca-457e-9d37-4a3322601678" providerId="ADAL" clId="{A87D9486-331A-4C19-948C-E931EF0511DF}" dt="2024-11-26T23:33:58.820" v="4903" actId="47"/>
        <pc:sldMkLst>
          <pc:docMk/>
          <pc:sldMk cId="707621518" sldId="2147375817"/>
        </pc:sldMkLst>
      </pc:sldChg>
      <pc:sldChg chg="del">
        <pc:chgData name="Liliana Munoz Bernal" userId="2324f3e0-d9ca-457e-9d37-4a3322601678" providerId="ADAL" clId="{A87D9486-331A-4C19-948C-E931EF0511DF}" dt="2024-11-26T23:33:58.881" v="4904" actId="47"/>
        <pc:sldMkLst>
          <pc:docMk/>
          <pc:sldMk cId="4139947587" sldId="2147375818"/>
        </pc:sldMkLst>
      </pc:sldChg>
      <pc:sldChg chg="del">
        <pc:chgData name="Liliana Munoz Bernal" userId="2324f3e0-d9ca-457e-9d37-4a3322601678" providerId="ADAL" clId="{A87D9486-331A-4C19-948C-E931EF0511DF}" dt="2024-11-26T23:33:58.951" v="4905" actId="47"/>
        <pc:sldMkLst>
          <pc:docMk/>
          <pc:sldMk cId="795205519" sldId="2147375819"/>
        </pc:sldMkLst>
      </pc:sldChg>
      <pc:sldChg chg="del">
        <pc:chgData name="Liliana Munoz Bernal" userId="2324f3e0-d9ca-457e-9d37-4a3322601678" providerId="ADAL" clId="{A87D9486-331A-4C19-948C-E931EF0511DF}" dt="2024-11-26T23:34:00.309" v="4906" actId="47"/>
        <pc:sldMkLst>
          <pc:docMk/>
          <pc:sldMk cId="3595107293" sldId="2147375820"/>
        </pc:sldMkLst>
      </pc:sldChg>
      <pc:sldChg chg="del">
        <pc:chgData name="Liliana Munoz Bernal" userId="2324f3e0-d9ca-457e-9d37-4a3322601678" providerId="ADAL" clId="{A87D9486-331A-4C19-948C-E931EF0511DF}" dt="2024-11-26T23:34:00.813" v="4907" actId="47"/>
        <pc:sldMkLst>
          <pc:docMk/>
          <pc:sldMk cId="2939903711" sldId="2147375821"/>
        </pc:sldMkLst>
      </pc:sldChg>
      <pc:sldChg chg="del">
        <pc:chgData name="Liliana Munoz Bernal" userId="2324f3e0-d9ca-457e-9d37-4a3322601678" providerId="ADAL" clId="{A87D9486-331A-4C19-948C-E931EF0511DF}" dt="2024-11-26T23:34:00.881" v="4908" actId="47"/>
        <pc:sldMkLst>
          <pc:docMk/>
          <pc:sldMk cId="3322033696" sldId="2147375822"/>
        </pc:sldMkLst>
      </pc:sldChg>
      <pc:sldChg chg="del">
        <pc:chgData name="Liliana Munoz Bernal" userId="2324f3e0-d9ca-457e-9d37-4a3322601678" providerId="ADAL" clId="{A87D9486-331A-4C19-948C-E931EF0511DF}" dt="2024-11-26T23:34:00.943" v="4909" actId="47"/>
        <pc:sldMkLst>
          <pc:docMk/>
          <pc:sldMk cId="1178027038" sldId="2147375823"/>
        </pc:sldMkLst>
      </pc:sldChg>
      <pc:sldChg chg="del">
        <pc:chgData name="Liliana Munoz Bernal" userId="2324f3e0-d9ca-457e-9d37-4a3322601678" providerId="ADAL" clId="{A87D9486-331A-4C19-948C-E931EF0511DF}" dt="2024-11-26T23:34:01.013" v="4910" actId="47"/>
        <pc:sldMkLst>
          <pc:docMk/>
          <pc:sldMk cId="902854617" sldId="2147375824"/>
        </pc:sldMkLst>
      </pc:sldChg>
      <pc:sldChg chg="del">
        <pc:chgData name="Liliana Munoz Bernal" userId="2324f3e0-d9ca-457e-9d37-4a3322601678" providerId="ADAL" clId="{A87D9486-331A-4C19-948C-E931EF0511DF}" dt="2024-11-26T23:34:01.074" v="4911" actId="47"/>
        <pc:sldMkLst>
          <pc:docMk/>
          <pc:sldMk cId="1041596442" sldId="2147375825"/>
        </pc:sldMkLst>
      </pc:sldChg>
      <pc:sldChg chg="del">
        <pc:chgData name="Liliana Munoz Bernal" userId="2324f3e0-d9ca-457e-9d37-4a3322601678" providerId="ADAL" clId="{A87D9486-331A-4C19-948C-E931EF0511DF}" dt="2024-11-26T23:34:01.144" v="4912" actId="47"/>
        <pc:sldMkLst>
          <pc:docMk/>
          <pc:sldMk cId="1871160881" sldId="2147375826"/>
        </pc:sldMkLst>
      </pc:sldChg>
      <pc:sldChg chg="del">
        <pc:chgData name="Liliana Munoz Bernal" userId="2324f3e0-d9ca-457e-9d37-4a3322601678" providerId="ADAL" clId="{A87D9486-331A-4C19-948C-E931EF0511DF}" dt="2024-11-26T23:34:01.205" v="4913" actId="47"/>
        <pc:sldMkLst>
          <pc:docMk/>
          <pc:sldMk cId="2482389279" sldId="2147375827"/>
        </pc:sldMkLst>
      </pc:sldChg>
      <pc:sldChg chg="del">
        <pc:chgData name="Liliana Munoz Bernal" userId="2324f3e0-d9ca-457e-9d37-4a3322601678" providerId="ADAL" clId="{A87D9486-331A-4C19-948C-E931EF0511DF}" dt="2024-11-26T23:34:01.273" v="4914" actId="47"/>
        <pc:sldMkLst>
          <pc:docMk/>
          <pc:sldMk cId="4032889840" sldId="2147375828"/>
        </pc:sldMkLst>
      </pc:sldChg>
      <pc:sldChg chg="del">
        <pc:chgData name="Liliana Munoz Bernal" userId="2324f3e0-d9ca-457e-9d37-4a3322601678" providerId="ADAL" clId="{A87D9486-331A-4C19-948C-E931EF0511DF}" dt="2024-11-26T23:34:01.336" v="4915" actId="47"/>
        <pc:sldMkLst>
          <pc:docMk/>
          <pc:sldMk cId="3564153677" sldId="2147375829"/>
        </pc:sldMkLst>
      </pc:sldChg>
      <pc:sldChg chg="del">
        <pc:chgData name="Liliana Munoz Bernal" userId="2324f3e0-d9ca-457e-9d37-4a3322601678" providerId="ADAL" clId="{A87D9486-331A-4C19-948C-E931EF0511DF}" dt="2024-11-26T23:34:01.396" v="4916" actId="47"/>
        <pc:sldMkLst>
          <pc:docMk/>
          <pc:sldMk cId="2549893353" sldId="2147375830"/>
        </pc:sldMkLst>
      </pc:sldChg>
      <pc:sldChg chg="del">
        <pc:chgData name="Liliana Munoz Bernal" userId="2324f3e0-d9ca-457e-9d37-4a3322601678" providerId="ADAL" clId="{A87D9486-331A-4C19-948C-E931EF0511DF}" dt="2024-11-26T23:34:01.457" v="4917" actId="47"/>
        <pc:sldMkLst>
          <pc:docMk/>
          <pc:sldMk cId="3842714760" sldId="2147375831"/>
        </pc:sldMkLst>
      </pc:sldChg>
      <pc:sldChg chg="del">
        <pc:chgData name="Liliana Munoz Bernal" userId="2324f3e0-d9ca-457e-9d37-4a3322601678" providerId="ADAL" clId="{A87D9486-331A-4C19-948C-E931EF0511DF}" dt="2024-11-26T23:34:01.525" v="4918" actId="47"/>
        <pc:sldMkLst>
          <pc:docMk/>
          <pc:sldMk cId="1683162763" sldId="2147375832"/>
        </pc:sldMkLst>
      </pc:sldChg>
      <pc:sldChg chg="del">
        <pc:chgData name="Liliana Munoz Bernal" userId="2324f3e0-d9ca-457e-9d37-4a3322601678" providerId="ADAL" clId="{A87D9486-331A-4C19-948C-E931EF0511DF}" dt="2024-11-26T23:34:01.588" v="4919" actId="47"/>
        <pc:sldMkLst>
          <pc:docMk/>
          <pc:sldMk cId="3537522138" sldId="2147375833"/>
        </pc:sldMkLst>
      </pc:sldChg>
      <pc:sldChg chg="del">
        <pc:chgData name="Liliana Munoz Bernal" userId="2324f3e0-d9ca-457e-9d37-4a3322601678" providerId="ADAL" clId="{A87D9486-331A-4C19-948C-E931EF0511DF}" dt="2024-11-26T23:34:01.648" v="4920" actId="47"/>
        <pc:sldMkLst>
          <pc:docMk/>
          <pc:sldMk cId="181977791" sldId="2147375834"/>
        </pc:sldMkLst>
      </pc:sldChg>
      <pc:sldChg chg="del">
        <pc:chgData name="Liliana Munoz Bernal" userId="2324f3e0-d9ca-457e-9d37-4a3322601678" providerId="ADAL" clId="{A87D9486-331A-4C19-948C-E931EF0511DF}" dt="2024-11-26T23:34:01.709" v="4921" actId="47"/>
        <pc:sldMkLst>
          <pc:docMk/>
          <pc:sldMk cId="4231877613" sldId="2147375835"/>
        </pc:sldMkLst>
      </pc:sldChg>
      <pc:sldChg chg="del">
        <pc:chgData name="Liliana Munoz Bernal" userId="2324f3e0-d9ca-457e-9d37-4a3322601678" providerId="ADAL" clId="{A87D9486-331A-4C19-948C-E931EF0511DF}" dt="2024-11-26T23:34:01.777" v="4922" actId="47"/>
        <pc:sldMkLst>
          <pc:docMk/>
          <pc:sldMk cId="3548591653" sldId="2147375836"/>
        </pc:sldMkLst>
      </pc:sldChg>
      <pc:sldChg chg="del">
        <pc:chgData name="Liliana Munoz Bernal" userId="2324f3e0-d9ca-457e-9d37-4a3322601678" providerId="ADAL" clId="{A87D9486-331A-4C19-948C-E931EF0511DF}" dt="2024-11-26T23:34:01.840" v="4923" actId="47"/>
        <pc:sldMkLst>
          <pc:docMk/>
          <pc:sldMk cId="3830165251" sldId="2147375837"/>
        </pc:sldMkLst>
      </pc:sldChg>
      <pc:sldChg chg="del">
        <pc:chgData name="Liliana Munoz Bernal" userId="2324f3e0-d9ca-457e-9d37-4a3322601678" providerId="ADAL" clId="{A87D9486-331A-4C19-948C-E931EF0511DF}" dt="2024-11-26T23:34:01.900" v="4924" actId="47"/>
        <pc:sldMkLst>
          <pc:docMk/>
          <pc:sldMk cId="1386229703" sldId="2147375838"/>
        </pc:sldMkLst>
      </pc:sldChg>
      <pc:sldChg chg="del">
        <pc:chgData name="Liliana Munoz Bernal" userId="2324f3e0-d9ca-457e-9d37-4a3322601678" providerId="ADAL" clId="{A87D9486-331A-4C19-948C-E931EF0511DF}" dt="2024-11-26T23:34:01.961" v="4925" actId="47"/>
        <pc:sldMkLst>
          <pc:docMk/>
          <pc:sldMk cId="1449454450" sldId="2147375839"/>
        </pc:sldMkLst>
      </pc:sldChg>
      <pc:sldChg chg="del">
        <pc:chgData name="Liliana Munoz Bernal" userId="2324f3e0-d9ca-457e-9d37-4a3322601678" providerId="ADAL" clId="{A87D9486-331A-4C19-948C-E931EF0511DF}" dt="2024-11-26T23:34:02.024" v="4926" actId="47"/>
        <pc:sldMkLst>
          <pc:docMk/>
          <pc:sldMk cId="2329171059" sldId="2147375840"/>
        </pc:sldMkLst>
      </pc:sldChg>
      <pc:sldChg chg="del">
        <pc:chgData name="Liliana Munoz Bernal" userId="2324f3e0-d9ca-457e-9d37-4a3322601678" providerId="ADAL" clId="{A87D9486-331A-4C19-948C-E931EF0511DF}" dt="2024-11-26T23:34:02.089" v="4927" actId="47"/>
        <pc:sldMkLst>
          <pc:docMk/>
          <pc:sldMk cId="2989525471" sldId="2147375841"/>
        </pc:sldMkLst>
      </pc:sldChg>
      <pc:sldChg chg="del">
        <pc:chgData name="Liliana Munoz Bernal" userId="2324f3e0-d9ca-457e-9d37-4a3322601678" providerId="ADAL" clId="{A87D9486-331A-4C19-948C-E931EF0511DF}" dt="2024-11-26T23:34:02.152" v="4928" actId="47"/>
        <pc:sldMkLst>
          <pc:docMk/>
          <pc:sldMk cId="851042939" sldId="2147375842"/>
        </pc:sldMkLst>
      </pc:sldChg>
      <pc:sldChg chg="del">
        <pc:chgData name="Liliana Munoz Bernal" userId="2324f3e0-d9ca-457e-9d37-4a3322601678" providerId="ADAL" clId="{A87D9486-331A-4C19-948C-E931EF0511DF}" dt="2024-11-26T23:34:02.212" v="4929" actId="47"/>
        <pc:sldMkLst>
          <pc:docMk/>
          <pc:sldMk cId="1282734035" sldId="2147375843"/>
        </pc:sldMkLst>
      </pc:sldChg>
      <pc:sldChg chg="del">
        <pc:chgData name="Liliana Munoz Bernal" userId="2324f3e0-d9ca-457e-9d37-4a3322601678" providerId="ADAL" clId="{A87D9486-331A-4C19-948C-E931EF0511DF}" dt="2024-11-26T23:34:02.273" v="4930" actId="47"/>
        <pc:sldMkLst>
          <pc:docMk/>
          <pc:sldMk cId="1227521" sldId="2147375844"/>
        </pc:sldMkLst>
      </pc:sldChg>
      <pc:sldChg chg="del">
        <pc:chgData name="Liliana Munoz Bernal" userId="2324f3e0-d9ca-457e-9d37-4a3322601678" providerId="ADAL" clId="{A87D9486-331A-4C19-948C-E931EF0511DF}" dt="2024-11-26T23:34:02.342" v="4931" actId="47"/>
        <pc:sldMkLst>
          <pc:docMk/>
          <pc:sldMk cId="573139789" sldId="2147375845"/>
        </pc:sldMkLst>
      </pc:sldChg>
      <pc:sldChg chg="del">
        <pc:chgData name="Liliana Munoz Bernal" userId="2324f3e0-d9ca-457e-9d37-4a3322601678" providerId="ADAL" clId="{A87D9486-331A-4C19-948C-E931EF0511DF}" dt="2024-11-26T23:34:02.404" v="4932" actId="47"/>
        <pc:sldMkLst>
          <pc:docMk/>
          <pc:sldMk cId="799714845" sldId="2147375846"/>
        </pc:sldMkLst>
      </pc:sldChg>
      <pc:sldChg chg="del">
        <pc:chgData name="Liliana Munoz Bernal" userId="2324f3e0-d9ca-457e-9d37-4a3322601678" providerId="ADAL" clId="{A87D9486-331A-4C19-948C-E931EF0511DF}" dt="2024-11-26T23:34:02.464" v="4933" actId="47"/>
        <pc:sldMkLst>
          <pc:docMk/>
          <pc:sldMk cId="3192105952" sldId="2147375847"/>
        </pc:sldMkLst>
      </pc:sldChg>
      <pc:sldChg chg="del">
        <pc:chgData name="Liliana Munoz Bernal" userId="2324f3e0-d9ca-457e-9d37-4a3322601678" providerId="ADAL" clId="{A87D9486-331A-4C19-948C-E931EF0511DF}" dt="2024-11-26T23:34:02.534" v="4934" actId="47"/>
        <pc:sldMkLst>
          <pc:docMk/>
          <pc:sldMk cId="1045438620" sldId="2147375848"/>
        </pc:sldMkLst>
      </pc:sldChg>
      <pc:sldChg chg="del">
        <pc:chgData name="Liliana Munoz Bernal" userId="2324f3e0-d9ca-457e-9d37-4a3322601678" providerId="ADAL" clId="{A87D9486-331A-4C19-948C-E931EF0511DF}" dt="2024-11-26T23:34:02.595" v="4935" actId="47"/>
        <pc:sldMkLst>
          <pc:docMk/>
          <pc:sldMk cId="412872992" sldId="2147375849"/>
        </pc:sldMkLst>
      </pc:sldChg>
      <pc:sldChg chg="del">
        <pc:chgData name="Liliana Munoz Bernal" userId="2324f3e0-d9ca-457e-9d37-4a3322601678" providerId="ADAL" clId="{A87D9486-331A-4C19-948C-E931EF0511DF}" dt="2024-11-26T23:34:02.655" v="4936" actId="47"/>
        <pc:sldMkLst>
          <pc:docMk/>
          <pc:sldMk cId="2116280477" sldId="2147375850"/>
        </pc:sldMkLst>
      </pc:sldChg>
      <pc:sldChg chg="del">
        <pc:chgData name="Liliana Munoz Bernal" userId="2324f3e0-d9ca-457e-9d37-4a3322601678" providerId="ADAL" clId="{A87D9486-331A-4C19-948C-E931EF0511DF}" dt="2024-11-26T23:34:02.726" v="4937" actId="47"/>
        <pc:sldMkLst>
          <pc:docMk/>
          <pc:sldMk cId="2124320184" sldId="2147375851"/>
        </pc:sldMkLst>
      </pc:sldChg>
      <pc:sldChg chg="del">
        <pc:chgData name="Liliana Munoz Bernal" userId="2324f3e0-d9ca-457e-9d37-4a3322601678" providerId="ADAL" clId="{A87D9486-331A-4C19-948C-E931EF0511DF}" dt="2024-11-26T23:34:02.786" v="4938" actId="47"/>
        <pc:sldMkLst>
          <pc:docMk/>
          <pc:sldMk cId="2492400828" sldId="2147375852"/>
        </pc:sldMkLst>
      </pc:sldChg>
      <pc:sldChg chg="del">
        <pc:chgData name="Liliana Munoz Bernal" userId="2324f3e0-d9ca-457e-9d37-4a3322601678" providerId="ADAL" clId="{A87D9486-331A-4C19-948C-E931EF0511DF}" dt="2024-11-26T23:34:02.847" v="4939" actId="47"/>
        <pc:sldMkLst>
          <pc:docMk/>
          <pc:sldMk cId="2387095375" sldId="2147375853"/>
        </pc:sldMkLst>
      </pc:sldChg>
      <pc:sldChg chg="del">
        <pc:chgData name="Liliana Munoz Bernal" userId="2324f3e0-d9ca-457e-9d37-4a3322601678" providerId="ADAL" clId="{A87D9486-331A-4C19-948C-E931EF0511DF}" dt="2024-11-26T23:34:02.917" v="4940" actId="47"/>
        <pc:sldMkLst>
          <pc:docMk/>
          <pc:sldMk cId="1379678280" sldId="2147375854"/>
        </pc:sldMkLst>
      </pc:sldChg>
      <pc:sldChg chg="del">
        <pc:chgData name="Liliana Munoz Bernal" userId="2324f3e0-d9ca-457e-9d37-4a3322601678" providerId="ADAL" clId="{A87D9486-331A-4C19-948C-E931EF0511DF}" dt="2024-11-26T23:34:02.978" v="4941" actId="47"/>
        <pc:sldMkLst>
          <pc:docMk/>
          <pc:sldMk cId="1659566928" sldId="2147375855"/>
        </pc:sldMkLst>
      </pc:sldChg>
      <pc:sldChg chg="del">
        <pc:chgData name="Liliana Munoz Bernal" userId="2324f3e0-d9ca-457e-9d37-4a3322601678" providerId="ADAL" clId="{A87D9486-331A-4C19-948C-E931EF0511DF}" dt="2024-11-26T23:34:03.046" v="4942" actId="47"/>
        <pc:sldMkLst>
          <pc:docMk/>
          <pc:sldMk cId="2292322698" sldId="2147375856"/>
        </pc:sldMkLst>
      </pc:sldChg>
      <pc:sldChg chg="del">
        <pc:chgData name="Liliana Munoz Bernal" userId="2324f3e0-d9ca-457e-9d37-4a3322601678" providerId="ADAL" clId="{A87D9486-331A-4C19-948C-E931EF0511DF}" dt="2024-11-26T23:34:03.109" v="4943" actId="47"/>
        <pc:sldMkLst>
          <pc:docMk/>
          <pc:sldMk cId="358507040" sldId="2147375857"/>
        </pc:sldMkLst>
      </pc:sldChg>
      <pc:sldChg chg="del">
        <pc:chgData name="Liliana Munoz Bernal" userId="2324f3e0-d9ca-457e-9d37-4a3322601678" providerId="ADAL" clId="{A87D9486-331A-4C19-948C-E931EF0511DF}" dt="2024-11-26T23:34:03.169" v="4944" actId="47"/>
        <pc:sldMkLst>
          <pc:docMk/>
          <pc:sldMk cId="641455676" sldId="2147375858"/>
        </pc:sldMkLst>
      </pc:sldChg>
      <pc:sldChg chg="del">
        <pc:chgData name="Liliana Munoz Bernal" userId="2324f3e0-d9ca-457e-9d37-4a3322601678" providerId="ADAL" clId="{A87D9486-331A-4C19-948C-E931EF0511DF}" dt="2024-11-26T23:34:03.230" v="4945" actId="47"/>
        <pc:sldMkLst>
          <pc:docMk/>
          <pc:sldMk cId="3280727454" sldId="2147375859"/>
        </pc:sldMkLst>
      </pc:sldChg>
      <pc:sldChg chg="del">
        <pc:chgData name="Liliana Munoz Bernal" userId="2324f3e0-d9ca-457e-9d37-4a3322601678" providerId="ADAL" clId="{A87D9486-331A-4C19-948C-E931EF0511DF}" dt="2024-11-26T23:34:03.298" v="4946" actId="47"/>
        <pc:sldMkLst>
          <pc:docMk/>
          <pc:sldMk cId="4238820050" sldId="2147375860"/>
        </pc:sldMkLst>
      </pc:sldChg>
      <pc:sldChg chg="del">
        <pc:chgData name="Liliana Munoz Bernal" userId="2324f3e0-d9ca-457e-9d37-4a3322601678" providerId="ADAL" clId="{A87D9486-331A-4C19-948C-E931EF0511DF}" dt="2024-11-26T23:34:03.361" v="4947" actId="47"/>
        <pc:sldMkLst>
          <pc:docMk/>
          <pc:sldMk cId="4049781748" sldId="2147375861"/>
        </pc:sldMkLst>
      </pc:sldChg>
      <pc:sldChg chg="del">
        <pc:chgData name="Liliana Munoz Bernal" userId="2324f3e0-d9ca-457e-9d37-4a3322601678" providerId="ADAL" clId="{A87D9486-331A-4C19-948C-E931EF0511DF}" dt="2024-11-26T23:34:03.421" v="4948" actId="47"/>
        <pc:sldMkLst>
          <pc:docMk/>
          <pc:sldMk cId="1294340879" sldId="2147375862"/>
        </pc:sldMkLst>
      </pc:sldChg>
      <pc:sldChg chg="del">
        <pc:chgData name="Liliana Munoz Bernal" userId="2324f3e0-d9ca-457e-9d37-4a3322601678" providerId="ADAL" clId="{A87D9486-331A-4C19-948C-E931EF0511DF}" dt="2024-11-26T23:34:03.482" v="4949" actId="47"/>
        <pc:sldMkLst>
          <pc:docMk/>
          <pc:sldMk cId="2781579118" sldId="2147375863"/>
        </pc:sldMkLst>
      </pc:sldChg>
      <pc:sldChg chg="del">
        <pc:chgData name="Liliana Munoz Bernal" userId="2324f3e0-d9ca-457e-9d37-4a3322601678" providerId="ADAL" clId="{A87D9486-331A-4C19-948C-E931EF0511DF}" dt="2024-11-26T23:34:04.730" v="4950" actId="47"/>
        <pc:sldMkLst>
          <pc:docMk/>
          <pc:sldMk cId="1911266833" sldId="2147375864"/>
        </pc:sldMkLst>
      </pc:sldChg>
      <pc:sldChg chg="del">
        <pc:chgData name="Liliana Munoz Bernal" userId="2324f3e0-d9ca-457e-9d37-4a3322601678" providerId="ADAL" clId="{A87D9486-331A-4C19-948C-E931EF0511DF}" dt="2024-11-26T23:34:05.233" v="4951" actId="47"/>
        <pc:sldMkLst>
          <pc:docMk/>
          <pc:sldMk cId="2710982327" sldId="2147375865"/>
        </pc:sldMkLst>
      </pc:sldChg>
      <pc:sldChg chg="del">
        <pc:chgData name="Liliana Munoz Bernal" userId="2324f3e0-d9ca-457e-9d37-4a3322601678" providerId="ADAL" clId="{A87D9486-331A-4C19-948C-E931EF0511DF}" dt="2024-11-26T23:34:05.304" v="4952" actId="47"/>
        <pc:sldMkLst>
          <pc:docMk/>
          <pc:sldMk cId="3844192553" sldId="2147375866"/>
        </pc:sldMkLst>
      </pc:sldChg>
      <pc:sldChg chg="del">
        <pc:chgData name="Liliana Munoz Bernal" userId="2324f3e0-d9ca-457e-9d37-4a3322601678" providerId="ADAL" clId="{A87D9486-331A-4C19-948C-E931EF0511DF}" dt="2024-11-26T23:34:05.394" v="4953" actId="47"/>
        <pc:sldMkLst>
          <pc:docMk/>
          <pc:sldMk cId="1860541932" sldId="2147375867"/>
        </pc:sldMkLst>
      </pc:sldChg>
      <pc:sldChg chg="del">
        <pc:chgData name="Liliana Munoz Bernal" userId="2324f3e0-d9ca-457e-9d37-4a3322601678" providerId="ADAL" clId="{A87D9486-331A-4C19-948C-E931EF0511DF}" dt="2024-11-26T23:34:05.495" v="4954" actId="47"/>
        <pc:sldMkLst>
          <pc:docMk/>
          <pc:sldMk cId="202333902" sldId="2147375868"/>
        </pc:sldMkLst>
      </pc:sldChg>
      <pc:sldChg chg="del">
        <pc:chgData name="Liliana Munoz Bernal" userId="2324f3e0-d9ca-457e-9d37-4a3322601678" providerId="ADAL" clId="{A87D9486-331A-4C19-948C-E931EF0511DF}" dt="2024-11-26T23:34:05.606" v="4955" actId="47"/>
        <pc:sldMkLst>
          <pc:docMk/>
          <pc:sldMk cId="3818868598" sldId="2147375869"/>
        </pc:sldMkLst>
      </pc:sldChg>
      <pc:sldChg chg="del">
        <pc:chgData name="Liliana Munoz Bernal" userId="2324f3e0-d9ca-457e-9d37-4a3322601678" providerId="ADAL" clId="{A87D9486-331A-4C19-948C-E931EF0511DF}" dt="2024-11-26T23:34:05.677" v="4956" actId="47"/>
        <pc:sldMkLst>
          <pc:docMk/>
          <pc:sldMk cId="2201753933" sldId="2147375870"/>
        </pc:sldMkLst>
      </pc:sldChg>
      <pc:sldChg chg="del">
        <pc:chgData name="Liliana Munoz Bernal" userId="2324f3e0-d9ca-457e-9d37-4a3322601678" providerId="ADAL" clId="{A87D9486-331A-4C19-948C-E931EF0511DF}" dt="2024-11-26T23:34:05.756" v="4957" actId="47"/>
        <pc:sldMkLst>
          <pc:docMk/>
          <pc:sldMk cId="4050777497" sldId="2147375871"/>
        </pc:sldMkLst>
      </pc:sldChg>
      <pc:sldChg chg="del">
        <pc:chgData name="Liliana Munoz Bernal" userId="2324f3e0-d9ca-457e-9d37-4a3322601678" providerId="ADAL" clId="{A87D9486-331A-4C19-948C-E931EF0511DF}" dt="2024-11-26T23:34:05.878" v="4958" actId="47"/>
        <pc:sldMkLst>
          <pc:docMk/>
          <pc:sldMk cId="1482386715" sldId="2147375872"/>
        </pc:sldMkLst>
      </pc:sldChg>
      <pc:sldChg chg="del">
        <pc:chgData name="Liliana Munoz Bernal" userId="2324f3e0-d9ca-457e-9d37-4a3322601678" providerId="ADAL" clId="{A87D9486-331A-4C19-948C-E931EF0511DF}" dt="2024-11-26T23:34:05.949" v="4959" actId="47"/>
        <pc:sldMkLst>
          <pc:docMk/>
          <pc:sldMk cId="747804860" sldId="2147375873"/>
        </pc:sldMkLst>
      </pc:sldChg>
      <pc:sldChg chg="del">
        <pc:chgData name="Liliana Munoz Bernal" userId="2324f3e0-d9ca-457e-9d37-4a3322601678" providerId="ADAL" clId="{A87D9486-331A-4C19-948C-E931EF0511DF}" dt="2024-11-26T23:34:06.009" v="4960" actId="47"/>
        <pc:sldMkLst>
          <pc:docMk/>
          <pc:sldMk cId="3979805998" sldId="2147375874"/>
        </pc:sldMkLst>
      </pc:sldChg>
      <pc:sldChg chg="del">
        <pc:chgData name="Liliana Munoz Bernal" userId="2324f3e0-d9ca-457e-9d37-4a3322601678" providerId="ADAL" clId="{A87D9486-331A-4C19-948C-E931EF0511DF}" dt="2024-11-26T23:34:06.098" v="4961" actId="47"/>
        <pc:sldMkLst>
          <pc:docMk/>
          <pc:sldMk cId="3480326267" sldId="2147375875"/>
        </pc:sldMkLst>
      </pc:sldChg>
      <pc:sldChg chg="del">
        <pc:chgData name="Liliana Munoz Bernal" userId="2324f3e0-d9ca-457e-9d37-4a3322601678" providerId="ADAL" clId="{A87D9486-331A-4C19-948C-E931EF0511DF}" dt="2024-11-26T23:34:06.160" v="4962" actId="47"/>
        <pc:sldMkLst>
          <pc:docMk/>
          <pc:sldMk cId="2927734310" sldId="2147375876"/>
        </pc:sldMkLst>
      </pc:sldChg>
      <pc:sldChg chg="del">
        <pc:chgData name="Liliana Munoz Bernal" userId="2324f3e0-d9ca-457e-9d37-4a3322601678" providerId="ADAL" clId="{A87D9486-331A-4C19-948C-E931EF0511DF}" dt="2024-11-26T23:34:06.220" v="4963" actId="47"/>
        <pc:sldMkLst>
          <pc:docMk/>
          <pc:sldMk cId="2739200533" sldId="2147375877"/>
        </pc:sldMkLst>
      </pc:sldChg>
      <pc:sldChg chg="del">
        <pc:chgData name="Liliana Munoz Bernal" userId="2324f3e0-d9ca-457e-9d37-4a3322601678" providerId="ADAL" clId="{A87D9486-331A-4C19-948C-E931EF0511DF}" dt="2024-11-26T23:34:06.289" v="4964" actId="47"/>
        <pc:sldMkLst>
          <pc:docMk/>
          <pc:sldMk cId="4059935535" sldId="2147375878"/>
        </pc:sldMkLst>
      </pc:sldChg>
      <pc:sldChg chg="del">
        <pc:chgData name="Liliana Munoz Bernal" userId="2324f3e0-d9ca-457e-9d37-4a3322601678" providerId="ADAL" clId="{A87D9486-331A-4C19-948C-E931EF0511DF}" dt="2024-11-26T23:34:06.351" v="4965" actId="47"/>
        <pc:sldMkLst>
          <pc:docMk/>
          <pc:sldMk cId="3741075510" sldId="2147375879"/>
        </pc:sldMkLst>
      </pc:sldChg>
      <pc:sldChg chg="del">
        <pc:chgData name="Liliana Munoz Bernal" userId="2324f3e0-d9ca-457e-9d37-4a3322601678" providerId="ADAL" clId="{A87D9486-331A-4C19-948C-E931EF0511DF}" dt="2024-11-26T23:34:06.411" v="4966" actId="47"/>
        <pc:sldMkLst>
          <pc:docMk/>
          <pc:sldMk cId="2816268507" sldId="2147375880"/>
        </pc:sldMkLst>
      </pc:sldChg>
      <pc:sldChg chg="del">
        <pc:chgData name="Liliana Munoz Bernal" userId="2324f3e0-d9ca-457e-9d37-4a3322601678" providerId="ADAL" clId="{A87D9486-331A-4C19-948C-E931EF0511DF}" dt="2024-11-26T23:34:06.482" v="4967" actId="47"/>
        <pc:sldMkLst>
          <pc:docMk/>
          <pc:sldMk cId="3566290210" sldId="2147375881"/>
        </pc:sldMkLst>
      </pc:sldChg>
      <pc:sldChg chg="del">
        <pc:chgData name="Liliana Munoz Bernal" userId="2324f3e0-d9ca-457e-9d37-4a3322601678" providerId="ADAL" clId="{A87D9486-331A-4C19-948C-E931EF0511DF}" dt="2024-11-26T23:34:06.542" v="4968" actId="47"/>
        <pc:sldMkLst>
          <pc:docMk/>
          <pc:sldMk cId="730042753" sldId="2147375882"/>
        </pc:sldMkLst>
      </pc:sldChg>
      <pc:sldChg chg="del">
        <pc:chgData name="Liliana Munoz Bernal" userId="2324f3e0-d9ca-457e-9d37-4a3322601678" providerId="ADAL" clId="{A87D9486-331A-4C19-948C-E931EF0511DF}" dt="2024-11-26T23:34:06.610" v="4969" actId="47"/>
        <pc:sldMkLst>
          <pc:docMk/>
          <pc:sldMk cId="2365149838" sldId="2147375883"/>
        </pc:sldMkLst>
      </pc:sldChg>
      <pc:sldChg chg="del">
        <pc:chgData name="Liliana Munoz Bernal" userId="2324f3e0-d9ca-457e-9d37-4a3322601678" providerId="ADAL" clId="{A87D9486-331A-4C19-948C-E931EF0511DF}" dt="2024-11-26T23:34:06.673" v="4970" actId="47"/>
        <pc:sldMkLst>
          <pc:docMk/>
          <pc:sldMk cId="3383322153" sldId="2147375884"/>
        </pc:sldMkLst>
      </pc:sldChg>
      <pc:sldChg chg="del">
        <pc:chgData name="Liliana Munoz Bernal" userId="2324f3e0-d9ca-457e-9d37-4a3322601678" providerId="ADAL" clId="{A87D9486-331A-4C19-948C-E931EF0511DF}" dt="2024-11-26T23:34:06.733" v="4971" actId="47"/>
        <pc:sldMkLst>
          <pc:docMk/>
          <pc:sldMk cId="3225969271" sldId="2147375885"/>
        </pc:sldMkLst>
      </pc:sldChg>
      <pc:sldChg chg="del">
        <pc:chgData name="Liliana Munoz Bernal" userId="2324f3e0-d9ca-457e-9d37-4a3322601678" providerId="ADAL" clId="{A87D9486-331A-4C19-948C-E931EF0511DF}" dt="2024-11-26T23:34:06.801" v="4972" actId="47"/>
        <pc:sldMkLst>
          <pc:docMk/>
          <pc:sldMk cId="3475316399" sldId="2147375886"/>
        </pc:sldMkLst>
      </pc:sldChg>
      <pc:sldChg chg="del">
        <pc:chgData name="Liliana Munoz Bernal" userId="2324f3e0-d9ca-457e-9d37-4a3322601678" providerId="ADAL" clId="{A87D9486-331A-4C19-948C-E931EF0511DF}" dt="2024-11-26T23:34:06.863" v="4973" actId="47"/>
        <pc:sldMkLst>
          <pc:docMk/>
          <pc:sldMk cId="4216059054" sldId="2147375887"/>
        </pc:sldMkLst>
      </pc:sldChg>
      <pc:sldChg chg="del">
        <pc:chgData name="Liliana Munoz Bernal" userId="2324f3e0-d9ca-457e-9d37-4a3322601678" providerId="ADAL" clId="{A87D9486-331A-4C19-948C-E931EF0511DF}" dt="2024-11-26T23:34:06.924" v="4974" actId="47"/>
        <pc:sldMkLst>
          <pc:docMk/>
          <pc:sldMk cId="3932857832" sldId="2147375888"/>
        </pc:sldMkLst>
      </pc:sldChg>
      <pc:sldChg chg="del">
        <pc:chgData name="Liliana Munoz Bernal" userId="2324f3e0-d9ca-457e-9d37-4a3322601678" providerId="ADAL" clId="{A87D9486-331A-4C19-948C-E931EF0511DF}" dt="2024-11-26T23:34:06.992" v="4975" actId="47"/>
        <pc:sldMkLst>
          <pc:docMk/>
          <pc:sldMk cId="4206915847" sldId="2147375889"/>
        </pc:sldMkLst>
      </pc:sldChg>
      <pc:sldChg chg="del">
        <pc:chgData name="Liliana Munoz Bernal" userId="2324f3e0-d9ca-457e-9d37-4a3322601678" providerId="ADAL" clId="{A87D9486-331A-4C19-948C-E931EF0511DF}" dt="2024-11-26T23:34:07.054" v="4976" actId="47"/>
        <pc:sldMkLst>
          <pc:docMk/>
          <pc:sldMk cId="3769403813" sldId="2147375890"/>
        </pc:sldMkLst>
      </pc:sldChg>
      <pc:sldChg chg="del">
        <pc:chgData name="Liliana Munoz Bernal" userId="2324f3e0-d9ca-457e-9d37-4a3322601678" providerId="ADAL" clId="{A87D9486-331A-4C19-948C-E931EF0511DF}" dt="2024-11-26T23:34:07.114" v="4977" actId="47"/>
        <pc:sldMkLst>
          <pc:docMk/>
          <pc:sldMk cId="3848150053" sldId="2147375891"/>
        </pc:sldMkLst>
      </pc:sldChg>
      <pc:sldChg chg="del">
        <pc:chgData name="Liliana Munoz Bernal" userId="2324f3e0-d9ca-457e-9d37-4a3322601678" providerId="ADAL" clId="{A87D9486-331A-4C19-948C-E931EF0511DF}" dt="2024-11-26T23:34:07.175" v="4978" actId="47"/>
        <pc:sldMkLst>
          <pc:docMk/>
          <pc:sldMk cId="2064961348" sldId="2147375892"/>
        </pc:sldMkLst>
      </pc:sldChg>
      <pc:sldChg chg="del">
        <pc:chgData name="Liliana Munoz Bernal" userId="2324f3e0-d9ca-457e-9d37-4a3322601678" providerId="ADAL" clId="{A87D9486-331A-4C19-948C-E931EF0511DF}" dt="2024-11-26T23:34:07.245" v="4979" actId="47"/>
        <pc:sldMkLst>
          <pc:docMk/>
          <pc:sldMk cId="2387620940" sldId="2147375893"/>
        </pc:sldMkLst>
      </pc:sldChg>
      <pc:sldChg chg="del">
        <pc:chgData name="Liliana Munoz Bernal" userId="2324f3e0-d9ca-457e-9d37-4a3322601678" providerId="ADAL" clId="{A87D9486-331A-4C19-948C-E931EF0511DF}" dt="2024-11-26T23:34:07.305" v="4980" actId="47"/>
        <pc:sldMkLst>
          <pc:docMk/>
          <pc:sldMk cId="358214676" sldId="2147375894"/>
        </pc:sldMkLst>
      </pc:sldChg>
      <pc:sldChg chg="del">
        <pc:chgData name="Liliana Munoz Bernal" userId="2324f3e0-d9ca-457e-9d37-4a3322601678" providerId="ADAL" clId="{A87D9486-331A-4C19-948C-E931EF0511DF}" dt="2024-11-26T23:34:07.366" v="4981" actId="47"/>
        <pc:sldMkLst>
          <pc:docMk/>
          <pc:sldMk cId="2346261276" sldId="2147375895"/>
        </pc:sldMkLst>
      </pc:sldChg>
      <pc:sldChg chg="del">
        <pc:chgData name="Liliana Munoz Bernal" userId="2324f3e0-d9ca-457e-9d37-4a3322601678" providerId="ADAL" clId="{A87D9486-331A-4C19-948C-E931EF0511DF}" dt="2024-11-26T23:34:07.434" v="4982" actId="47"/>
        <pc:sldMkLst>
          <pc:docMk/>
          <pc:sldMk cId="3366613613" sldId="2147375896"/>
        </pc:sldMkLst>
      </pc:sldChg>
      <pc:sldChg chg="del">
        <pc:chgData name="Liliana Munoz Bernal" userId="2324f3e0-d9ca-457e-9d37-4a3322601678" providerId="ADAL" clId="{A87D9486-331A-4C19-948C-E931EF0511DF}" dt="2024-11-26T23:34:07.496" v="4983" actId="47"/>
        <pc:sldMkLst>
          <pc:docMk/>
          <pc:sldMk cId="2895424297" sldId="2147375897"/>
        </pc:sldMkLst>
      </pc:sldChg>
      <pc:sldChg chg="del">
        <pc:chgData name="Liliana Munoz Bernal" userId="2324f3e0-d9ca-457e-9d37-4a3322601678" providerId="ADAL" clId="{A87D9486-331A-4C19-948C-E931EF0511DF}" dt="2024-11-26T23:34:07.557" v="4984" actId="47"/>
        <pc:sldMkLst>
          <pc:docMk/>
          <pc:sldMk cId="3100842117" sldId="2147375898"/>
        </pc:sldMkLst>
      </pc:sldChg>
      <pc:sldChg chg="del">
        <pc:chgData name="Liliana Munoz Bernal" userId="2324f3e0-d9ca-457e-9d37-4a3322601678" providerId="ADAL" clId="{A87D9486-331A-4C19-948C-E931EF0511DF}" dt="2024-11-26T23:34:07.617" v="4985" actId="47"/>
        <pc:sldMkLst>
          <pc:docMk/>
          <pc:sldMk cId="3315313888" sldId="2147375899"/>
        </pc:sldMkLst>
      </pc:sldChg>
      <pc:sldChg chg="del">
        <pc:chgData name="Liliana Munoz Bernal" userId="2324f3e0-d9ca-457e-9d37-4a3322601678" providerId="ADAL" clId="{A87D9486-331A-4C19-948C-E931EF0511DF}" dt="2024-11-26T23:34:07.685" v="4986" actId="47"/>
        <pc:sldMkLst>
          <pc:docMk/>
          <pc:sldMk cId="3889152415" sldId="2147375900"/>
        </pc:sldMkLst>
      </pc:sldChg>
      <pc:sldChg chg="del">
        <pc:chgData name="Liliana Munoz Bernal" userId="2324f3e0-d9ca-457e-9d37-4a3322601678" providerId="ADAL" clId="{A87D9486-331A-4C19-948C-E931EF0511DF}" dt="2024-11-26T23:34:07.747" v="4987" actId="47"/>
        <pc:sldMkLst>
          <pc:docMk/>
          <pc:sldMk cId="96818879" sldId="2147375901"/>
        </pc:sldMkLst>
      </pc:sldChg>
      <pc:sldChg chg="del">
        <pc:chgData name="Liliana Munoz Bernal" userId="2324f3e0-d9ca-457e-9d37-4a3322601678" providerId="ADAL" clId="{A87D9486-331A-4C19-948C-E931EF0511DF}" dt="2024-11-26T23:34:07.808" v="4988" actId="47"/>
        <pc:sldMkLst>
          <pc:docMk/>
          <pc:sldMk cId="3551321254" sldId="2147375902"/>
        </pc:sldMkLst>
      </pc:sldChg>
      <pc:sldChg chg="del">
        <pc:chgData name="Liliana Munoz Bernal" userId="2324f3e0-d9ca-457e-9d37-4a3322601678" providerId="ADAL" clId="{A87D9486-331A-4C19-948C-E931EF0511DF}" dt="2024-11-26T23:34:07.876" v="4989" actId="47"/>
        <pc:sldMkLst>
          <pc:docMk/>
          <pc:sldMk cId="3684539901" sldId="2147375903"/>
        </pc:sldMkLst>
      </pc:sldChg>
      <pc:sldChg chg="del">
        <pc:chgData name="Liliana Munoz Bernal" userId="2324f3e0-d9ca-457e-9d37-4a3322601678" providerId="ADAL" clId="{A87D9486-331A-4C19-948C-E931EF0511DF}" dt="2024-11-26T23:34:07.936" v="4990" actId="47"/>
        <pc:sldMkLst>
          <pc:docMk/>
          <pc:sldMk cId="551286209" sldId="2147375904"/>
        </pc:sldMkLst>
      </pc:sldChg>
      <pc:sldChg chg="del">
        <pc:chgData name="Liliana Munoz Bernal" userId="2324f3e0-d9ca-457e-9d37-4a3322601678" providerId="ADAL" clId="{A87D9486-331A-4C19-948C-E931EF0511DF}" dt="2024-11-26T23:34:07.998" v="4991" actId="47"/>
        <pc:sldMkLst>
          <pc:docMk/>
          <pc:sldMk cId="2118792287" sldId="2147375905"/>
        </pc:sldMkLst>
      </pc:sldChg>
      <pc:sldChg chg="del">
        <pc:chgData name="Liliana Munoz Bernal" userId="2324f3e0-d9ca-457e-9d37-4a3322601678" providerId="ADAL" clId="{A87D9486-331A-4C19-948C-E931EF0511DF}" dt="2024-11-26T23:34:08.059" v="4992" actId="47"/>
        <pc:sldMkLst>
          <pc:docMk/>
          <pc:sldMk cId="3574180900" sldId="2147375906"/>
        </pc:sldMkLst>
      </pc:sldChg>
      <pc:sldChg chg="del">
        <pc:chgData name="Liliana Munoz Bernal" userId="2324f3e0-d9ca-457e-9d37-4a3322601678" providerId="ADAL" clId="{A87D9486-331A-4C19-948C-E931EF0511DF}" dt="2024-11-26T23:34:08.119" v="4993" actId="47"/>
        <pc:sldMkLst>
          <pc:docMk/>
          <pc:sldMk cId="4020735305" sldId="2147375907"/>
        </pc:sldMkLst>
      </pc:sldChg>
      <pc:sldChg chg="del">
        <pc:chgData name="Liliana Munoz Bernal" userId="2324f3e0-d9ca-457e-9d37-4a3322601678" providerId="ADAL" clId="{A87D9486-331A-4C19-948C-E931EF0511DF}" dt="2024-11-26T23:34:08.180" v="4994" actId="47"/>
        <pc:sldMkLst>
          <pc:docMk/>
          <pc:sldMk cId="1988967068" sldId="2147375908"/>
        </pc:sldMkLst>
      </pc:sldChg>
      <pc:sldChg chg="del">
        <pc:chgData name="Liliana Munoz Bernal" userId="2324f3e0-d9ca-457e-9d37-4a3322601678" providerId="ADAL" clId="{A87D9486-331A-4C19-948C-E931EF0511DF}" dt="2024-11-26T23:34:08.240" v="4995" actId="47"/>
        <pc:sldMkLst>
          <pc:docMk/>
          <pc:sldMk cId="3238481878" sldId="2147375909"/>
        </pc:sldMkLst>
      </pc:sldChg>
      <pc:sldChg chg="del">
        <pc:chgData name="Liliana Munoz Bernal" userId="2324f3e0-d9ca-457e-9d37-4a3322601678" providerId="ADAL" clId="{A87D9486-331A-4C19-948C-E931EF0511DF}" dt="2024-11-26T23:34:08.301" v="4996" actId="47"/>
        <pc:sldMkLst>
          <pc:docMk/>
          <pc:sldMk cId="422542578" sldId="2147375910"/>
        </pc:sldMkLst>
      </pc:sldChg>
      <pc:sldChg chg="del">
        <pc:chgData name="Liliana Munoz Bernal" userId="2324f3e0-d9ca-457e-9d37-4a3322601678" providerId="ADAL" clId="{A87D9486-331A-4C19-948C-E931EF0511DF}" dt="2024-11-26T23:34:08.361" v="4997" actId="47"/>
        <pc:sldMkLst>
          <pc:docMk/>
          <pc:sldMk cId="862110525" sldId="2147375911"/>
        </pc:sldMkLst>
      </pc:sldChg>
      <pc:sldChg chg="del">
        <pc:chgData name="Liliana Munoz Bernal" userId="2324f3e0-d9ca-457e-9d37-4a3322601678" providerId="ADAL" clId="{A87D9486-331A-4C19-948C-E931EF0511DF}" dt="2024-11-26T23:34:08.422" v="4998" actId="47"/>
        <pc:sldMkLst>
          <pc:docMk/>
          <pc:sldMk cId="2576637220" sldId="2147375912"/>
        </pc:sldMkLst>
      </pc:sldChg>
      <pc:sldChg chg="del">
        <pc:chgData name="Liliana Munoz Bernal" userId="2324f3e0-d9ca-457e-9d37-4a3322601678" providerId="ADAL" clId="{A87D9486-331A-4C19-948C-E931EF0511DF}" dt="2024-11-26T23:34:08.482" v="4999" actId="47"/>
        <pc:sldMkLst>
          <pc:docMk/>
          <pc:sldMk cId="4035656627" sldId="2147375913"/>
        </pc:sldMkLst>
      </pc:sldChg>
      <pc:sldChg chg="del">
        <pc:chgData name="Liliana Munoz Bernal" userId="2324f3e0-d9ca-457e-9d37-4a3322601678" providerId="ADAL" clId="{A87D9486-331A-4C19-948C-E931EF0511DF}" dt="2024-11-26T23:34:08.543" v="5000" actId="47"/>
        <pc:sldMkLst>
          <pc:docMk/>
          <pc:sldMk cId="2176856093" sldId="2147375914"/>
        </pc:sldMkLst>
      </pc:sldChg>
      <pc:sldChg chg="del">
        <pc:chgData name="Liliana Munoz Bernal" userId="2324f3e0-d9ca-457e-9d37-4a3322601678" providerId="ADAL" clId="{A87D9486-331A-4C19-948C-E931EF0511DF}" dt="2024-11-26T23:34:08.603" v="5001" actId="47"/>
        <pc:sldMkLst>
          <pc:docMk/>
          <pc:sldMk cId="2864757555" sldId="2147375915"/>
        </pc:sldMkLst>
      </pc:sldChg>
      <pc:sldChg chg="del">
        <pc:chgData name="Liliana Munoz Bernal" userId="2324f3e0-d9ca-457e-9d37-4a3322601678" providerId="ADAL" clId="{A87D9486-331A-4C19-948C-E931EF0511DF}" dt="2024-11-26T23:34:09.811" v="5002" actId="47"/>
        <pc:sldMkLst>
          <pc:docMk/>
          <pc:sldMk cId="489795608" sldId="2147375916"/>
        </pc:sldMkLst>
      </pc:sldChg>
      <pc:sldChg chg="del">
        <pc:chgData name="Liliana Munoz Bernal" userId="2324f3e0-d9ca-457e-9d37-4a3322601678" providerId="ADAL" clId="{A87D9486-331A-4C19-948C-E931EF0511DF}" dt="2024-11-26T23:34:10.322" v="5003" actId="47"/>
        <pc:sldMkLst>
          <pc:docMk/>
          <pc:sldMk cId="2817480590" sldId="2147375917"/>
        </pc:sldMkLst>
      </pc:sldChg>
      <pc:sldChg chg="del">
        <pc:chgData name="Liliana Munoz Bernal" userId="2324f3e0-d9ca-457e-9d37-4a3322601678" providerId="ADAL" clId="{A87D9486-331A-4C19-948C-E931EF0511DF}" dt="2024-11-26T23:34:10.384" v="5004" actId="47"/>
        <pc:sldMkLst>
          <pc:docMk/>
          <pc:sldMk cId="220042934" sldId="2147375918"/>
        </pc:sldMkLst>
      </pc:sldChg>
      <pc:sldChg chg="del">
        <pc:chgData name="Liliana Munoz Bernal" userId="2324f3e0-d9ca-457e-9d37-4a3322601678" providerId="ADAL" clId="{A87D9486-331A-4C19-948C-E931EF0511DF}" dt="2024-11-26T23:34:10.445" v="5005" actId="47"/>
        <pc:sldMkLst>
          <pc:docMk/>
          <pc:sldMk cId="395078680" sldId="2147375919"/>
        </pc:sldMkLst>
      </pc:sldChg>
      <pc:sldChg chg="del">
        <pc:chgData name="Liliana Munoz Bernal" userId="2324f3e0-d9ca-457e-9d37-4a3322601678" providerId="ADAL" clId="{A87D9486-331A-4C19-948C-E931EF0511DF}" dt="2024-11-26T23:34:10.505" v="5006" actId="47"/>
        <pc:sldMkLst>
          <pc:docMk/>
          <pc:sldMk cId="839751937" sldId="2147375920"/>
        </pc:sldMkLst>
      </pc:sldChg>
      <pc:sldChg chg="del">
        <pc:chgData name="Liliana Munoz Bernal" userId="2324f3e0-d9ca-457e-9d37-4a3322601678" providerId="ADAL" clId="{A87D9486-331A-4C19-948C-E931EF0511DF}" dt="2024-11-26T23:34:10.566" v="5007" actId="47"/>
        <pc:sldMkLst>
          <pc:docMk/>
          <pc:sldMk cId="3288844624" sldId="2147375921"/>
        </pc:sldMkLst>
      </pc:sldChg>
      <pc:sldChg chg="del">
        <pc:chgData name="Liliana Munoz Bernal" userId="2324f3e0-d9ca-457e-9d37-4a3322601678" providerId="ADAL" clId="{A87D9486-331A-4C19-948C-E931EF0511DF}" dt="2024-11-26T23:34:10.634" v="5008" actId="47"/>
        <pc:sldMkLst>
          <pc:docMk/>
          <pc:sldMk cId="2806865490" sldId="2147375922"/>
        </pc:sldMkLst>
      </pc:sldChg>
      <pc:sldChg chg="del">
        <pc:chgData name="Liliana Munoz Bernal" userId="2324f3e0-d9ca-457e-9d37-4a3322601678" providerId="ADAL" clId="{A87D9486-331A-4C19-948C-E931EF0511DF}" dt="2024-11-26T23:34:10.694" v="5009" actId="47"/>
        <pc:sldMkLst>
          <pc:docMk/>
          <pc:sldMk cId="3709328384" sldId="2147375923"/>
        </pc:sldMkLst>
      </pc:sldChg>
      <pc:sldChg chg="del">
        <pc:chgData name="Liliana Munoz Bernal" userId="2324f3e0-d9ca-457e-9d37-4a3322601678" providerId="ADAL" clId="{A87D9486-331A-4C19-948C-E931EF0511DF}" dt="2024-11-26T23:34:10.757" v="5010" actId="47"/>
        <pc:sldMkLst>
          <pc:docMk/>
          <pc:sldMk cId="3453242570" sldId="2147375924"/>
        </pc:sldMkLst>
      </pc:sldChg>
      <pc:sldChg chg="del">
        <pc:chgData name="Liliana Munoz Bernal" userId="2324f3e0-d9ca-457e-9d37-4a3322601678" providerId="ADAL" clId="{A87D9486-331A-4C19-948C-E931EF0511DF}" dt="2024-11-26T23:34:10.817" v="5011" actId="47"/>
        <pc:sldMkLst>
          <pc:docMk/>
          <pc:sldMk cId="4003237138" sldId="2147375925"/>
        </pc:sldMkLst>
      </pc:sldChg>
      <pc:sldChg chg="del">
        <pc:chgData name="Liliana Munoz Bernal" userId="2324f3e0-d9ca-457e-9d37-4a3322601678" providerId="ADAL" clId="{A87D9486-331A-4C19-948C-E931EF0511DF}" dt="2024-11-26T23:34:10.877" v="5012" actId="47"/>
        <pc:sldMkLst>
          <pc:docMk/>
          <pc:sldMk cId="3381887481" sldId="2147375926"/>
        </pc:sldMkLst>
      </pc:sldChg>
      <pc:sldChg chg="del">
        <pc:chgData name="Liliana Munoz Bernal" userId="2324f3e0-d9ca-457e-9d37-4a3322601678" providerId="ADAL" clId="{A87D9486-331A-4C19-948C-E931EF0511DF}" dt="2024-11-26T23:34:10.937" v="5013" actId="47"/>
        <pc:sldMkLst>
          <pc:docMk/>
          <pc:sldMk cId="3334451346" sldId="2147375927"/>
        </pc:sldMkLst>
      </pc:sldChg>
      <pc:sldChg chg="del">
        <pc:chgData name="Liliana Munoz Bernal" userId="2324f3e0-d9ca-457e-9d37-4a3322601678" providerId="ADAL" clId="{A87D9486-331A-4C19-948C-E931EF0511DF}" dt="2024-11-26T23:34:10.998" v="5014" actId="47"/>
        <pc:sldMkLst>
          <pc:docMk/>
          <pc:sldMk cId="1636622681" sldId="2147375928"/>
        </pc:sldMkLst>
      </pc:sldChg>
      <pc:sldChg chg="del">
        <pc:chgData name="Liliana Munoz Bernal" userId="2324f3e0-d9ca-457e-9d37-4a3322601678" providerId="ADAL" clId="{A87D9486-331A-4C19-948C-E931EF0511DF}" dt="2024-11-26T23:34:11.058" v="5015" actId="47"/>
        <pc:sldMkLst>
          <pc:docMk/>
          <pc:sldMk cId="1782421332" sldId="2147375929"/>
        </pc:sldMkLst>
      </pc:sldChg>
      <pc:sldChg chg="del">
        <pc:chgData name="Liliana Munoz Bernal" userId="2324f3e0-d9ca-457e-9d37-4a3322601678" providerId="ADAL" clId="{A87D9486-331A-4C19-948C-E931EF0511DF}" dt="2024-11-26T23:34:11.126" v="5016" actId="47"/>
        <pc:sldMkLst>
          <pc:docMk/>
          <pc:sldMk cId="1812890543" sldId="2147375930"/>
        </pc:sldMkLst>
      </pc:sldChg>
      <pc:sldChg chg="del">
        <pc:chgData name="Liliana Munoz Bernal" userId="2324f3e0-d9ca-457e-9d37-4a3322601678" providerId="ADAL" clId="{A87D9486-331A-4C19-948C-E931EF0511DF}" dt="2024-11-26T23:34:11.179" v="5017" actId="47"/>
        <pc:sldMkLst>
          <pc:docMk/>
          <pc:sldMk cId="765345124" sldId="2147375931"/>
        </pc:sldMkLst>
      </pc:sldChg>
      <pc:sldChg chg="del">
        <pc:chgData name="Liliana Munoz Bernal" userId="2324f3e0-d9ca-457e-9d37-4a3322601678" providerId="ADAL" clId="{A87D9486-331A-4C19-948C-E931EF0511DF}" dt="2024-11-26T23:34:11.239" v="5018" actId="47"/>
        <pc:sldMkLst>
          <pc:docMk/>
          <pc:sldMk cId="2569256175" sldId="2147375932"/>
        </pc:sldMkLst>
      </pc:sldChg>
      <pc:sldChg chg="del">
        <pc:chgData name="Liliana Munoz Bernal" userId="2324f3e0-d9ca-457e-9d37-4a3322601678" providerId="ADAL" clId="{A87D9486-331A-4C19-948C-E931EF0511DF}" dt="2024-11-26T23:34:11.300" v="5019" actId="47"/>
        <pc:sldMkLst>
          <pc:docMk/>
          <pc:sldMk cId="3861721012" sldId="2147375933"/>
        </pc:sldMkLst>
      </pc:sldChg>
      <pc:sldChg chg="del">
        <pc:chgData name="Liliana Munoz Bernal" userId="2324f3e0-d9ca-457e-9d37-4a3322601678" providerId="ADAL" clId="{A87D9486-331A-4C19-948C-E931EF0511DF}" dt="2024-11-26T23:34:11.360" v="5020" actId="47"/>
        <pc:sldMkLst>
          <pc:docMk/>
          <pc:sldMk cId="181097033" sldId="2147375934"/>
        </pc:sldMkLst>
      </pc:sldChg>
      <pc:sldChg chg="del">
        <pc:chgData name="Liliana Munoz Bernal" userId="2324f3e0-d9ca-457e-9d37-4a3322601678" providerId="ADAL" clId="{A87D9486-331A-4C19-948C-E931EF0511DF}" dt="2024-11-26T23:34:11.421" v="5021" actId="47"/>
        <pc:sldMkLst>
          <pc:docMk/>
          <pc:sldMk cId="492445692" sldId="2147375935"/>
        </pc:sldMkLst>
      </pc:sldChg>
      <pc:sldChg chg="del">
        <pc:chgData name="Liliana Munoz Bernal" userId="2324f3e0-d9ca-457e-9d37-4a3322601678" providerId="ADAL" clId="{A87D9486-331A-4C19-948C-E931EF0511DF}" dt="2024-11-26T23:34:11.481" v="5022" actId="47"/>
        <pc:sldMkLst>
          <pc:docMk/>
          <pc:sldMk cId="1727891864" sldId="2147375936"/>
        </pc:sldMkLst>
      </pc:sldChg>
      <pc:sldChg chg="del">
        <pc:chgData name="Liliana Munoz Bernal" userId="2324f3e0-d9ca-457e-9d37-4a3322601678" providerId="ADAL" clId="{A87D9486-331A-4C19-948C-E931EF0511DF}" dt="2024-11-26T23:34:11.542" v="5023" actId="47"/>
        <pc:sldMkLst>
          <pc:docMk/>
          <pc:sldMk cId="296185996" sldId="2147375937"/>
        </pc:sldMkLst>
      </pc:sldChg>
      <pc:sldChg chg="del">
        <pc:chgData name="Liliana Munoz Bernal" userId="2324f3e0-d9ca-457e-9d37-4a3322601678" providerId="ADAL" clId="{A87D9486-331A-4C19-948C-E931EF0511DF}" dt="2024-11-26T23:34:11.600" v="5024" actId="47"/>
        <pc:sldMkLst>
          <pc:docMk/>
          <pc:sldMk cId="2598891203" sldId="2147375938"/>
        </pc:sldMkLst>
      </pc:sldChg>
      <pc:sldChg chg="del">
        <pc:chgData name="Liliana Munoz Bernal" userId="2324f3e0-d9ca-457e-9d37-4a3322601678" providerId="ADAL" clId="{A87D9486-331A-4C19-948C-E931EF0511DF}" dt="2024-11-26T23:34:11.660" v="5025" actId="47"/>
        <pc:sldMkLst>
          <pc:docMk/>
          <pc:sldMk cId="3519242038" sldId="2147375939"/>
        </pc:sldMkLst>
      </pc:sldChg>
      <pc:sldChg chg="del">
        <pc:chgData name="Liliana Munoz Bernal" userId="2324f3e0-d9ca-457e-9d37-4a3322601678" providerId="ADAL" clId="{A87D9486-331A-4C19-948C-E931EF0511DF}" dt="2024-11-26T23:34:11.713" v="5026" actId="47"/>
        <pc:sldMkLst>
          <pc:docMk/>
          <pc:sldMk cId="738903689" sldId="2147375940"/>
        </pc:sldMkLst>
      </pc:sldChg>
      <pc:sldChg chg="del">
        <pc:chgData name="Liliana Munoz Bernal" userId="2324f3e0-d9ca-457e-9d37-4a3322601678" providerId="ADAL" clId="{A87D9486-331A-4C19-948C-E931EF0511DF}" dt="2024-11-26T23:34:11.773" v="5027" actId="47"/>
        <pc:sldMkLst>
          <pc:docMk/>
          <pc:sldMk cId="173154786" sldId="2147375941"/>
        </pc:sldMkLst>
      </pc:sldChg>
      <pc:sldChg chg="del">
        <pc:chgData name="Liliana Munoz Bernal" userId="2324f3e0-d9ca-457e-9d37-4a3322601678" providerId="ADAL" clId="{A87D9486-331A-4C19-948C-E931EF0511DF}" dt="2024-11-26T23:34:11.834" v="5028" actId="47"/>
        <pc:sldMkLst>
          <pc:docMk/>
          <pc:sldMk cId="4221538080" sldId="2147375942"/>
        </pc:sldMkLst>
      </pc:sldChg>
      <pc:sldChg chg="del">
        <pc:chgData name="Liliana Munoz Bernal" userId="2324f3e0-d9ca-457e-9d37-4a3322601678" providerId="ADAL" clId="{A87D9486-331A-4C19-948C-E931EF0511DF}" dt="2024-11-26T23:34:11.894" v="5029" actId="47"/>
        <pc:sldMkLst>
          <pc:docMk/>
          <pc:sldMk cId="826659239" sldId="2147375943"/>
        </pc:sldMkLst>
      </pc:sldChg>
      <pc:sldChg chg="del">
        <pc:chgData name="Liliana Munoz Bernal" userId="2324f3e0-d9ca-457e-9d37-4a3322601678" providerId="ADAL" clId="{A87D9486-331A-4C19-948C-E931EF0511DF}" dt="2024-11-26T23:34:11.953" v="5030" actId="47"/>
        <pc:sldMkLst>
          <pc:docMk/>
          <pc:sldMk cId="3525420367" sldId="2147375944"/>
        </pc:sldMkLst>
      </pc:sldChg>
      <pc:sldChg chg="del">
        <pc:chgData name="Liliana Munoz Bernal" userId="2324f3e0-d9ca-457e-9d37-4a3322601678" providerId="ADAL" clId="{A87D9486-331A-4C19-948C-E931EF0511DF}" dt="2024-11-26T23:34:12.005" v="5031" actId="47"/>
        <pc:sldMkLst>
          <pc:docMk/>
          <pc:sldMk cId="1127799001" sldId="2147375945"/>
        </pc:sldMkLst>
      </pc:sldChg>
      <pc:sldChg chg="del">
        <pc:chgData name="Liliana Munoz Bernal" userId="2324f3e0-d9ca-457e-9d37-4a3322601678" providerId="ADAL" clId="{A87D9486-331A-4C19-948C-E931EF0511DF}" dt="2024-11-26T23:34:12.066" v="5032" actId="47"/>
        <pc:sldMkLst>
          <pc:docMk/>
          <pc:sldMk cId="2327714637" sldId="2147375946"/>
        </pc:sldMkLst>
      </pc:sldChg>
      <pc:sldChg chg="del">
        <pc:chgData name="Liliana Munoz Bernal" userId="2324f3e0-d9ca-457e-9d37-4a3322601678" providerId="ADAL" clId="{A87D9486-331A-4C19-948C-E931EF0511DF}" dt="2024-11-26T23:34:12.126" v="5033" actId="47"/>
        <pc:sldMkLst>
          <pc:docMk/>
          <pc:sldMk cId="33023234" sldId="2147375947"/>
        </pc:sldMkLst>
      </pc:sldChg>
      <pc:sldChg chg="del">
        <pc:chgData name="Liliana Munoz Bernal" userId="2324f3e0-d9ca-457e-9d37-4a3322601678" providerId="ADAL" clId="{A87D9486-331A-4C19-948C-E931EF0511DF}" dt="2024-11-26T23:34:12.187" v="5034" actId="47"/>
        <pc:sldMkLst>
          <pc:docMk/>
          <pc:sldMk cId="405192596" sldId="2147375948"/>
        </pc:sldMkLst>
      </pc:sldChg>
      <pc:sldChg chg="del">
        <pc:chgData name="Liliana Munoz Bernal" userId="2324f3e0-d9ca-457e-9d37-4a3322601678" providerId="ADAL" clId="{A87D9486-331A-4C19-948C-E931EF0511DF}" dt="2024-11-26T23:34:12.245" v="5035" actId="47"/>
        <pc:sldMkLst>
          <pc:docMk/>
          <pc:sldMk cId="3308895756" sldId="2147375949"/>
        </pc:sldMkLst>
      </pc:sldChg>
      <pc:sldChg chg="del">
        <pc:chgData name="Liliana Munoz Bernal" userId="2324f3e0-d9ca-457e-9d37-4a3322601678" providerId="ADAL" clId="{A87D9486-331A-4C19-948C-E931EF0511DF}" dt="2024-11-26T23:34:12.298" v="5036" actId="47"/>
        <pc:sldMkLst>
          <pc:docMk/>
          <pc:sldMk cId="3462202248" sldId="2147375950"/>
        </pc:sldMkLst>
      </pc:sldChg>
      <pc:sldChg chg="del">
        <pc:chgData name="Liliana Munoz Bernal" userId="2324f3e0-d9ca-457e-9d37-4a3322601678" providerId="ADAL" clId="{A87D9486-331A-4C19-948C-E931EF0511DF}" dt="2024-11-26T23:34:12.358" v="5037" actId="47"/>
        <pc:sldMkLst>
          <pc:docMk/>
          <pc:sldMk cId="3347965435" sldId="2147375951"/>
        </pc:sldMkLst>
      </pc:sldChg>
      <pc:sldChg chg="del">
        <pc:chgData name="Liliana Munoz Bernal" userId="2324f3e0-d9ca-457e-9d37-4a3322601678" providerId="ADAL" clId="{A87D9486-331A-4C19-948C-E931EF0511DF}" dt="2024-11-26T23:34:12.419" v="5038" actId="47"/>
        <pc:sldMkLst>
          <pc:docMk/>
          <pc:sldMk cId="1986979596" sldId="2147375952"/>
        </pc:sldMkLst>
      </pc:sldChg>
      <pc:sldChg chg="del">
        <pc:chgData name="Liliana Munoz Bernal" userId="2324f3e0-d9ca-457e-9d37-4a3322601678" providerId="ADAL" clId="{A87D9486-331A-4C19-948C-E931EF0511DF}" dt="2024-11-26T23:34:12.477" v="5039" actId="47"/>
        <pc:sldMkLst>
          <pc:docMk/>
          <pc:sldMk cId="1202489291" sldId="2147375953"/>
        </pc:sldMkLst>
      </pc:sldChg>
      <pc:sldChg chg="del">
        <pc:chgData name="Liliana Munoz Bernal" userId="2324f3e0-d9ca-457e-9d37-4a3322601678" providerId="ADAL" clId="{A87D9486-331A-4C19-948C-E931EF0511DF}" dt="2024-11-26T23:34:12.530" v="5040" actId="47"/>
        <pc:sldMkLst>
          <pc:docMk/>
          <pc:sldMk cId="3720240583" sldId="2147375954"/>
        </pc:sldMkLst>
      </pc:sldChg>
      <pc:sldChg chg="del">
        <pc:chgData name="Liliana Munoz Bernal" userId="2324f3e0-d9ca-457e-9d37-4a3322601678" providerId="ADAL" clId="{A87D9486-331A-4C19-948C-E931EF0511DF}" dt="2024-11-26T23:34:12.590" v="5041" actId="47"/>
        <pc:sldMkLst>
          <pc:docMk/>
          <pc:sldMk cId="1545717190" sldId="2147375955"/>
        </pc:sldMkLst>
      </pc:sldChg>
      <pc:sldChg chg="del">
        <pc:chgData name="Liliana Munoz Bernal" userId="2324f3e0-d9ca-457e-9d37-4a3322601678" providerId="ADAL" clId="{A87D9486-331A-4C19-948C-E931EF0511DF}" dt="2024-11-26T23:34:12.650" v="5042" actId="47"/>
        <pc:sldMkLst>
          <pc:docMk/>
          <pc:sldMk cId="749615121" sldId="2147375956"/>
        </pc:sldMkLst>
      </pc:sldChg>
      <pc:sldChg chg="del">
        <pc:chgData name="Liliana Munoz Bernal" userId="2324f3e0-d9ca-457e-9d37-4a3322601678" providerId="ADAL" clId="{A87D9486-331A-4C19-948C-E931EF0511DF}" dt="2024-11-26T23:34:12.710" v="5043" actId="47"/>
        <pc:sldMkLst>
          <pc:docMk/>
          <pc:sldMk cId="1010606646" sldId="2147375957"/>
        </pc:sldMkLst>
      </pc:sldChg>
      <pc:sldChg chg="del">
        <pc:chgData name="Liliana Munoz Bernal" userId="2324f3e0-d9ca-457e-9d37-4a3322601678" providerId="ADAL" clId="{A87D9486-331A-4C19-948C-E931EF0511DF}" dt="2024-11-26T23:34:12.769" v="5044" actId="47"/>
        <pc:sldMkLst>
          <pc:docMk/>
          <pc:sldMk cId="3340306019" sldId="2147375958"/>
        </pc:sldMkLst>
      </pc:sldChg>
      <pc:sldChg chg="del">
        <pc:chgData name="Liliana Munoz Bernal" userId="2324f3e0-d9ca-457e-9d37-4a3322601678" providerId="ADAL" clId="{A87D9486-331A-4C19-948C-E931EF0511DF}" dt="2024-11-26T23:34:12.821" v="5045" actId="47"/>
        <pc:sldMkLst>
          <pc:docMk/>
          <pc:sldMk cId="3750307481" sldId="2147375959"/>
        </pc:sldMkLst>
      </pc:sldChg>
      <pc:sldChg chg="del">
        <pc:chgData name="Liliana Munoz Bernal" userId="2324f3e0-d9ca-457e-9d37-4a3322601678" providerId="ADAL" clId="{A87D9486-331A-4C19-948C-E931EF0511DF}" dt="2024-11-26T23:34:12.882" v="5046" actId="47"/>
        <pc:sldMkLst>
          <pc:docMk/>
          <pc:sldMk cId="3745267083" sldId="2147375960"/>
        </pc:sldMkLst>
      </pc:sldChg>
      <pc:sldChg chg="del">
        <pc:chgData name="Liliana Munoz Bernal" userId="2324f3e0-d9ca-457e-9d37-4a3322601678" providerId="ADAL" clId="{A87D9486-331A-4C19-948C-E931EF0511DF}" dt="2024-11-26T23:34:12.942" v="5047" actId="47"/>
        <pc:sldMkLst>
          <pc:docMk/>
          <pc:sldMk cId="2690407307" sldId="2147375961"/>
        </pc:sldMkLst>
      </pc:sldChg>
      <pc:sldChg chg="del">
        <pc:chgData name="Liliana Munoz Bernal" userId="2324f3e0-d9ca-457e-9d37-4a3322601678" providerId="ADAL" clId="{A87D9486-331A-4C19-948C-E931EF0511DF}" dt="2024-11-26T23:34:12.992" v="5048" actId="47"/>
        <pc:sldMkLst>
          <pc:docMk/>
          <pc:sldMk cId="2149288958" sldId="2147375962"/>
        </pc:sldMkLst>
      </pc:sldChg>
      <pc:sldChg chg="del">
        <pc:chgData name="Liliana Munoz Bernal" userId="2324f3e0-d9ca-457e-9d37-4a3322601678" providerId="ADAL" clId="{A87D9486-331A-4C19-948C-E931EF0511DF}" dt="2024-11-26T23:34:13.053" v="5049" actId="47"/>
        <pc:sldMkLst>
          <pc:docMk/>
          <pc:sldMk cId="4219953450" sldId="2147375963"/>
        </pc:sldMkLst>
      </pc:sldChg>
      <pc:sldChg chg="del">
        <pc:chgData name="Liliana Munoz Bernal" userId="2324f3e0-d9ca-457e-9d37-4a3322601678" providerId="ADAL" clId="{A87D9486-331A-4C19-948C-E931EF0511DF}" dt="2024-11-26T23:34:13.113" v="5050" actId="47"/>
        <pc:sldMkLst>
          <pc:docMk/>
          <pc:sldMk cId="2043607481" sldId="2147375964"/>
        </pc:sldMkLst>
      </pc:sldChg>
      <pc:sldChg chg="del">
        <pc:chgData name="Liliana Munoz Bernal" userId="2324f3e0-d9ca-457e-9d37-4a3322601678" providerId="ADAL" clId="{A87D9486-331A-4C19-948C-E931EF0511DF}" dt="2024-11-26T23:34:13.172" v="5051" actId="47"/>
        <pc:sldMkLst>
          <pc:docMk/>
          <pc:sldMk cId="2754115067" sldId="2147375965"/>
        </pc:sldMkLst>
      </pc:sldChg>
      <pc:sldChg chg="del">
        <pc:chgData name="Liliana Munoz Bernal" userId="2324f3e0-d9ca-457e-9d37-4a3322601678" providerId="ADAL" clId="{A87D9486-331A-4C19-948C-E931EF0511DF}" dt="2024-11-26T23:34:13.224" v="5052" actId="47"/>
        <pc:sldMkLst>
          <pc:docMk/>
          <pc:sldMk cId="814644533" sldId="2147375966"/>
        </pc:sldMkLst>
      </pc:sldChg>
      <pc:sldChg chg="del">
        <pc:chgData name="Liliana Munoz Bernal" userId="2324f3e0-d9ca-457e-9d37-4a3322601678" providerId="ADAL" clId="{A87D9486-331A-4C19-948C-E931EF0511DF}" dt="2024-11-26T23:34:13.285" v="5053" actId="47"/>
        <pc:sldMkLst>
          <pc:docMk/>
          <pc:sldMk cId="4024108639" sldId="2147375967"/>
        </pc:sldMkLst>
      </pc:sldChg>
      <pc:sldChg chg="del">
        <pc:chgData name="Liliana Munoz Bernal" userId="2324f3e0-d9ca-457e-9d37-4a3322601678" providerId="ADAL" clId="{A87D9486-331A-4C19-948C-E931EF0511DF}" dt="2024-11-26T23:34:13.345" v="5054" actId="47"/>
        <pc:sldMkLst>
          <pc:docMk/>
          <pc:sldMk cId="3474263311" sldId="2147375968"/>
        </pc:sldMkLst>
      </pc:sldChg>
      <pc:sldChg chg="del">
        <pc:chgData name="Liliana Munoz Bernal" userId="2324f3e0-d9ca-457e-9d37-4a3322601678" providerId="ADAL" clId="{A87D9486-331A-4C19-948C-E931EF0511DF}" dt="2024-11-26T23:34:13.403" v="5055" actId="47"/>
        <pc:sldMkLst>
          <pc:docMk/>
          <pc:sldMk cId="1519197456" sldId="2147375969"/>
        </pc:sldMkLst>
      </pc:sldChg>
      <pc:sldChg chg="del">
        <pc:chgData name="Liliana Munoz Bernal" userId="2324f3e0-d9ca-457e-9d37-4a3322601678" providerId="ADAL" clId="{A87D9486-331A-4C19-948C-E931EF0511DF}" dt="2024-11-26T23:34:13.456" v="5056" actId="47"/>
        <pc:sldMkLst>
          <pc:docMk/>
          <pc:sldMk cId="3801266966" sldId="2147375970"/>
        </pc:sldMkLst>
      </pc:sldChg>
      <pc:sldChg chg="del">
        <pc:chgData name="Liliana Munoz Bernal" userId="2324f3e0-d9ca-457e-9d37-4a3322601678" providerId="ADAL" clId="{A87D9486-331A-4C19-948C-E931EF0511DF}" dt="2024-11-26T23:34:13.516" v="5057" actId="47"/>
        <pc:sldMkLst>
          <pc:docMk/>
          <pc:sldMk cId="1717256162" sldId="2147375971"/>
        </pc:sldMkLst>
      </pc:sldChg>
      <pc:sldChg chg="del">
        <pc:chgData name="Liliana Munoz Bernal" userId="2324f3e0-d9ca-457e-9d37-4a3322601678" providerId="ADAL" clId="{A87D9486-331A-4C19-948C-E931EF0511DF}" dt="2024-11-26T23:34:13.576" v="5058" actId="47"/>
        <pc:sldMkLst>
          <pc:docMk/>
          <pc:sldMk cId="761813528" sldId="2147375972"/>
        </pc:sldMkLst>
      </pc:sldChg>
      <pc:sldChg chg="del">
        <pc:chgData name="Liliana Munoz Bernal" userId="2324f3e0-d9ca-457e-9d37-4a3322601678" providerId="ADAL" clId="{A87D9486-331A-4C19-948C-E931EF0511DF}" dt="2024-11-26T23:34:13.627" v="5059" actId="47"/>
        <pc:sldMkLst>
          <pc:docMk/>
          <pc:sldMk cId="412834005" sldId="2147375973"/>
        </pc:sldMkLst>
      </pc:sldChg>
      <pc:sldChg chg="del">
        <pc:chgData name="Liliana Munoz Bernal" userId="2324f3e0-d9ca-457e-9d37-4a3322601678" providerId="ADAL" clId="{A87D9486-331A-4C19-948C-E931EF0511DF}" dt="2024-11-26T23:34:13.687" v="5060" actId="47"/>
        <pc:sldMkLst>
          <pc:docMk/>
          <pc:sldMk cId="283210261" sldId="2147375974"/>
        </pc:sldMkLst>
      </pc:sldChg>
      <pc:sldChg chg="del">
        <pc:chgData name="Liliana Munoz Bernal" userId="2324f3e0-d9ca-457e-9d37-4a3322601678" providerId="ADAL" clId="{A87D9486-331A-4C19-948C-E931EF0511DF}" dt="2024-11-26T23:34:13.747" v="5061" actId="47"/>
        <pc:sldMkLst>
          <pc:docMk/>
          <pc:sldMk cId="749716860" sldId="2147375975"/>
        </pc:sldMkLst>
      </pc:sldChg>
      <pc:sldChg chg="del">
        <pc:chgData name="Liliana Munoz Bernal" userId="2324f3e0-d9ca-457e-9d37-4a3322601678" providerId="ADAL" clId="{A87D9486-331A-4C19-948C-E931EF0511DF}" dt="2024-11-26T23:34:13.808" v="5062" actId="47"/>
        <pc:sldMkLst>
          <pc:docMk/>
          <pc:sldMk cId="3447813982" sldId="2147375976"/>
        </pc:sldMkLst>
      </pc:sldChg>
      <pc:sldChg chg="del">
        <pc:chgData name="Liliana Munoz Bernal" userId="2324f3e0-d9ca-457e-9d37-4a3322601678" providerId="ADAL" clId="{A87D9486-331A-4C19-948C-E931EF0511DF}" dt="2024-11-26T23:34:13.868" v="5063" actId="47"/>
        <pc:sldMkLst>
          <pc:docMk/>
          <pc:sldMk cId="855648037" sldId="2147375977"/>
        </pc:sldMkLst>
      </pc:sldChg>
      <pc:sldChg chg="del">
        <pc:chgData name="Liliana Munoz Bernal" userId="2324f3e0-d9ca-457e-9d37-4a3322601678" providerId="ADAL" clId="{A87D9486-331A-4C19-948C-E931EF0511DF}" dt="2024-11-26T23:34:13.926" v="5064" actId="47"/>
        <pc:sldMkLst>
          <pc:docMk/>
          <pc:sldMk cId="3359098184" sldId="2147375978"/>
        </pc:sldMkLst>
      </pc:sldChg>
      <pc:sldChg chg="del">
        <pc:chgData name="Liliana Munoz Bernal" userId="2324f3e0-d9ca-457e-9d37-4a3322601678" providerId="ADAL" clId="{A87D9486-331A-4C19-948C-E931EF0511DF}" dt="2024-11-26T23:34:13.979" v="5065" actId="47"/>
        <pc:sldMkLst>
          <pc:docMk/>
          <pc:sldMk cId="3127392821" sldId="2147375979"/>
        </pc:sldMkLst>
      </pc:sldChg>
      <pc:sldChg chg="del">
        <pc:chgData name="Liliana Munoz Bernal" userId="2324f3e0-d9ca-457e-9d37-4a3322601678" providerId="ADAL" clId="{A87D9486-331A-4C19-948C-E931EF0511DF}" dt="2024-11-26T23:34:15.297" v="5066" actId="47"/>
        <pc:sldMkLst>
          <pc:docMk/>
          <pc:sldMk cId="3706388358" sldId="2147375980"/>
        </pc:sldMkLst>
      </pc:sldChg>
      <pc:sldChg chg="del">
        <pc:chgData name="Liliana Munoz Bernal" userId="2324f3e0-d9ca-457e-9d37-4a3322601678" providerId="ADAL" clId="{A87D9486-331A-4C19-948C-E931EF0511DF}" dt="2024-11-26T23:34:15.826" v="5067" actId="47"/>
        <pc:sldMkLst>
          <pc:docMk/>
          <pc:sldMk cId="1505093126" sldId="2147375981"/>
        </pc:sldMkLst>
      </pc:sldChg>
      <pc:sldChg chg="del">
        <pc:chgData name="Liliana Munoz Bernal" userId="2324f3e0-d9ca-457e-9d37-4a3322601678" providerId="ADAL" clId="{A87D9486-331A-4C19-948C-E931EF0511DF}" dt="2024-11-26T23:34:15.879" v="5068" actId="47"/>
        <pc:sldMkLst>
          <pc:docMk/>
          <pc:sldMk cId="1737197244" sldId="2147375982"/>
        </pc:sldMkLst>
      </pc:sldChg>
      <pc:sldChg chg="del">
        <pc:chgData name="Liliana Munoz Bernal" userId="2324f3e0-d9ca-457e-9d37-4a3322601678" providerId="ADAL" clId="{A87D9486-331A-4C19-948C-E931EF0511DF}" dt="2024-11-26T23:34:15.960" v="5069" actId="47"/>
        <pc:sldMkLst>
          <pc:docMk/>
          <pc:sldMk cId="2788340374" sldId="2147375983"/>
        </pc:sldMkLst>
      </pc:sldChg>
      <pc:sldChg chg="del">
        <pc:chgData name="Liliana Munoz Bernal" userId="2324f3e0-d9ca-457e-9d37-4a3322601678" providerId="ADAL" clId="{A87D9486-331A-4C19-948C-E931EF0511DF}" dt="2024-11-26T23:34:16.022" v="5070" actId="47"/>
        <pc:sldMkLst>
          <pc:docMk/>
          <pc:sldMk cId="3492980200" sldId="2147375984"/>
        </pc:sldMkLst>
      </pc:sldChg>
      <pc:sldChg chg="del">
        <pc:chgData name="Liliana Munoz Bernal" userId="2324f3e0-d9ca-457e-9d37-4a3322601678" providerId="ADAL" clId="{A87D9486-331A-4C19-948C-E931EF0511DF}" dt="2024-11-26T23:34:16.081" v="5071" actId="47"/>
        <pc:sldMkLst>
          <pc:docMk/>
          <pc:sldMk cId="1257869154" sldId="2147375985"/>
        </pc:sldMkLst>
      </pc:sldChg>
      <pc:sldChg chg="del">
        <pc:chgData name="Liliana Munoz Bernal" userId="2324f3e0-d9ca-457e-9d37-4a3322601678" providerId="ADAL" clId="{A87D9486-331A-4C19-948C-E931EF0511DF}" dt="2024-11-26T23:34:16.141" v="5072" actId="47"/>
        <pc:sldMkLst>
          <pc:docMk/>
          <pc:sldMk cId="1274989625" sldId="2147375986"/>
        </pc:sldMkLst>
      </pc:sldChg>
      <pc:sldChg chg="del">
        <pc:chgData name="Liliana Munoz Bernal" userId="2324f3e0-d9ca-457e-9d37-4a3322601678" providerId="ADAL" clId="{A87D9486-331A-4C19-948C-E931EF0511DF}" dt="2024-11-26T23:34:16.202" v="5073" actId="47"/>
        <pc:sldMkLst>
          <pc:docMk/>
          <pc:sldMk cId="964719047" sldId="2147375987"/>
        </pc:sldMkLst>
      </pc:sldChg>
      <pc:sldChg chg="del">
        <pc:chgData name="Liliana Munoz Bernal" userId="2324f3e0-d9ca-457e-9d37-4a3322601678" providerId="ADAL" clId="{A87D9486-331A-4C19-948C-E931EF0511DF}" dt="2024-11-26T23:34:16.270" v="5074" actId="47"/>
        <pc:sldMkLst>
          <pc:docMk/>
          <pc:sldMk cId="255232551" sldId="2147375988"/>
        </pc:sldMkLst>
      </pc:sldChg>
      <pc:sldChg chg="del">
        <pc:chgData name="Liliana Munoz Bernal" userId="2324f3e0-d9ca-457e-9d37-4a3322601678" providerId="ADAL" clId="{A87D9486-331A-4C19-948C-E931EF0511DF}" dt="2024-11-26T23:34:16.332" v="5075" actId="47"/>
        <pc:sldMkLst>
          <pc:docMk/>
          <pc:sldMk cId="2687219798" sldId="2147375989"/>
        </pc:sldMkLst>
      </pc:sldChg>
      <pc:sldChg chg="del">
        <pc:chgData name="Liliana Munoz Bernal" userId="2324f3e0-d9ca-457e-9d37-4a3322601678" providerId="ADAL" clId="{A87D9486-331A-4C19-948C-E931EF0511DF}" dt="2024-11-26T23:34:16.393" v="5076" actId="47"/>
        <pc:sldMkLst>
          <pc:docMk/>
          <pc:sldMk cId="2487811451" sldId="2147375990"/>
        </pc:sldMkLst>
      </pc:sldChg>
      <pc:sldChg chg="del">
        <pc:chgData name="Liliana Munoz Bernal" userId="2324f3e0-d9ca-457e-9d37-4a3322601678" providerId="ADAL" clId="{A87D9486-331A-4C19-948C-E931EF0511DF}" dt="2024-11-26T23:34:16.453" v="5077" actId="47"/>
        <pc:sldMkLst>
          <pc:docMk/>
          <pc:sldMk cId="3621149735" sldId="2147375991"/>
        </pc:sldMkLst>
      </pc:sldChg>
      <pc:sldChg chg="del">
        <pc:chgData name="Liliana Munoz Bernal" userId="2324f3e0-d9ca-457e-9d37-4a3322601678" providerId="ADAL" clId="{A87D9486-331A-4C19-948C-E931EF0511DF}" dt="2024-11-26T23:34:16.514" v="5078" actId="47"/>
        <pc:sldMkLst>
          <pc:docMk/>
          <pc:sldMk cId="1159771158" sldId="2147375992"/>
        </pc:sldMkLst>
      </pc:sldChg>
      <pc:sldChg chg="del">
        <pc:chgData name="Liliana Munoz Bernal" userId="2324f3e0-d9ca-457e-9d37-4a3322601678" providerId="ADAL" clId="{A87D9486-331A-4C19-948C-E931EF0511DF}" dt="2024-11-26T23:34:16.584" v="5079" actId="47"/>
        <pc:sldMkLst>
          <pc:docMk/>
          <pc:sldMk cId="3219343441" sldId="2147375993"/>
        </pc:sldMkLst>
      </pc:sldChg>
      <pc:sldChg chg="del">
        <pc:chgData name="Liliana Munoz Bernal" userId="2324f3e0-d9ca-457e-9d37-4a3322601678" providerId="ADAL" clId="{A87D9486-331A-4C19-948C-E931EF0511DF}" dt="2024-11-26T23:34:16.644" v="5080" actId="47"/>
        <pc:sldMkLst>
          <pc:docMk/>
          <pc:sldMk cId="4000555795" sldId="2147375994"/>
        </pc:sldMkLst>
      </pc:sldChg>
      <pc:sldChg chg="del">
        <pc:chgData name="Liliana Munoz Bernal" userId="2324f3e0-d9ca-457e-9d37-4a3322601678" providerId="ADAL" clId="{A87D9486-331A-4C19-948C-E931EF0511DF}" dt="2024-11-26T23:34:16.705" v="5081" actId="47"/>
        <pc:sldMkLst>
          <pc:docMk/>
          <pc:sldMk cId="3213306064" sldId="2147375995"/>
        </pc:sldMkLst>
      </pc:sldChg>
      <pc:sldChg chg="del">
        <pc:chgData name="Liliana Munoz Bernal" userId="2324f3e0-d9ca-457e-9d37-4a3322601678" providerId="ADAL" clId="{A87D9486-331A-4C19-948C-E931EF0511DF}" dt="2024-11-26T23:34:16.773" v="5082" actId="47"/>
        <pc:sldMkLst>
          <pc:docMk/>
          <pc:sldMk cId="766744269" sldId="2147375996"/>
        </pc:sldMkLst>
      </pc:sldChg>
      <pc:sldChg chg="del">
        <pc:chgData name="Liliana Munoz Bernal" userId="2324f3e0-d9ca-457e-9d37-4a3322601678" providerId="ADAL" clId="{A87D9486-331A-4C19-948C-E931EF0511DF}" dt="2024-11-26T23:34:16.833" v="5083" actId="47"/>
        <pc:sldMkLst>
          <pc:docMk/>
          <pc:sldMk cId="1435747595" sldId="2147375997"/>
        </pc:sldMkLst>
      </pc:sldChg>
      <pc:sldChg chg="del">
        <pc:chgData name="Liliana Munoz Bernal" userId="2324f3e0-d9ca-457e-9d37-4a3322601678" providerId="ADAL" clId="{A87D9486-331A-4C19-948C-E931EF0511DF}" dt="2024-11-26T23:34:16.896" v="5084" actId="47"/>
        <pc:sldMkLst>
          <pc:docMk/>
          <pc:sldMk cId="3596111870" sldId="2147375998"/>
        </pc:sldMkLst>
      </pc:sldChg>
      <pc:sldChg chg="del">
        <pc:chgData name="Liliana Munoz Bernal" userId="2324f3e0-d9ca-457e-9d37-4a3322601678" providerId="ADAL" clId="{A87D9486-331A-4C19-948C-E931EF0511DF}" dt="2024-11-26T23:34:16.956" v="5085" actId="47"/>
        <pc:sldMkLst>
          <pc:docMk/>
          <pc:sldMk cId="4026968440" sldId="2147375999"/>
        </pc:sldMkLst>
      </pc:sldChg>
      <pc:sldChg chg="del">
        <pc:chgData name="Liliana Munoz Bernal" userId="2324f3e0-d9ca-457e-9d37-4a3322601678" providerId="ADAL" clId="{A87D9486-331A-4C19-948C-E931EF0511DF}" dt="2024-11-26T23:34:17.016" v="5086" actId="47"/>
        <pc:sldMkLst>
          <pc:docMk/>
          <pc:sldMk cId="204572026" sldId="2147376000"/>
        </pc:sldMkLst>
      </pc:sldChg>
      <pc:sldChg chg="del">
        <pc:chgData name="Liliana Munoz Bernal" userId="2324f3e0-d9ca-457e-9d37-4a3322601678" providerId="ADAL" clId="{A87D9486-331A-4C19-948C-E931EF0511DF}" dt="2024-11-26T23:34:17.077" v="5087" actId="47"/>
        <pc:sldMkLst>
          <pc:docMk/>
          <pc:sldMk cId="2127591191" sldId="2147376001"/>
        </pc:sldMkLst>
      </pc:sldChg>
      <pc:sldChg chg="del">
        <pc:chgData name="Liliana Munoz Bernal" userId="2324f3e0-d9ca-457e-9d37-4a3322601678" providerId="ADAL" clId="{A87D9486-331A-4C19-948C-E931EF0511DF}" dt="2024-11-26T23:34:17.137" v="5088" actId="47"/>
        <pc:sldMkLst>
          <pc:docMk/>
          <pc:sldMk cId="2586423542" sldId="2147376002"/>
        </pc:sldMkLst>
      </pc:sldChg>
      <pc:sldChg chg="del">
        <pc:chgData name="Liliana Munoz Bernal" userId="2324f3e0-d9ca-457e-9d37-4a3322601678" providerId="ADAL" clId="{A87D9486-331A-4C19-948C-E931EF0511DF}" dt="2024-11-26T23:34:17.205" v="5089" actId="47"/>
        <pc:sldMkLst>
          <pc:docMk/>
          <pc:sldMk cId="2985453581" sldId="2147376003"/>
        </pc:sldMkLst>
      </pc:sldChg>
      <pc:sldChg chg="del">
        <pc:chgData name="Liliana Munoz Bernal" userId="2324f3e0-d9ca-457e-9d37-4a3322601678" providerId="ADAL" clId="{A87D9486-331A-4C19-948C-E931EF0511DF}" dt="2024-11-26T23:34:17.268" v="5090" actId="47"/>
        <pc:sldMkLst>
          <pc:docMk/>
          <pc:sldMk cId="3339615810" sldId="2147376004"/>
        </pc:sldMkLst>
      </pc:sldChg>
      <pc:sldChg chg="del">
        <pc:chgData name="Liliana Munoz Bernal" userId="2324f3e0-d9ca-457e-9d37-4a3322601678" providerId="ADAL" clId="{A87D9486-331A-4C19-948C-E931EF0511DF}" dt="2024-11-26T23:34:17.328" v="5091" actId="47"/>
        <pc:sldMkLst>
          <pc:docMk/>
          <pc:sldMk cId="3131577222" sldId="2147376005"/>
        </pc:sldMkLst>
      </pc:sldChg>
      <pc:sldChg chg="del">
        <pc:chgData name="Liliana Munoz Bernal" userId="2324f3e0-d9ca-457e-9d37-4a3322601678" providerId="ADAL" clId="{A87D9486-331A-4C19-948C-E931EF0511DF}" dt="2024-11-26T23:34:17.399" v="5092" actId="47"/>
        <pc:sldMkLst>
          <pc:docMk/>
          <pc:sldMk cId="3664396091" sldId="2147376006"/>
        </pc:sldMkLst>
      </pc:sldChg>
      <pc:sldChg chg="del">
        <pc:chgData name="Liliana Munoz Bernal" userId="2324f3e0-d9ca-457e-9d37-4a3322601678" providerId="ADAL" clId="{A87D9486-331A-4C19-948C-E931EF0511DF}" dt="2024-11-26T23:34:17.469" v="5093" actId="47"/>
        <pc:sldMkLst>
          <pc:docMk/>
          <pc:sldMk cId="3894193215" sldId="2147376007"/>
        </pc:sldMkLst>
      </pc:sldChg>
      <pc:sldChg chg="del">
        <pc:chgData name="Liliana Munoz Bernal" userId="2324f3e0-d9ca-457e-9d37-4a3322601678" providerId="ADAL" clId="{A87D9486-331A-4C19-948C-E931EF0511DF}" dt="2024-11-26T23:34:17.529" v="5094" actId="47"/>
        <pc:sldMkLst>
          <pc:docMk/>
          <pc:sldMk cId="1556866272" sldId="2147376008"/>
        </pc:sldMkLst>
      </pc:sldChg>
      <pc:sldChg chg="del">
        <pc:chgData name="Liliana Munoz Bernal" userId="2324f3e0-d9ca-457e-9d37-4a3322601678" providerId="ADAL" clId="{A87D9486-331A-4C19-948C-E931EF0511DF}" dt="2024-11-26T23:34:17.590" v="5095" actId="47"/>
        <pc:sldMkLst>
          <pc:docMk/>
          <pc:sldMk cId="2445761874" sldId="2147376009"/>
        </pc:sldMkLst>
      </pc:sldChg>
      <pc:sldChg chg="del">
        <pc:chgData name="Liliana Munoz Bernal" userId="2324f3e0-d9ca-457e-9d37-4a3322601678" providerId="ADAL" clId="{A87D9486-331A-4C19-948C-E931EF0511DF}" dt="2024-11-26T23:34:17.650" v="5096" actId="47"/>
        <pc:sldMkLst>
          <pc:docMk/>
          <pc:sldMk cId="4274631345" sldId="2147376010"/>
        </pc:sldMkLst>
      </pc:sldChg>
      <pc:sldChg chg="del">
        <pc:chgData name="Liliana Munoz Bernal" userId="2324f3e0-d9ca-457e-9d37-4a3322601678" providerId="ADAL" clId="{A87D9486-331A-4C19-948C-E931EF0511DF}" dt="2024-11-26T23:34:17.710" v="5097" actId="47"/>
        <pc:sldMkLst>
          <pc:docMk/>
          <pc:sldMk cId="521375691" sldId="2147376011"/>
        </pc:sldMkLst>
      </pc:sldChg>
      <pc:sldChg chg="del">
        <pc:chgData name="Liliana Munoz Bernal" userId="2324f3e0-d9ca-457e-9d37-4a3322601678" providerId="ADAL" clId="{A87D9486-331A-4C19-948C-E931EF0511DF}" dt="2024-11-26T23:34:17.771" v="5098" actId="47"/>
        <pc:sldMkLst>
          <pc:docMk/>
          <pc:sldMk cId="2866118797" sldId="2147376012"/>
        </pc:sldMkLst>
      </pc:sldChg>
      <pc:sldChg chg="del">
        <pc:chgData name="Liliana Munoz Bernal" userId="2324f3e0-d9ca-457e-9d37-4a3322601678" providerId="ADAL" clId="{A87D9486-331A-4C19-948C-E931EF0511DF}" dt="2024-11-26T23:34:17.831" v="5099" actId="47"/>
        <pc:sldMkLst>
          <pc:docMk/>
          <pc:sldMk cId="1026617243" sldId="2147376013"/>
        </pc:sldMkLst>
      </pc:sldChg>
      <pc:sldChg chg="del">
        <pc:chgData name="Liliana Munoz Bernal" userId="2324f3e0-d9ca-457e-9d37-4a3322601678" providerId="ADAL" clId="{A87D9486-331A-4C19-948C-E931EF0511DF}" dt="2024-11-26T23:34:17.891" v="5100" actId="47"/>
        <pc:sldMkLst>
          <pc:docMk/>
          <pc:sldMk cId="992669152" sldId="2147376014"/>
        </pc:sldMkLst>
      </pc:sldChg>
      <pc:sldChg chg="del">
        <pc:chgData name="Liliana Munoz Bernal" userId="2324f3e0-d9ca-457e-9d37-4a3322601678" providerId="ADAL" clId="{A87D9486-331A-4C19-948C-E931EF0511DF}" dt="2024-11-26T23:34:17.952" v="5101" actId="47"/>
        <pc:sldMkLst>
          <pc:docMk/>
          <pc:sldMk cId="1518973824" sldId="2147376015"/>
        </pc:sldMkLst>
      </pc:sldChg>
      <pc:sldChg chg="del">
        <pc:chgData name="Liliana Munoz Bernal" userId="2324f3e0-d9ca-457e-9d37-4a3322601678" providerId="ADAL" clId="{A87D9486-331A-4C19-948C-E931EF0511DF}" dt="2024-11-26T23:34:18.017" v="5102" actId="47"/>
        <pc:sldMkLst>
          <pc:docMk/>
          <pc:sldMk cId="729159787" sldId="2147376016"/>
        </pc:sldMkLst>
      </pc:sldChg>
      <pc:sldChg chg="del">
        <pc:chgData name="Liliana Munoz Bernal" userId="2324f3e0-d9ca-457e-9d37-4a3322601678" providerId="ADAL" clId="{A87D9486-331A-4C19-948C-E931EF0511DF}" dt="2024-11-26T23:34:18.081" v="5103" actId="47"/>
        <pc:sldMkLst>
          <pc:docMk/>
          <pc:sldMk cId="612279911" sldId="2147376017"/>
        </pc:sldMkLst>
      </pc:sldChg>
      <pc:sldChg chg="del">
        <pc:chgData name="Liliana Munoz Bernal" userId="2324f3e0-d9ca-457e-9d37-4a3322601678" providerId="ADAL" clId="{A87D9486-331A-4C19-948C-E931EF0511DF}" dt="2024-11-26T23:34:18.143" v="5104" actId="47"/>
        <pc:sldMkLst>
          <pc:docMk/>
          <pc:sldMk cId="3076386931" sldId="2147376018"/>
        </pc:sldMkLst>
      </pc:sldChg>
      <pc:sldChg chg="del">
        <pc:chgData name="Liliana Munoz Bernal" userId="2324f3e0-d9ca-457e-9d37-4a3322601678" providerId="ADAL" clId="{A87D9486-331A-4C19-948C-E931EF0511DF}" dt="2024-11-26T23:34:18.204" v="5105" actId="47"/>
        <pc:sldMkLst>
          <pc:docMk/>
          <pc:sldMk cId="3102852454" sldId="2147376019"/>
        </pc:sldMkLst>
      </pc:sldChg>
      <pc:sldChg chg="del">
        <pc:chgData name="Liliana Munoz Bernal" userId="2324f3e0-d9ca-457e-9d37-4a3322601678" providerId="ADAL" clId="{A87D9486-331A-4C19-948C-E931EF0511DF}" dt="2024-11-26T23:34:18.262" v="5106" actId="47"/>
        <pc:sldMkLst>
          <pc:docMk/>
          <pc:sldMk cId="1915124366" sldId="2147376020"/>
        </pc:sldMkLst>
      </pc:sldChg>
      <pc:sldChg chg="del">
        <pc:chgData name="Liliana Munoz Bernal" userId="2324f3e0-d9ca-457e-9d37-4a3322601678" providerId="ADAL" clId="{A87D9486-331A-4C19-948C-E931EF0511DF}" dt="2024-11-26T23:34:18.319" v="5107" actId="47"/>
        <pc:sldMkLst>
          <pc:docMk/>
          <pc:sldMk cId="1510719860" sldId="2147376021"/>
        </pc:sldMkLst>
      </pc:sldChg>
      <pc:sldChg chg="del">
        <pc:chgData name="Liliana Munoz Bernal" userId="2324f3e0-d9ca-457e-9d37-4a3322601678" providerId="ADAL" clId="{A87D9486-331A-4C19-948C-E931EF0511DF}" dt="2024-11-26T23:34:18.384" v="5108" actId="47"/>
        <pc:sldMkLst>
          <pc:docMk/>
          <pc:sldMk cId="2394639330" sldId="2147376022"/>
        </pc:sldMkLst>
      </pc:sldChg>
      <pc:sldChg chg="del">
        <pc:chgData name="Liliana Munoz Bernal" userId="2324f3e0-d9ca-457e-9d37-4a3322601678" providerId="ADAL" clId="{A87D9486-331A-4C19-948C-E931EF0511DF}" dt="2024-11-26T23:34:18.445" v="5109" actId="47"/>
        <pc:sldMkLst>
          <pc:docMk/>
          <pc:sldMk cId="494463070" sldId="2147376023"/>
        </pc:sldMkLst>
      </pc:sldChg>
      <pc:sldChg chg="del">
        <pc:chgData name="Liliana Munoz Bernal" userId="2324f3e0-d9ca-457e-9d37-4a3322601678" providerId="ADAL" clId="{A87D9486-331A-4C19-948C-E931EF0511DF}" dt="2024-11-26T23:34:18.515" v="5110" actId="47"/>
        <pc:sldMkLst>
          <pc:docMk/>
          <pc:sldMk cId="3940952025" sldId="2147376024"/>
        </pc:sldMkLst>
      </pc:sldChg>
      <pc:sldChg chg="del">
        <pc:chgData name="Liliana Munoz Bernal" userId="2324f3e0-d9ca-457e-9d37-4a3322601678" providerId="ADAL" clId="{A87D9486-331A-4C19-948C-E931EF0511DF}" dt="2024-11-26T23:34:18.575" v="5111" actId="47"/>
        <pc:sldMkLst>
          <pc:docMk/>
          <pc:sldMk cId="2537711254" sldId="2147376025"/>
        </pc:sldMkLst>
      </pc:sldChg>
      <pc:sldChg chg="del">
        <pc:chgData name="Liliana Munoz Bernal" userId="2324f3e0-d9ca-457e-9d37-4a3322601678" providerId="ADAL" clId="{A87D9486-331A-4C19-948C-E931EF0511DF}" dt="2024-11-26T23:34:18.636" v="5112" actId="47"/>
        <pc:sldMkLst>
          <pc:docMk/>
          <pc:sldMk cId="1853910023" sldId="2147376026"/>
        </pc:sldMkLst>
      </pc:sldChg>
      <pc:sldChg chg="del">
        <pc:chgData name="Liliana Munoz Bernal" userId="2324f3e0-d9ca-457e-9d37-4a3322601678" providerId="ADAL" clId="{A87D9486-331A-4C19-948C-E931EF0511DF}" dt="2024-11-26T23:34:18.696" v="5113" actId="47"/>
        <pc:sldMkLst>
          <pc:docMk/>
          <pc:sldMk cId="4260815817" sldId="2147376027"/>
        </pc:sldMkLst>
      </pc:sldChg>
      <pc:sldChg chg="del">
        <pc:chgData name="Liliana Munoz Bernal" userId="2324f3e0-d9ca-457e-9d37-4a3322601678" providerId="ADAL" clId="{A87D9486-331A-4C19-948C-E931EF0511DF}" dt="2024-11-26T23:34:18.756" v="5114" actId="47"/>
        <pc:sldMkLst>
          <pc:docMk/>
          <pc:sldMk cId="4291181841" sldId="2147376028"/>
        </pc:sldMkLst>
      </pc:sldChg>
      <pc:sldChg chg="del">
        <pc:chgData name="Liliana Munoz Bernal" userId="2324f3e0-d9ca-457e-9d37-4a3322601678" providerId="ADAL" clId="{A87D9486-331A-4C19-948C-E931EF0511DF}" dt="2024-11-26T23:34:18.817" v="5115" actId="47"/>
        <pc:sldMkLst>
          <pc:docMk/>
          <pc:sldMk cId="3072848468" sldId="2147376029"/>
        </pc:sldMkLst>
      </pc:sldChg>
      <pc:sldChg chg="del">
        <pc:chgData name="Liliana Munoz Bernal" userId="2324f3e0-d9ca-457e-9d37-4a3322601678" providerId="ADAL" clId="{A87D9486-331A-4C19-948C-E931EF0511DF}" dt="2024-11-26T23:34:18.877" v="5116" actId="47"/>
        <pc:sldMkLst>
          <pc:docMk/>
          <pc:sldMk cId="1820422641" sldId="2147376030"/>
        </pc:sldMkLst>
      </pc:sldChg>
      <pc:sldChg chg="del">
        <pc:chgData name="Liliana Munoz Bernal" userId="2324f3e0-d9ca-457e-9d37-4a3322601678" providerId="ADAL" clId="{A87D9486-331A-4C19-948C-E931EF0511DF}" dt="2024-11-26T23:34:18.937" v="5117" actId="47"/>
        <pc:sldMkLst>
          <pc:docMk/>
          <pc:sldMk cId="1434799943" sldId="2147376031"/>
        </pc:sldMkLst>
      </pc:sldChg>
      <pc:sldChg chg="del">
        <pc:chgData name="Liliana Munoz Bernal" userId="2324f3e0-d9ca-457e-9d37-4a3322601678" providerId="ADAL" clId="{A87D9486-331A-4C19-948C-E931EF0511DF}" dt="2024-11-26T23:34:18.998" v="5118" actId="47"/>
        <pc:sldMkLst>
          <pc:docMk/>
          <pc:sldMk cId="1762106992" sldId="2147376032"/>
        </pc:sldMkLst>
      </pc:sldChg>
      <pc:sldChg chg="del">
        <pc:chgData name="Liliana Munoz Bernal" userId="2324f3e0-d9ca-457e-9d37-4a3322601678" providerId="ADAL" clId="{A87D9486-331A-4C19-948C-E931EF0511DF}" dt="2024-11-26T23:34:19.058" v="5119" actId="47"/>
        <pc:sldMkLst>
          <pc:docMk/>
          <pc:sldMk cId="904161774" sldId="2147376033"/>
        </pc:sldMkLst>
      </pc:sldChg>
      <pc:sldChg chg="del">
        <pc:chgData name="Liliana Munoz Bernal" userId="2324f3e0-d9ca-457e-9d37-4a3322601678" providerId="ADAL" clId="{A87D9486-331A-4C19-948C-E931EF0511DF}" dt="2024-11-26T23:34:19.118" v="5120" actId="47"/>
        <pc:sldMkLst>
          <pc:docMk/>
          <pc:sldMk cId="863922748" sldId="2147376034"/>
        </pc:sldMkLst>
      </pc:sldChg>
      <pc:sldChg chg="del">
        <pc:chgData name="Liliana Munoz Bernal" userId="2324f3e0-d9ca-457e-9d37-4a3322601678" providerId="ADAL" clId="{A87D9486-331A-4C19-948C-E931EF0511DF}" dt="2024-11-26T23:34:19.179" v="5121" actId="47"/>
        <pc:sldMkLst>
          <pc:docMk/>
          <pc:sldMk cId="1243521668" sldId="2147376035"/>
        </pc:sldMkLst>
      </pc:sldChg>
      <pc:sldChg chg="del">
        <pc:chgData name="Liliana Munoz Bernal" userId="2324f3e0-d9ca-457e-9d37-4a3322601678" providerId="ADAL" clId="{A87D9486-331A-4C19-948C-E931EF0511DF}" dt="2024-11-26T23:34:19.239" v="5122" actId="47"/>
        <pc:sldMkLst>
          <pc:docMk/>
          <pc:sldMk cId="2209920392" sldId="2147376036"/>
        </pc:sldMkLst>
      </pc:sldChg>
      <pc:sldChg chg="del">
        <pc:chgData name="Liliana Munoz Bernal" userId="2324f3e0-d9ca-457e-9d37-4a3322601678" providerId="ADAL" clId="{A87D9486-331A-4C19-948C-E931EF0511DF}" dt="2024-11-26T23:34:19.299" v="5123" actId="47"/>
        <pc:sldMkLst>
          <pc:docMk/>
          <pc:sldMk cId="2972625574" sldId="2147376037"/>
        </pc:sldMkLst>
      </pc:sldChg>
      <pc:sldChg chg="del">
        <pc:chgData name="Liliana Munoz Bernal" userId="2324f3e0-d9ca-457e-9d37-4a3322601678" providerId="ADAL" clId="{A87D9486-331A-4C19-948C-E931EF0511DF}" dt="2024-11-26T23:34:19.360" v="5124" actId="47"/>
        <pc:sldMkLst>
          <pc:docMk/>
          <pc:sldMk cId="2855388525" sldId="2147376038"/>
        </pc:sldMkLst>
      </pc:sldChg>
      <pc:sldChg chg="del">
        <pc:chgData name="Liliana Munoz Bernal" userId="2324f3e0-d9ca-457e-9d37-4a3322601678" providerId="ADAL" clId="{A87D9486-331A-4C19-948C-E931EF0511DF}" dt="2024-11-26T23:34:19.418" v="5125" actId="47"/>
        <pc:sldMkLst>
          <pc:docMk/>
          <pc:sldMk cId="2018939941" sldId="2147376039"/>
        </pc:sldMkLst>
      </pc:sldChg>
      <pc:sldChg chg="del">
        <pc:chgData name="Liliana Munoz Bernal" userId="2324f3e0-d9ca-457e-9d37-4a3322601678" providerId="ADAL" clId="{A87D9486-331A-4C19-948C-E931EF0511DF}" dt="2024-11-26T23:34:19.470" v="5126" actId="47"/>
        <pc:sldMkLst>
          <pc:docMk/>
          <pc:sldMk cId="3597923444" sldId="2147376040"/>
        </pc:sldMkLst>
      </pc:sldChg>
      <pc:sldChg chg="del">
        <pc:chgData name="Liliana Munoz Bernal" userId="2324f3e0-d9ca-457e-9d37-4a3322601678" providerId="ADAL" clId="{A87D9486-331A-4C19-948C-E931EF0511DF}" dt="2024-11-26T23:34:19.541" v="5127" actId="47"/>
        <pc:sldMkLst>
          <pc:docMk/>
          <pc:sldMk cId="459003993" sldId="2147376041"/>
        </pc:sldMkLst>
      </pc:sldChg>
      <pc:sldChg chg="del">
        <pc:chgData name="Liliana Munoz Bernal" userId="2324f3e0-d9ca-457e-9d37-4a3322601678" providerId="ADAL" clId="{A87D9486-331A-4C19-948C-E931EF0511DF}" dt="2024-11-26T23:34:19.591" v="5128" actId="47"/>
        <pc:sldMkLst>
          <pc:docMk/>
          <pc:sldMk cId="3751174183" sldId="2147376042"/>
        </pc:sldMkLst>
      </pc:sldChg>
      <pc:sldChg chg="del">
        <pc:chgData name="Liliana Munoz Bernal" userId="2324f3e0-d9ca-457e-9d37-4a3322601678" providerId="ADAL" clId="{A87D9486-331A-4C19-948C-E931EF0511DF}" dt="2024-11-26T23:34:19.651" v="5129" actId="47"/>
        <pc:sldMkLst>
          <pc:docMk/>
          <pc:sldMk cId="2644639939" sldId="2147376043"/>
        </pc:sldMkLst>
      </pc:sldChg>
      <pc:sldChg chg="del">
        <pc:chgData name="Liliana Munoz Bernal" userId="2324f3e0-d9ca-457e-9d37-4a3322601678" providerId="ADAL" clId="{A87D9486-331A-4C19-948C-E931EF0511DF}" dt="2024-11-26T23:34:19.711" v="5130" actId="47"/>
        <pc:sldMkLst>
          <pc:docMk/>
          <pc:sldMk cId="10451073" sldId="2147376044"/>
        </pc:sldMkLst>
      </pc:sldChg>
      <pc:sldChg chg="del">
        <pc:chgData name="Liliana Munoz Bernal" userId="2324f3e0-d9ca-457e-9d37-4a3322601678" providerId="ADAL" clId="{A87D9486-331A-4C19-948C-E931EF0511DF}" dt="2024-11-26T23:34:19.772" v="5131" actId="47"/>
        <pc:sldMkLst>
          <pc:docMk/>
          <pc:sldMk cId="1838949533" sldId="2147376045"/>
        </pc:sldMkLst>
      </pc:sldChg>
      <pc:sldChg chg="del">
        <pc:chgData name="Liliana Munoz Bernal" userId="2324f3e0-d9ca-457e-9d37-4a3322601678" providerId="ADAL" clId="{A87D9486-331A-4C19-948C-E931EF0511DF}" dt="2024-11-26T23:34:19.822" v="5132" actId="47"/>
        <pc:sldMkLst>
          <pc:docMk/>
          <pc:sldMk cId="3960290451" sldId="2147376046"/>
        </pc:sldMkLst>
      </pc:sldChg>
      <pc:sldChg chg="del">
        <pc:chgData name="Liliana Munoz Bernal" userId="2324f3e0-d9ca-457e-9d37-4a3322601678" providerId="ADAL" clId="{A87D9486-331A-4C19-948C-E931EF0511DF}" dt="2024-11-26T23:34:19.882" v="5133" actId="47"/>
        <pc:sldMkLst>
          <pc:docMk/>
          <pc:sldMk cId="1997668607" sldId="2147376047"/>
        </pc:sldMkLst>
      </pc:sldChg>
      <pc:sldChg chg="del">
        <pc:chgData name="Liliana Munoz Bernal" userId="2324f3e0-d9ca-457e-9d37-4a3322601678" providerId="ADAL" clId="{A87D9486-331A-4C19-948C-E931EF0511DF}" dt="2024-11-26T23:34:19.942" v="5134" actId="47"/>
        <pc:sldMkLst>
          <pc:docMk/>
          <pc:sldMk cId="646845769" sldId="2147376048"/>
        </pc:sldMkLst>
      </pc:sldChg>
      <pc:sldChg chg="del">
        <pc:chgData name="Liliana Munoz Bernal" userId="2324f3e0-d9ca-457e-9d37-4a3322601678" providerId="ADAL" clId="{A87D9486-331A-4C19-948C-E931EF0511DF}" dt="2024-11-26T23:34:19.993" v="5135" actId="47"/>
        <pc:sldMkLst>
          <pc:docMk/>
          <pc:sldMk cId="1546277397" sldId="2147376049"/>
        </pc:sldMkLst>
      </pc:sldChg>
      <pc:sldChg chg="del">
        <pc:chgData name="Liliana Munoz Bernal" userId="2324f3e0-d9ca-457e-9d37-4a3322601678" providerId="ADAL" clId="{A87D9486-331A-4C19-948C-E931EF0511DF}" dt="2024-11-26T23:34:20.053" v="5136" actId="47"/>
        <pc:sldMkLst>
          <pc:docMk/>
          <pc:sldMk cId="3579513376" sldId="2147376050"/>
        </pc:sldMkLst>
      </pc:sldChg>
      <pc:sldChg chg="del">
        <pc:chgData name="Liliana Munoz Bernal" userId="2324f3e0-d9ca-457e-9d37-4a3322601678" providerId="ADAL" clId="{A87D9486-331A-4C19-948C-E931EF0511DF}" dt="2024-11-26T23:34:20.113" v="5137" actId="47"/>
        <pc:sldMkLst>
          <pc:docMk/>
          <pc:sldMk cId="2530728791" sldId="2147376051"/>
        </pc:sldMkLst>
      </pc:sldChg>
      <pc:sldChg chg="del">
        <pc:chgData name="Liliana Munoz Bernal" userId="2324f3e0-d9ca-457e-9d37-4a3322601678" providerId="ADAL" clId="{A87D9486-331A-4C19-948C-E931EF0511DF}" dt="2024-11-26T23:34:20.172" v="5138" actId="47"/>
        <pc:sldMkLst>
          <pc:docMk/>
          <pc:sldMk cId="374906383" sldId="2147376052"/>
        </pc:sldMkLst>
      </pc:sldChg>
      <pc:sldChg chg="del">
        <pc:chgData name="Liliana Munoz Bernal" userId="2324f3e0-d9ca-457e-9d37-4a3322601678" providerId="ADAL" clId="{A87D9486-331A-4C19-948C-E931EF0511DF}" dt="2024-11-26T23:34:20.224" v="5139" actId="47"/>
        <pc:sldMkLst>
          <pc:docMk/>
          <pc:sldMk cId="1367305773" sldId="2147376053"/>
        </pc:sldMkLst>
      </pc:sldChg>
      <pc:sldChg chg="del">
        <pc:chgData name="Liliana Munoz Bernal" userId="2324f3e0-d9ca-457e-9d37-4a3322601678" providerId="ADAL" clId="{A87D9486-331A-4C19-948C-E931EF0511DF}" dt="2024-11-26T23:34:20.284" v="5140" actId="47"/>
        <pc:sldMkLst>
          <pc:docMk/>
          <pc:sldMk cId="4181016577" sldId="2147376054"/>
        </pc:sldMkLst>
      </pc:sldChg>
      <pc:sldChg chg="del">
        <pc:chgData name="Liliana Munoz Bernal" userId="2324f3e0-d9ca-457e-9d37-4a3322601678" providerId="ADAL" clId="{A87D9486-331A-4C19-948C-E931EF0511DF}" dt="2024-11-26T23:34:20.342" v="5141" actId="47"/>
        <pc:sldMkLst>
          <pc:docMk/>
          <pc:sldMk cId="2207811225" sldId="2147376055"/>
        </pc:sldMkLst>
      </pc:sldChg>
      <pc:sldChg chg="del">
        <pc:chgData name="Liliana Munoz Bernal" userId="2324f3e0-d9ca-457e-9d37-4a3322601678" providerId="ADAL" clId="{A87D9486-331A-4C19-948C-E931EF0511DF}" dt="2024-11-26T23:34:22.070" v="5142" actId="47"/>
        <pc:sldMkLst>
          <pc:docMk/>
          <pc:sldMk cId="3153867874" sldId="2147376056"/>
        </pc:sldMkLst>
      </pc:sldChg>
      <pc:sldChg chg="del">
        <pc:chgData name="Liliana Munoz Bernal" userId="2324f3e0-d9ca-457e-9d37-4a3322601678" providerId="ADAL" clId="{A87D9486-331A-4C19-948C-E931EF0511DF}" dt="2024-11-26T23:34:22.564" v="5143" actId="47"/>
        <pc:sldMkLst>
          <pc:docMk/>
          <pc:sldMk cId="1900014255" sldId="2147376057"/>
        </pc:sldMkLst>
      </pc:sldChg>
      <pc:sldChg chg="del">
        <pc:chgData name="Liliana Munoz Bernal" userId="2324f3e0-d9ca-457e-9d37-4a3322601678" providerId="ADAL" clId="{A87D9486-331A-4C19-948C-E931EF0511DF}" dt="2024-11-26T23:34:22.624" v="5144" actId="47"/>
        <pc:sldMkLst>
          <pc:docMk/>
          <pc:sldMk cId="3984765015" sldId="2147376058"/>
        </pc:sldMkLst>
      </pc:sldChg>
      <pc:sldChg chg="del">
        <pc:chgData name="Liliana Munoz Bernal" userId="2324f3e0-d9ca-457e-9d37-4a3322601678" providerId="ADAL" clId="{A87D9486-331A-4C19-948C-E931EF0511DF}" dt="2024-11-26T23:34:22.685" v="5145" actId="47"/>
        <pc:sldMkLst>
          <pc:docMk/>
          <pc:sldMk cId="2598894913" sldId="2147376059"/>
        </pc:sldMkLst>
      </pc:sldChg>
      <pc:sldChg chg="del">
        <pc:chgData name="Liliana Munoz Bernal" userId="2324f3e0-d9ca-457e-9d37-4a3322601678" providerId="ADAL" clId="{A87D9486-331A-4C19-948C-E931EF0511DF}" dt="2024-11-26T23:34:22.745" v="5146" actId="47"/>
        <pc:sldMkLst>
          <pc:docMk/>
          <pc:sldMk cId="54099488" sldId="2147376060"/>
        </pc:sldMkLst>
      </pc:sldChg>
      <pc:sldChg chg="del">
        <pc:chgData name="Liliana Munoz Bernal" userId="2324f3e0-d9ca-457e-9d37-4a3322601678" providerId="ADAL" clId="{A87D9486-331A-4C19-948C-E931EF0511DF}" dt="2024-11-26T23:34:22.805" v="5147" actId="47"/>
        <pc:sldMkLst>
          <pc:docMk/>
          <pc:sldMk cId="2254603764" sldId="2147376061"/>
        </pc:sldMkLst>
      </pc:sldChg>
      <pc:sldChg chg="del">
        <pc:chgData name="Liliana Munoz Bernal" userId="2324f3e0-d9ca-457e-9d37-4a3322601678" providerId="ADAL" clId="{A87D9486-331A-4C19-948C-E931EF0511DF}" dt="2024-11-26T23:34:22.855" v="5148" actId="47"/>
        <pc:sldMkLst>
          <pc:docMk/>
          <pc:sldMk cId="114195525" sldId="2147376062"/>
        </pc:sldMkLst>
      </pc:sldChg>
      <pc:sldChg chg="del">
        <pc:chgData name="Liliana Munoz Bernal" userId="2324f3e0-d9ca-457e-9d37-4a3322601678" providerId="ADAL" clId="{A87D9486-331A-4C19-948C-E931EF0511DF}" dt="2024-11-26T23:34:22.916" v="5149" actId="47"/>
        <pc:sldMkLst>
          <pc:docMk/>
          <pc:sldMk cId="3619416833" sldId="2147376063"/>
        </pc:sldMkLst>
      </pc:sldChg>
      <pc:sldChg chg="del">
        <pc:chgData name="Liliana Munoz Bernal" userId="2324f3e0-d9ca-457e-9d37-4a3322601678" providerId="ADAL" clId="{A87D9486-331A-4C19-948C-E931EF0511DF}" dt="2024-11-26T23:34:22.974" v="5150" actId="47"/>
        <pc:sldMkLst>
          <pc:docMk/>
          <pc:sldMk cId="589711772" sldId="2147376064"/>
        </pc:sldMkLst>
      </pc:sldChg>
      <pc:sldChg chg="del">
        <pc:chgData name="Liliana Munoz Bernal" userId="2324f3e0-d9ca-457e-9d37-4a3322601678" providerId="ADAL" clId="{A87D9486-331A-4C19-948C-E931EF0511DF}" dt="2024-11-26T23:34:23.026" v="5151" actId="47"/>
        <pc:sldMkLst>
          <pc:docMk/>
          <pc:sldMk cId="2214198999" sldId="2147376065"/>
        </pc:sldMkLst>
      </pc:sldChg>
      <pc:sldChg chg="del">
        <pc:chgData name="Liliana Munoz Bernal" userId="2324f3e0-d9ca-457e-9d37-4a3322601678" providerId="ADAL" clId="{A87D9486-331A-4C19-948C-E931EF0511DF}" dt="2024-11-26T23:34:23.086" v="5152" actId="47"/>
        <pc:sldMkLst>
          <pc:docMk/>
          <pc:sldMk cId="1882524540" sldId="2147376066"/>
        </pc:sldMkLst>
      </pc:sldChg>
      <pc:sldChg chg="del">
        <pc:chgData name="Liliana Munoz Bernal" userId="2324f3e0-d9ca-457e-9d37-4a3322601678" providerId="ADAL" clId="{A87D9486-331A-4C19-948C-E931EF0511DF}" dt="2024-11-26T23:34:23.137" v="5153" actId="47"/>
        <pc:sldMkLst>
          <pc:docMk/>
          <pc:sldMk cId="3201936968" sldId="2147376067"/>
        </pc:sldMkLst>
      </pc:sldChg>
      <pc:sldChg chg="del">
        <pc:chgData name="Liliana Munoz Bernal" userId="2324f3e0-d9ca-457e-9d37-4a3322601678" providerId="ADAL" clId="{A87D9486-331A-4C19-948C-E931EF0511DF}" dt="2024-11-26T23:34:23.197" v="5154" actId="47"/>
        <pc:sldMkLst>
          <pc:docMk/>
          <pc:sldMk cId="1676949550" sldId="2147376068"/>
        </pc:sldMkLst>
      </pc:sldChg>
      <pc:sldChg chg="del">
        <pc:chgData name="Liliana Munoz Bernal" userId="2324f3e0-d9ca-457e-9d37-4a3322601678" providerId="ADAL" clId="{A87D9486-331A-4C19-948C-E931EF0511DF}" dt="2024-11-26T23:34:23.255" v="5155" actId="47"/>
        <pc:sldMkLst>
          <pc:docMk/>
          <pc:sldMk cId="1969253252" sldId="2147376069"/>
        </pc:sldMkLst>
      </pc:sldChg>
      <pc:sldChg chg="del">
        <pc:chgData name="Liliana Munoz Bernal" userId="2324f3e0-d9ca-457e-9d37-4a3322601678" providerId="ADAL" clId="{A87D9486-331A-4C19-948C-E931EF0511DF}" dt="2024-11-26T23:34:23.307" v="5156" actId="47"/>
        <pc:sldMkLst>
          <pc:docMk/>
          <pc:sldMk cId="1485032415" sldId="2147376070"/>
        </pc:sldMkLst>
      </pc:sldChg>
      <pc:sldChg chg="del">
        <pc:chgData name="Liliana Munoz Bernal" userId="2324f3e0-d9ca-457e-9d37-4a3322601678" providerId="ADAL" clId="{A87D9486-331A-4C19-948C-E931EF0511DF}" dt="2024-11-26T23:34:23.368" v="5157" actId="47"/>
        <pc:sldMkLst>
          <pc:docMk/>
          <pc:sldMk cId="1117282761" sldId="2147376071"/>
        </pc:sldMkLst>
      </pc:sldChg>
      <pc:sldChg chg="del">
        <pc:chgData name="Liliana Munoz Bernal" userId="2324f3e0-d9ca-457e-9d37-4a3322601678" providerId="ADAL" clId="{A87D9486-331A-4C19-948C-E931EF0511DF}" dt="2024-11-26T23:34:23.418" v="5158" actId="47"/>
        <pc:sldMkLst>
          <pc:docMk/>
          <pc:sldMk cId="792538252" sldId="2147376072"/>
        </pc:sldMkLst>
      </pc:sldChg>
      <pc:sldChg chg="del">
        <pc:chgData name="Liliana Munoz Bernal" userId="2324f3e0-d9ca-457e-9d37-4a3322601678" providerId="ADAL" clId="{A87D9486-331A-4C19-948C-E931EF0511DF}" dt="2024-11-26T23:34:23.478" v="5159" actId="47"/>
        <pc:sldMkLst>
          <pc:docMk/>
          <pc:sldMk cId="3577095810" sldId="2147376073"/>
        </pc:sldMkLst>
      </pc:sldChg>
      <pc:sldChg chg="del">
        <pc:chgData name="Liliana Munoz Bernal" userId="2324f3e0-d9ca-457e-9d37-4a3322601678" providerId="ADAL" clId="{A87D9486-331A-4C19-948C-E931EF0511DF}" dt="2024-11-26T23:34:23.536" v="5160" actId="47"/>
        <pc:sldMkLst>
          <pc:docMk/>
          <pc:sldMk cId="4014600430" sldId="2147376074"/>
        </pc:sldMkLst>
      </pc:sldChg>
      <pc:sldChg chg="del">
        <pc:chgData name="Liliana Munoz Bernal" userId="2324f3e0-d9ca-457e-9d37-4a3322601678" providerId="ADAL" clId="{A87D9486-331A-4C19-948C-E931EF0511DF}" dt="2024-11-26T23:34:23.589" v="5161" actId="47"/>
        <pc:sldMkLst>
          <pc:docMk/>
          <pc:sldMk cId="4131080557" sldId="2147376075"/>
        </pc:sldMkLst>
      </pc:sldChg>
      <pc:sldChg chg="del">
        <pc:chgData name="Liliana Munoz Bernal" userId="2324f3e0-d9ca-457e-9d37-4a3322601678" providerId="ADAL" clId="{A87D9486-331A-4C19-948C-E931EF0511DF}" dt="2024-11-26T23:34:23.647" v="5162" actId="47"/>
        <pc:sldMkLst>
          <pc:docMk/>
          <pc:sldMk cId="47068490" sldId="2147376076"/>
        </pc:sldMkLst>
      </pc:sldChg>
      <pc:sldChg chg="del">
        <pc:chgData name="Liliana Munoz Bernal" userId="2324f3e0-d9ca-457e-9d37-4a3322601678" providerId="ADAL" clId="{A87D9486-331A-4C19-948C-E931EF0511DF}" dt="2024-11-26T23:34:23.699" v="5163" actId="47"/>
        <pc:sldMkLst>
          <pc:docMk/>
          <pc:sldMk cId="114659802" sldId="2147376077"/>
        </pc:sldMkLst>
      </pc:sldChg>
      <pc:sldChg chg="del">
        <pc:chgData name="Liliana Munoz Bernal" userId="2324f3e0-d9ca-457e-9d37-4a3322601678" providerId="ADAL" clId="{A87D9486-331A-4C19-948C-E931EF0511DF}" dt="2024-11-26T23:34:23.759" v="5164" actId="47"/>
        <pc:sldMkLst>
          <pc:docMk/>
          <pc:sldMk cId="67696805" sldId="2147376078"/>
        </pc:sldMkLst>
      </pc:sldChg>
      <pc:sldChg chg="del">
        <pc:chgData name="Liliana Munoz Bernal" userId="2324f3e0-d9ca-457e-9d37-4a3322601678" providerId="ADAL" clId="{A87D9486-331A-4C19-948C-E931EF0511DF}" dt="2024-11-26T23:34:23.810" v="5165" actId="47"/>
        <pc:sldMkLst>
          <pc:docMk/>
          <pc:sldMk cId="1166840249" sldId="2147376079"/>
        </pc:sldMkLst>
      </pc:sldChg>
      <pc:sldChg chg="del">
        <pc:chgData name="Liliana Munoz Bernal" userId="2324f3e0-d9ca-457e-9d37-4a3322601678" providerId="ADAL" clId="{A87D9486-331A-4C19-948C-E931EF0511DF}" dt="2024-11-26T23:34:23.870" v="5166" actId="47"/>
        <pc:sldMkLst>
          <pc:docMk/>
          <pc:sldMk cId="1134981650" sldId="2147376080"/>
        </pc:sldMkLst>
      </pc:sldChg>
      <pc:sldChg chg="del">
        <pc:chgData name="Liliana Munoz Bernal" userId="2324f3e0-d9ca-457e-9d37-4a3322601678" providerId="ADAL" clId="{A87D9486-331A-4C19-948C-E931EF0511DF}" dt="2024-11-26T23:34:23.928" v="5167" actId="47"/>
        <pc:sldMkLst>
          <pc:docMk/>
          <pc:sldMk cId="4119386238" sldId="2147376081"/>
        </pc:sldMkLst>
      </pc:sldChg>
      <pc:sldChg chg="del">
        <pc:chgData name="Liliana Munoz Bernal" userId="2324f3e0-d9ca-457e-9d37-4a3322601678" providerId="ADAL" clId="{A87D9486-331A-4C19-948C-E931EF0511DF}" dt="2024-11-26T23:34:23.980" v="5168" actId="47"/>
        <pc:sldMkLst>
          <pc:docMk/>
          <pc:sldMk cId="3901109019" sldId="2147376082"/>
        </pc:sldMkLst>
      </pc:sldChg>
      <pc:sldChg chg="del">
        <pc:chgData name="Liliana Munoz Bernal" userId="2324f3e0-d9ca-457e-9d37-4a3322601678" providerId="ADAL" clId="{A87D9486-331A-4C19-948C-E931EF0511DF}" dt="2024-11-26T23:34:24.039" v="5169" actId="47"/>
        <pc:sldMkLst>
          <pc:docMk/>
          <pc:sldMk cId="3747931406" sldId="2147376083"/>
        </pc:sldMkLst>
      </pc:sldChg>
      <pc:sldChg chg="del">
        <pc:chgData name="Liliana Munoz Bernal" userId="2324f3e0-d9ca-457e-9d37-4a3322601678" providerId="ADAL" clId="{A87D9486-331A-4C19-948C-E931EF0511DF}" dt="2024-11-26T23:34:24.091" v="5170" actId="47"/>
        <pc:sldMkLst>
          <pc:docMk/>
          <pc:sldMk cId="2820097234" sldId="2147376084"/>
        </pc:sldMkLst>
      </pc:sldChg>
      <pc:sldChg chg="del">
        <pc:chgData name="Liliana Munoz Bernal" userId="2324f3e0-d9ca-457e-9d37-4a3322601678" providerId="ADAL" clId="{A87D9486-331A-4C19-948C-E931EF0511DF}" dt="2024-11-26T23:34:24.149" v="5171" actId="47"/>
        <pc:sldMkLst>
          <pc:docMk/>
          <pc:sldMk cId="4269907212" sldId="2147376085"/>
        </pc:sldMkLst>
      </pc:sldChg>
      <pc:sldChg chg="del">
        <pc:chgData name="Liliana Munoz Bernal" userId="2324f3e0-d9ca-457e-9d37-4a3322601678" providerId="ADAL" clId="{A87D9486-331A-4C19-948C-E931EF0511DF}" dt="2024-11-26T23:34:24.201" v="5172" actId="47"/>
        <pc:sldMkLst>
          <pc:docMk/>
          <pc:sldMk cId="21340125" sldId="2147376086"/>
        </pc:sldMkLst>
      </pc:sldChg>
      <pc:sldChg chg="del">
        <pc:chgData name="Liliana Munoz Bernal" userId="2324f3e0-d9ca-457e-9d37-4a3322601678" providerId="ADAL" clId="{A87D9486-331A-4C19-948C-E931EF0511DF}" dt="2024-11-26T23:34:24.262" v="5173" actId="47"/>
        <pc:sldMkLst>
          <pc:docMk/>
          <pc:sldMk cId="561746039" sldId="2147376087"/>
        </pc:sldMkLst>
      </pc:sldChg>
      <pc:sldChg chg="del">
        <pc:chgData name="Liliana Munoz Bernal" userId="2324f3e0-d9ca-457e-9d37-4a3322601678" providerId="ADAL" clId="{A87D9486-331A-4C19-948C-E931EF0511DF}" dt="2024-11-26T23:34:24.312" v="5174" actId="47"/>
        <pc:sldMkLst>
          <pc:docMk/>
          <pc:sldMk cId="3967659785" sldId="2147376088"/>
        </pc:sldMkLst>
      </pc:sldChg>
      <pc:sldChg chg="del">
        <pc:chgData name="Liliana Munoz Bernal" userId="2324f3e0-d9ca-457e-9d37-4a3322601678" providerId="ADAL" clId="{A87D9486-331A-4C19-948C-E931EF0511DF}" dt="2024-11-26T23:34:24.372" v="5175" actId="47"/>
        <pc:sldMkLst>
          <pc:docMk/>
          <pc:sldMk cId="35770535" sldId="2147376089"/>
        </pc:sldMkLst>
      </pc:sldChg>
      <pc:sldChg chg="del">
        <pc:chgData name="Liliana Munoz Bernal" userId="2324f3e0-d9ca-457e-9d37-4a3322601678" providerId="ADAL" clId="{A87D9486-331A-4C19-948C-E931EF0511DF}" dt="2024-11-26T23:34:24.422" v="5176" actId="47"/>
        <pc:sldMkLst>
          <pc:docMk/>
          <pc:sldMk cId="921073821" sldId="2147376090"/>
        </pc:sldMkLst>
      </pc:sldChg>
      <pc:sldChg chg="del">
        <pc:chgData name="Liliana Munoz Bernal" userId="2324f3e0-d9ca-457e-9d37-4a3322601678" providerId="ADAL" clId="{A87D9486-331A-4C19-948C-E931EF0511DF}" dt="2024-11-26T23:34:24.483" v="5177" actId="47"/>
        <pc:sldMkLst>
          <pc:docMk/>
          <pc:sldMk cId="4058307124" sldId="2147376091"/>
        </pc:sldMkLst>
      </pc:sldChg>
      <pc:sldChg chg="del">
        <pc:chgData name="Liliana Munoz Bernal" userId="2324f3e0-d9ca-457e-9d37-4a3322601678" providerId="ADAL" clId="{A87D9486-331A-4C19-948C-E931EF0511DF}" dt="2024-11-26T23:34:24.541" v="5178" actId="47"/>
        <pc:sldMkLst>
          <pc:docMk/>
          <pc:sldMk cId="2545064744" sldId="2147376092"/>
        </pc:sldMkLst>
      </pc:sldChg>
      <pc:sldChg chg="del">
        <pc:chgData name="Liliana Munoz Bernal" userId="2324f3e0-d9ca-457e-9d37-4a3322601678" providerId="ADAL" clId="{A87D9486-331A-4C19-948C-E931EF0511DF}" dt="2024-11-26T23:34:24.593" v="5179" actId="47"/>
        <pc:sldMkLst>
          <pc:docMk/>
          <pc:sldMk cId="2569897773" sldId="2147376093"/>
        </pc:sldMkLst>
      </pc:sldChg>
      <pc:sldChg chg="del">
        <pc:chgData name="Liliana Munoz Bernal" userId="2324f3e0-d9ca-457e-9d37-4a3322601678" providerId="ADAL" clId="{A87D9486-331A-4C19-948C-E931EF0511DF}" dt="2024-11-26T23:34:24.653" v="5180" actId="47"/>
        <pc:sldMkLst>
          <pc:docMk/>
          <pc:sldMk cId="4043591778" sldId="2147376094"/>
        </pc:sldMkLst>
      </pc:sldChg>
      <pc:sldChg chg="del">
        <pc:chgData name="Liliana Munoz Bernal" userId="2324f3e0-d9ca-457e-9d37-4a3322601678" providerId="ADAL" clId="{A87D9486-331A-4C19-948C-E931EF0511DF}" dt="2024-11-26T23:34:24.703" v="5181" actId="47"/>
        <pc:sldMkLst>
          <pc:docMk/>
          <pc:sldMk cId="2254763909" sldId="2147376095"/>
        </pc:sldMkLst>
      </pc:sldChg>
      <pc:sldChg chg="del">
        <pc:chgData name="Liliana Munoz Bernal" userId="2324f3e0-d9ca-457e-9d37-4a3322601678" providerId="ADAL" clId="{A87D9486-331A-4C19-948C-E931EF0511DF}" dt="2024-11-26T23:34:24.764" v="5182" actId="47"/>
        <pc:sldMkLst>
          <pc:docMk/>
          <pc:sldMk cId="2571971825" sldId="2147376096"/>
        </pc:sldMkLst>
      </pc:sldChg>
      <pc:sldChg chg="del">
        <pc:chgData name="Liliana Munoz Bernal" userId="2324f3e0-d9ca-457e-9d37-4a3322601678" providerId="ADAL" clId="{A87D9486-331A-4C19-948C-E931EF0511DF}" dt="2024-11-26T23:34:24.814" v="5183" actId="47"/>
        <pc:sldMkLst>
          <pc:docMk/>
          <pc:sldMk cId="3871490611" sldId="2147376097"/>
        </pc:sldMkLst>
      </pc:sldChg>
      <pc:sldChg chg="del">
        <pc:chgData name="Liliana Munoz Bernal" userId="2324f3e0-d9ca-457e-9d37-4a3322601678" providerId="ADAL" clId="{A87D9486-331A-4C19-948C-E931EF0511DF}" dt="2024-11-26T23:34:24.874" v="5184" actId="47"/>
        <pc:sldMkLst>
          <pc:docMk/>
          <pc:sldMk cId="1915286436" sldId="2147376098"/>
        </pc:sldMkLst>
      </pc:sldChg>
      <pc:sldChg chg="del">
        <pc:chgData name="Liliana Munoz Bernal" userId="2324f3e0-d9ca-457e-9d37-4a3322601678" providerId="ADAL" clId="{A87D9486-331A-4C19-948C-E931EF0511DF}" dt="2024-11-26T23:34:24.924" v="5185" actId="47"/>
        <pc:sldMkLst>
          <pc:docMk/>
          <pc:sldMk cId="4190589162" sldId="2147376099"/>
        </pc:sldMkLst>
      </pc:sldChg>
      <pc:sldChg chg="del">
        <pc:chgData name="Liliana Munoz Bernal" userId="2324f3e0-d9ca-457e-9d37-4a3322601678" providerId="ADAL" clId="{A87D9486-331A-4C19-948C-E931EF0511DF}" dt="2024-11-26T23:34:24.983" v="5186" actId="47"/>
        <pc:sldMkLst>
          <pc:docMk/>
          <pc:sldMk cId="1528670218" sldId="2147376100"/>
        </pc:sldMkLst>
      </pc:sldChg>
      <pc:sldChg chg="del">
        <pc:chgData name="Liliana Munoz Bernal" userId="2324f3e0-d9ca-457e-9d37-4a3322601678" providerId="ADAL" clId="{A87D9486-331A-4C19-948C-E931EF0511DF}" dt="2024-11-26T23:34:25.035" v="5187" actId="47"/>
        <pc:sldMkLst>
          <pc:docMk/>
          <pc:sldMk cId="2883519416" sldId="2147376101"/>
        </pc:sldMkLst>
      </pc:sldChg>
      <pc:sldChg chg="del">
        <pc:chgData name="Liliana Munoz Bernal" userId="2324f3e0-d9ca-457e-9d37-4a3322601678" providerId="ADAL" clId="{A87D9486-331A-4C19-948C-E931EF0511DF}" dt="2024-11-26T23:34:25.093" v="5188" actId="47"/>
        <pc:sldMkLst>
          <pc:docMk/>
          <pc:sldMk cId="3479231688" sldId="2147376102"/>
        </pc:sldMkLst>
      </pc:sldChg>
      <pc:sldChg chg="del">
        <pc:chgData name="Liliana Munoz Bernal" userId="2324f3e0-d9ca-457e-9d37-4a3322601678" providerId="ADAL" clId="{A87D9486-331A-4C19-948C-E931EF0511DF}" dt="2024-11-26T23:34:25.145" v="5189" actId="47"/>
        <pc:sldMkLst>
          <pc:docMk/>
          <pc:sldMk cId="1624380359" sldId="2147376103"/>
        </pc:sldMkLst>
      </pc:sldChg>
      <pc:sldChg chg="del">
        <pc:chgData name="Liliana Munoz Bernal" userId="2324f3e0-d9ca-457e-9d37-4a3322601678" providerId="ADAL" clId="{A87D9486-331A-4C19-948C-E931EF0511DF}" dt="2024-11-26T23:34:25.203" v="5190" actId="47"/>
        <pc:sldMkLst>
          <pc:docMk/>
          <pc:sldMk cId="2479708555" sldId="2147376104"/>
        </pc:sldMkLst>
      </pc:sldChg>
      <pc:sldChg chg="del">
        <pc:chgData name="Liliana Munoz Bernal" userId="2324f3e0-d9ca-457e-9d37-4a3322601678" providerId="ADAL" clId="{A87D9486-331A-4C19-948C-E931EF0511DF}" dt="2024-11-26T23:34:25.256" v="5191" actId="47"/>
        <pc:sldMkLst>
          <pc:docMk/>
          <pc:sldMk cId="2420868921" sldId="2147376105"/>
        </pc:sldMkLst>
      </pc:sldChg>
      <pc:sldChg chg="del">
        <pc:chgData name="Liliana Munoz Bernal" userId="2324f3e0-d9ca-457e-9d37-4a3322601678" providerId="ADAL" clId="{A87D9486-331A-4C19-948C-E931EF0511DF}" dt="2024-11-26T23:34:25.316" v="5192" actId="47"/>
        <pc:sldMkLst>
          <pc:docMk/>
          <pc:sldMk cId="344615855" sldId="2147376106"/>
        </pc:sldMkLst>
      </pc:sldChg>
      <pc:sldChg chg="del">
        <pc:chgData name="Liliana Munoz Bernal" userId="2324f3e0-d9ca-457e-9d37-4a3322601678" providerId="ADAL" clId="{A87D9486-331A-4C19-948C-E931EF0511DF}" dt="2024-11-26T23:34:26.609" v="5193" actId="47"/>
        <pc:sldMkLst>
          <pc:docMk/>
          <pc:sldMk cId="180070629" sldId="2147376107"/>
        </pc:sldMkLst>
      </pc:sldChg>
      <pc:sldChg chg="del">
        <pc:chgData name="Liliana Munoz Bernal" userId="2324f3e0-d9ca-457e-9d37-4a3322601678" providerId="ADAL" clId="{A87D9486-331A-4C19-948C-E931EF0511DF}" dt="2024-11-26T23:34:27.134" v="5194" actId="47"/>
        <pc:sldMkLst>
          <pc:docMk/>
          <pc:sldMk cId="1302669075" sldId="2147376108"/>
        </pc:sldMkLst>
      </pc:sldChg>
      <pc:sldChg chg="del">
        <pc:chgData name="Liliana Munoz Bernal" userId="2324f3e0-d9ca-457e-9d37-4a3322601678" providerId="ADAL" clId="{A87D9486-331A-4C19-948C-E931EF0511DF}" dt="2024-11-26T23:34:27.192" v="5195" actId="47"/>
        <pc:sldMkLst>
          <pc:docMk/>
          <pc:sldMk cId="4200430367" sldId="2147376109"/>
        </pc:sldMkLst>
      </pc:sldChg>
      <pc:sldChg chg="del">
        <pc:chgData name="Liliana Munoz Bernal" userId="2324f3e0-d9ca-457e-9d37-4a3322601678" providerId="ADAL" clId="{A87D9486-331A-4C19-948C-E931EF0511DF}" dt="2024-11-26T23:34:27.244" v="5196" actId="47"/>
        <pc:sldMkLst>
          <pc:docMk/>
          <pc:sldMk cId="4020910804" sldId="2147376110"/>
        </pc:sldMkLst>
      </pc:sldChg>
      <pc:sldChg chg="del">
        <pc:chgData name="Liliana Munoz Bernal" userId="2324f3e0-d9ca-457e-9d37-4a3322601678" providerId="ADAL" clId="{A87D9486-331A-4C19-948C-E931EF0511DF}" dt="2024-11-26T23:34:27.305" v="5197" actId="47"/>
        <pc:sldMkLst>
          <pc:docMk/>
          <pc:sldMk cId="2781023228" sldId="2147376111"/>
        </pc:sldMkLst>
      </pc:sldChg>
      <pc:sldChg chg="del">
        <pc:chgData name="Liliana Munoz Bernal" userId="2324f3e0-d9ca-457e-9d37-4a3322601678" providerId="ADAL" clId="{A87D9486-331A-4C19-948C-E931EF0511DF}" dt="2024-11-26T23:34:27.365" v="5198" actId="47"/>
        <pc:sldMkLst>
          <pc:docMk/>
          <pc:sldMk cId="771846738" sldId="2147376112"/>
        </pc:sldMkLst>
      </pc:sldChg>
      <pc:sldChg chg="del">
        <pc:chgData name="Liliana Munoz Bernal" userId="2324f3e0-d9ca-457e-9d37-4a3322601678" providerId="ADAL" clId="{A87D9486-331A-4C19-948C-E931EF0511DF}" dt="2024-11-26T23:34:27.425" v="5199" actId="47"/>
        <pc:sldMkLst>
          <pc:docMk/>
          <pc:sldMk cId="306783320" sldId="2147376113"/>
        </pc:sldMkLst>
      </pc:sldChg>
      <pc:sldChg chg="del">
        <pc:chgData name="Liliana Munoz Bernal" userId="2324f3e0-d9ca-457e-9d37-4a3322601678" providerId="ADAL" clId="{A87D9486-331A-4C19-948C-E931EF0511DF}" dt="2024-11-26T23:34:27.486" v="5200" actId="47"/>
        <pc:sldMkLst>
          <pc:docMk/>
          <pc:sldMk cId="1572334752" sldId="2147376114"/>
        </pc:sldMkLst>
      </pc:sldChg>
      <pc:sldChg chg="del">
        <pc:chgData name="Liliana Munoz Bernal" userId="2324f3e0-d9ca-457e-9d37-4a3322601678" providerId="ADAL" clId="{A87D9486-331A-4C19-948C-E931EF0511DF}" dt="2024-11-26T23:34:27.536" v="5201" actId="47"/>
        <pc:sldMkLst>
          <pc:docMk/>
          <pc:sldMk cId="123399358" sldId="2147376115"/>
        </pc:sldMkLst>
      </pc:sldChg>
      <pc:sldChg chg="del">
        <pc:chgData name="Liliana Munoz Bernal" userId="2324f3e0-d9ca-457e-9d37-4a3322601678" providerId="ADAL" clId="{A87D9486-331A-4C19-948C-E931EF0511DF}" dt="2024-11-26T23:34:27.596" v="5202" actId="47"/>
        <pc:sldMkLst>
          <pc:docMk/>
          <pc:sldMk cId="4006164412" sldId="2147376116"/>
        </pc:sldMkLst>
      </pc:sldChg>
      <pc:sldChg chg="del">
        <pc:chgData name="Liliana Munoz Bernal" userId="2324f3e0-d9ca-457e-9d37-4a3322601678" providerId="ADAL" clId="{A87D9486-331A-4C19-948C-E931EF0511DF}" dt="2024-11-26T23:34:27.655" v="5203" actId="47"/>
        <pc:sldMkLst>
          <pc:docMk/>
          <pc:sldMk cId="63040040" sldId="2147376117"/>
        </pc:sldMkLst>
      </pc:sldChg>
      <pc:sldChg chg="del">
        <pc:chgData name="Liliana Munoz Bernal" userId="2324f3e0-d9ca-457e-9d37-4a3322601678" providerId="ADAL" clId="{A87D9486-331A-4C19-948C-E931EF0511DF}" dt="2024-11-26T23:34:27.707" v="5204" actId="47"/>
        <pc:sldMkLst>
          <pc:docMk/>
          <pc:sldMk cId="4181022080" sldId="2147376118"/>
        </pc:sldMkLst>
      </pc:sldChg>
      <pc:sldChg chg="del">
        <pc:chgData name="Liliana Munoz Bernal" userId="2324f3e0-d9ca-457e-9d37-4a3322601678" providerId="ADAL" clId="{A87D9486-331A-4C19-948C-E931EF0511DF}" dt="2024-11-26T23:34:27.767" v="5205" actId="47"/>
        <pc:sldMkLst>
          <pc:docMk/>
          <pc:sldMk cId="3154312351" sldId="2147376119"/>
        </pc:sldMkLst>
      </pc:sldChg>
      <pc:sldChg chg="del">
        <pc:chgData name="Liliana Munoz Bernal" userId="2324f3e0-d9ca-457e-9d37-4a3322601678" providerId="ADAL" clId="{A87D9486-331A-4C19-948C-E931EF0511DF}" dt="2024-11-26T23:34:27.817" v="5206" actId="47"/>
        <pc:sldMkLst>
          <pc:docMk/>
          <pc:sldMk cId="238110951" sldId="2147376120"/>
        </pc:sldMkLst>
      </pc:sldChg>
      <pc:sldChg chg="del">
        <pc:chgData name="Liliana Munoz Bernal" userId="2324f3e0-d9ca-457e-9d37-4a3322601678" providerId="ADAL" clId="{A87D9486-331A-4C19-948C-E931EF0511DF}" dt="2024-11-26T23:34:27.876" v="5207" actId="47"/>
        <pc:sldMkLst>
          <pc:docMk/>
          <pc:sldMk cId="3525547321" sldId="2147376121"/>
        </pc:sldMkLst>
      </pc:sldChg>
      <pc:sldChg chg="del">
        <pc:chgData name="Liliana Munoz Bernal" userId="2324f3e0-d9ca-457e-9d37-4a3322601678" providerId="ADAL" clId="{A87D9486-331A-4C19-948C-E931EF0511DF}" dt="2024-11-26T23:34:27.928" v="5208" actId="47"/>
        <pc:sldMkLst>
          <pc:docMk/>
          <pc:sldMk cId="4007758426" sldId="2147376122"/>
        </pc:sldMkLst>
      </pc:sldChg>
      <pc:sldChg chg="del">
        <pc:chgData name="Liliana Munoz Bernal" userId="2324f3e0-d9ca-457e-9d37-4a3322601678" providerId="ADAL" clId="{A87D9486-331A-4C19-948C-E931EF0511DF}" dt="2024-11-26T23:34:27.978" v="5209" actId="47"/>
        <pc:sldMkLst>
          <pc:docMk/>
          <pc:sldMk cId="4021163732" sldId="2147376123"/>
        </pc:sldMkLst>
      </pc:sldChg>
      <pc:sldChg chg="del">
        <pc:chgData name="Liliana Munoz Bernal" userId="2324f3e0-d9ca-457e-9d37-4a3322601678" providerId="ADAL" clId="{A87D9486-331A-4C19-948C-E931EF0511DF}" dt="2024-11-26T23:34:28.038" v="5210" actId="47"/>
        <pc:sldMkLst>
          <pc:docMk/>
          <pc:sldMk cId="2963685233" sldId="2147376124"/>
        </pc:sldMkLst>
      </pc:sldChg>
      <pc:sldChg chg="del">
        <pc:chgData name="Liliana Munoz Bernal" userId="2324f3e0-d9ca-457e-9d37-4a3322601678" providerId="ADAL" clId="{A87D9486-331A-4C19-948C-E931EF0511DF}" dt="2024-11-26T23:34:28.089" v="5211" actId="47"/>
        <pc:sldMkLst>
          <pc:docMk/>
          <pc:sldMk cId="642299456" sldId="2147376125"/>
        </pc:sldMkLst>
      </pc:sldChg>
      <pc:sldChg chg="del">
        <pc:chgData name="Liliana Munoz Bernal" userId="2324f3e0-d9ca-457e-9d37-4a3322601678" providerId="ADAL" clId="{A87D9486-331A-4C19-948C-E931EF0511DF}" dt="2024-11-26T23:34:28.149" v="5212" actId="47"/>
        <pc:sldMkLst>
          <pc:docMk/>
          <pc:sldMk cId="1891437977" sldId="2147376126"/>
        </pc:sldMkLst>
      </pc:sldChg>
      <pc:sldChg chg="del">
        <pc:chgData name="Liliana Munoz Bernal" userId="2324f3e0-d9ca-457e-9d37-4a3322601678" providerId="ADAL" clId="{A87D9486-331A-4C19-948C-E931EF0511DF}" dt="2024-11-26T23:34:28.199" v="5213" actId="47"/>
        <pc:sldMkLst>
          <pc:docMk/>
          <pc:sldMk cId="4010726964" sldId="2147376127"/>
        </pc:sldMkLst>
      </pc:sldChg>
      <pc:sldChg chg="del">
        <pc:chgData name="Liliana Munoz Bernal" userId="2324f3e0-d9ca-457e-9d37-4a3322601678" providerId="ADAL" clId="{A87D9486-331A-4C19-948C-E931EF0511DF}" dt="2024-11-26T23:34:28.257" v="5214" actId="47"/>
        <pc:sldMkLst>
          <pc:docMk/>
          <pc:sldMk cId="488216545" sldId="2147376128"/>
        </pc:sldMkLst>
      </pc:sldChg>
      <pc:sldChg chg="del">
        <pc:chgData name="Liliana Munoz Bernal" userId="2324f3e0-d9ca-457e-9d37-4a3322601678" providerId="ADAL" clId="{A87D9486-331A-4C19-948C-E931EF0511DF}" dt="2024-11-26T23:34:28.310" v="5215" actId="47"/>
        <pc:sldMkLst>
          <pc:docMk/>
          <pc:sldMk cId="373208535" sldId="2147376129"/>
        </pc:sldMkLst>
      </pc:sldChg>
      <pc:sldChg chg="del">
        <pc:chgData name="Liliana Munoz Bernal" userId="2324f3e0-d9ca-457e-9d37-4a3322601678" providerId="ADAL" clId="{A87D9486-331A-4C19-948C-E931EF0511DF}" dt="2024-11-26T23:34:28.368" v="5216" actId="47"/>
        <pc:sldMkLst>
          <pc:docMk/>
          <pc:sldMk cId="291698841" sldId="2147376130"/>
        </pc:sldMkLst>
      </pc:sldChg>
      <pc:sldChg chg="del">
        <pc:chgData name="Liliana Munoz Bernal" userId="2324f3e0-d9ca-457e-9d37-4a3322601678" providerId="ADAL" clId="{A87D9486-331A-4C19-948C-E931EF0511DF}" dt="2024-11-26T23:34:28.420" v="5217" actId="47"/>
        <pc:sldMkLst>
          <pc:docMk/>
          <pc:sldMk cId="4097005476" sldId="2147376131"/>
        </pc:sldMkLst>
      </pc:sldChg>
      <pc:sldChg chg="del">
        <pc:chgData name="Liliana Munoz Bernal" userId="2324f3e0-d9ca-457e-9d37-4a3322601678" providerId="ADAL" clId="{A87D9486-331A-4C19-948C-E931EF0511DF}" dt="2024-11-26T23:34:28.470" v="5218" actId="47"/>
        <pc:sldMkLst>
          <pc:docMk/>
          <pc:sldMk cId="772025278" sldId="2147376132"/>
        </pc:sldMkLst>
      </pc:sldChg>
      <pc:sldChg chg="del">
        <pc:chgData name="Liliana Munoz Bernal" userId="2324f3e0-d9ca-457e-9d37-4a3322601678" providerId="ADAL" clId="{A87D9486-331A-4C19-948C-E931EF0511DF}" dt="2024-11-26T23:34:28.529" v="5219" actId="47"/>
        <pc:sldMkLst>
          <pc:docMk/>
          <pc:sldMk cId="1708472977" sldId="2147376133"/>
        </pc:sldMkLst>
      </pc:sldChg>
      <pc:sldChg chg="del">
        <pc:chgData name="Liliana Munoz Bernal" userId="2324f3e0-d9ca-457e-9d37-4a3322601678" providerId="ADAL" clId="{A87D9486-331A-4C19-948C-E931EF0511DF}" dt="2024-11-26T23:34:28.581" v="5220" actId="47"/>
        <pc:sldMkLst>
          <pc:docMk/>
          <pc:sldMk cId="547636119" sldId="2147376134"/>
        </pc:sldMkLst>
      </pc:sldChg>
      <pc:sldChg chg="del">
        <pc:chgData name="Liliana Munoz Bernal" userId="2324f3e0-d9ca-457e-9d37-4a3322601678" providerId="ADAL" clId="{A87D9486-331A-4C19-948C-E931EF0511DF}" dt="2024-11-26T23:34:28.631" v="5221" actId="47"/>
        <pc:sldMkLst>
          <pc:docMk/>
          <pc:sldMk cId="3637592047" sldId="2147376135"/>
        </pc:sldMkLst>
      </pc:sldChg>
      <pc:sldChg chg="del">
        <pc:chgData name="Liliana Munoz Bernal" userId="2324f3e0-d9ca-457e-9d37-4a3322601678" providerId="ADAL" clId="{A87D9486-331A-4C19-948C-E931EF0511DF}" dt="2024-11-26T23:34:28.691" v="5222" actId="47"/>
        <pc:sldMkLst>
          <pc:docMk/>
          <pc:sldMk cId="415033775" sldId="2147376136"/>
        </pc:sldMkLst>
      </pc:sldChg>
      <pc:sldChg chg="del">
        <pc:chgData name="Liliana Munoz Bernal" userId="2324f3e0-d9ca-457e-9d37-4a3322601678" providerId="ADAL" clId="{A87D9486-331A-4C19-948C-E931EF0511DF}" dt="2024-11-26T23:34:28.742" v="5223" actId="47"/>
        <pc:sldMkLst>
          <pc:docMk/>
          <pc:sldMk cId="1250281167" sldId="2147376137"/>
        </pc:sldMkLst>
      </pc:sldChg>
      <pc:sldChg chg="del">
        <pc:chgData name="Liliana Munoz Bernal" userId="2324f3e0-d9ca-457e-9d37-4a3322601678" providerId="ADAL" clId="{A87D9486-331A-4C19-948C-E931EF0511DF}" dt="2024-11-26T23:34:28.800" v="5224" actId="47"/>
        <pc:sldMkLst>
          <pc:docMk/>
          <pc:sldMk cId="1763507864" sldId="2147376138"/>
        </pc:sldMkLst>
      </pc:sldChg>
      <pc:sldChg chg="del">
        <pc:chgData name="Liliana Munoz Bernal" userId="2324f3e0-d9ca-457e-9d37-4a3322601678" providerId="ADAL" clId="{A87D9486-331A-4C19-948C-E931EF0511DF}" dt="2024-11-26T23:34:28.852" v="5225" actId="47"/>
        <pc:sldMkLst>
          <pc:docMk/>
          <pc:sldMk cId="1670375337" sldId="2147376139"/>
        </pc:sldMkLst>
      </pc:sldChg>
      <pc:sldChg chg="del">
        <pc:chgData name="Liliana Munoz Bernal" userId="2324f3e0-d9ca-457e-9d37-4a3322601678" providerId="ADAL" clId="{A87D9486-331A-4C19-948C-E931EF0511DF}" dt="2024-11-26T23:34:28.903" v="5226" actId="47"/>
        <pc:sldMkLst>
          <pc:docMk/>
          <pc:sldMk cId="1090097394" sldId="2147376140"/>
        </pc:sldMkLst>
      </pc:sldChg>
      <pc:sldChg chg="del">
        <pc:chgData name="Liliana Munoz Bernal" userId="2324f3e0-d9ca-457e-9d37-4a3322601678" providerId="ADAL" clId="{A87D9486-331A-4C19-948C-E931EF0511DF}" dt="2024-11-26T23:34:28.961" v="5227" actId="47"/>
        <pc:sldMkLst>
          <pc:docMk/>
          <pc:sldMk cId="4216968550" sldId="2147376141"/>
        </pc:sldMkLst>
      </pc:sldChg>
      <pc:sldChg chg="del">
        <pc:chgData name="Liliana Munoz Bernal" userId="2324f3e0-d9ca-457e-9d37-4a3322601678" providerId="ADAL" clId="{A87D9486-331A-4C19-948C-E931EF0511DF}" dt="2024-11-26T23:34:29.013" v="5228" actId="47"/>
        <pc:sldMkLst>
          <pc:docMk/>
          <pc:sldMk cId="193126030" sldId="2147376142"/>
        </pc:sldMkLst>
      </pc:sldChg>
      <pc:sldChg chg="del">
        <pc:chgData name="Liliana Munoz Bernal" userId="2324f3e0-d9ca-457e-9d37-4a3322601678" providerId="ADAL" clId="{A87D9486-331A-4C19-948C-E931EF0511DF}" dt="2024-11-26T23:34:29.063" v="5229" actId="47"/>
        <pc:sldMkLst>
          <pc:docMk/>
          <pc:sldMk cId="1404080905" sldId="2147376143"/>
        </pc:sldMkLst>
      </pc:sldChg>
      <pc:sldChg chg="del">
        <pc:chgData name="Liliana Munoz Bernal" userId="2324f3e0-d9ca-457e-9d37-4a3322601678" providerId="ADAL" clId="{A87D9486-331A-4C19-948C-E931EF0511DF}" dt="2024-11-26T23:34:29.122" v="5230" actId="47"/>
        <pc:sldMkLst>
          <pc:docMk/>
          <pc:sldMk cId="1903316957" sldId="2147376144"/>
        </pc:sldMkLst>
      </pc:sldChg>
      <pc:sldChg chg="del">
        <pc:chgData name="Liliana Munoz Bernal" userId="2324f3e0-d9ca-457e-9d37-4a3322601678" providerId="ADAL" clId="{A87D9486-331A-4C19-948C-E931EF0511DF}" dt="2024-11-26T23:34:29.174" v="5231" actId="47"/>
        <pc:sldMkLst>
          <pc:docMk/>
          <pc:sldMk cId="1958894862" sldId="2147376145"/>
        </pc:sldMkLst>
      </pc:sldChg>
      <pc:sldChg chg="del">
        <pc:chgData name="Liliana Munoz Bernal" userId="2324f3e0-d9ca-457e-9d37-4a3322601678" providerId="ADAL" clId="{A87D9486-331A-4C19-948C-E931EF0511DF}" dt="2024-11-26T23:34:29.224" v="5232" actId="47"/>
        <pc:sldMkLst>
          <pc:docMk/>
          <pc:sldMk cId="3776422027" sldId="2147376146"/>
        </pc:sldMkLst>
      </pc:sldChg>
      <pc:sldChg chg="del">
        <pc:chgData name="Liliana Munoz Bernal" userId="2324f3e0-d9ca-457e-9d37-4a3322601678" providerId="ADAL" clId="{A87D9486-331A-4C19-948C-E931EF0511DF}" dt="2024-11-26T23:34:29.282" v="5233" actId="47"/>
        <pc:sldMkLst>
          <pc:docMk/>
          <pc:sldMk cId="4217584761" sldId="2147376147"/>
        </pc:sldMkLst>
      </pc:sldChg>
      <pc:sldChg chg="del">
        <pc:chgData name="Liliana Munoz Bernal" userId="2324f3e0-d9ca-457e-9d37-4a3322601678" providerId="ADAL" clId="{A87D9486-331A-4C19-948C-E931EF0511DF}" dt="2024-11-26T23:34:29.334" v="5234" actId="47"/>
        <pc:sldMkLst>
          <pc:docMk/>
          <pc:sldMk cId="711717583" sldId="2147376148"/>
        </pc:sldMkLst>
      </pc:sldChg>
      <pc:sldChg chg="del">
        <pc:chgData name="Liliana Munoz Bernal" userId="2324f3e0-d9ca-457e-9d37-4a3322601678" providerId="ADAL" clId="{A87D9486-331A-4C19-948C-E931EF0511DF}" dt="2024-11-26T23:34:29.385" v="5235" actId="47"/>
        <pc:sldMkLst>
          <pc:docMk/>
          <pc:sldMk cId="453803406" sldId="2147376149"/>
        </pc:sldMkLst>
      </pc:sldChg>
      <pc:sldChg chg="del">
        <pc:chgData name="Liliana Munoz Bernal" userId="2324f3e0-d9ca-457e-9d37-4a3322601678" providerId="ADAL" clId="{A87D9486-331A-4C19-948C-E931EF0511DF}" dt="2024-11-26T23:34:29.443" v="5236" actId="47"/>
        <pc:sldMkLst>
          <pc:docMk/>
          <pc:sldMk cId="1069754737" sldId="2147376150"/>
        </pc:sldMkLst>
      </pc:sldChg>
      <pc:sldChg chg="del">
        <pc:chgData name="Liliana Munoz Bernal" userId="2324f3e0-d9ca-457e-9d37-4a3322601678" providerId="ADAL" clId="{A87D9486-331A-4C19-948C-E931EF0511DF}" dt="2024-11-26T23:34:29.495" v="5237" actId="47"/>
        <pc:sldMkLst>
          <pc:docMk/>
          <pc:sldMk cId="449004810" sldId="2147376151"/>
        </pc:sldMkLst>
      </pc:sldChg>
      <pc:sldChg chg="del">
        <pc:chgData name="Liliana Munoz Bernal" userId="2324f3e0-d9ca-457e-9d37-4a3322601678" providerId="ADAL" clId="{A87D9486-331A-4C19-948C-E931EF0511DF}" dt="2024-11-26T23:34:29.550" v="5238" actId="47"/>
        <pc:sldMkLst>
          <pc:docMk/>
          <pc:sldMk cId="1361867156" sldId="2147376152"/>
        </pc:sldMkLst>
      </pc:sldChg>
      <pc:sldChg chg="del">
        <pc:chgData name="Liliana Munoz Bernal" userId="2324f3e0-d9ca-457e-9d37-4a3322601678" providerId="ADAL" clId="{A87D9486-331A-4C19-948C-E931EF0511DF}" dt="2024-11-26T23:34:29.604" v="5239" actId="47"/>
        <pc:sldMkLst>
          <pc:docMk/>
          <pc:sldMk cId="4197232659" sldId="2147376153"/>
        </pc:sldMkLst>
      </pc:sldChg>
      <pc:sldChg chg="del">
        <pc:chgData name="Liliana Munoz Bernal" userId="2324f3e0-d9ca-457e-9d37-4a3322601678" providerId="ADAL" clId="{A87D9486-331A-4C19-948C-E931EF0511DF}" dt="2024-11-26T23:34:29.656" v="5240" actId="47"/>
        <pc:sldMkLst>
          <pc:docMk/>
          <pc:sldMk cId="3031709316" sldId="2147376154"/>
        </pc:sldMkLst>
      </pc:sldChg>
      <pc:sldChg chg="del">
        <pc:chgData name="Liliana Munoz Bernal" userId="2324f3e0-d9ca-457e-9d37-4a3322601678" providerId="ADAL" clId="{A87D9486-331A-4C19-948C-E931EF0511DF}" dt="2024-11-26T23:34:29.706" v="5241" actId="47"/>
        <pc:sldMkLst>
          <pc:docMk/>
          <pc:sldMk cId="3207030058" sldId="2147376155"/>
        </pc:sldMkLst>
      </pc:sldChg>
      <pc:sldChg chg="del">
        <pc:chgData name="Liliana Munoz Bernal" userId="2324f3e0-d9ca-457e-9d37-4a3322601678" providerId="ADAL" clId="{A87D9486-331A-4C19-948C-E931EF0511DF}" dt="2024-11-26T23:34:29.764" v="5242" actId="47"/>
        <pc:sldMkLst>
          <pc:docMk/>
          <pc:sldMk cId="995915054" sldId="2147376156"/>
        </pc:sldMkLst>
      </pc:sldChg>
      <pc:sldChg chg="del">
        <pc:chgData name="Liliana Munoz Bernal" userId="2324f3e0-d9ca-457e-9d37-4a3322601678" providerId="ADAL" clId="{A87D9486-331A-4C19-948C-E931EF0511DF}" dt="2024-11-26T23:34:29.817" v="5243" actId="47"/>
        <pc:sldMkLst>
          <pc:docMk/>
          <pc:sldMk cId="2846158863" sldId="2147376157"/>
        </pc:sldMkLst>
      </pc:sldChg>
      <pc:sldChg chg="del">
        <pc:chgData name="Liliana Munoz Bernal" userId="2324f3e0-d9ca-457e-9d37-4a3322601678" providerId="ADAL" clId="{A87D9486-331A-4C19-948C-E931EF0511DF}" dt="2024-11-26T23:34:29.867" v="5244" actId="47"/>
        <pc:sldMkLst>
          <pc:docMk/>
          <pc:sldMk cId="573341369" sldId="2147376158"/>
        </pc:sldMkLst>
      </pc:sldChg>
      <pc:sldChg chg="del">
        <pc:chgData name="Liliana Munoz Bernal" userId="2324f3e0-d9ca-457e-9d37-4a3322601678" providerId="ADAL" clId="{A87D9486-331A-4C19-948C-E931EF0511DF}" dt="2024-11-26T23:34:29.917" v="5245" actId="47"/>
        <pc:sldMkLst>
          <pc:docMk/>
          <pc:sldMk cId="2403246013" sldId="2147376159"/>
        </pc:sldMkLst>
      </pc:sldChg>
      <pc:sldChg chg="del">
        <pc:chgData name="Liliana Munoz Bernal" userId="2324f3e0-d9ca-457e-9d37-4a3322601678" providerId="ADAL" clId="{A87D9486-331A-4C19-948C-E931EF0511DF}" dt="2024-11-26T23:34:29.977" v="5246" actId="47"/>
        <pc:sldMkLst>
          <pc:docMk/>
          <pc:sldMk cId="3630202739" sldId="2147376160"/>
        </pc:sldMkLst>
      </pc:sldChg>
      <pc:sldChg chg="del">
        <pc:chgData name="Liliana Munoz Bernal" userId="2324f3e0-d9ca-457e-9d37-4a3322601678" providerId="ADAL" clId="{A87D9486-331A-4C19-948C-E931EF0511DF}" dt="2024-11-26T23:34:30.028" v="5247" actId="47"/>
        <pc:sldMkLst>
          <pc:docMk/>
          <pc:sldMk cId="670736025" sldId="2147376161"/>
        </pc:sldMkLst>
      </pc:sldChg>
      <pc:sldChg chg="del">
        <pc:chgData name="Liliana Munoz Bernal" userId="2324f3e0-d9ca-457e-9d37-4a3322601678" providerId="ADAL" clId="{A87D9486-331A-4C19-948C-E931EF0511DF}" dt="2024-11-26T23:34:30.078" v="5248" actId="47"/>
        <pc:sldMkLst>
          <pc:docMk/>
          <pc:sldMk cId="789464706" sldId="2147376162"/>
        </pc:sldMkLst>
      </pc:sldChg>
      <pc:sldChg chg="del">
        <pc:chgData name="Liliana Munoz Bernal" userId="2324f3e0-d9ca-457e-9d37-4a3322601678" providerId="ADAL" clId="{A87D9486-331A-4C19-948C-E931EF0511DF}" dt="2024-11-26T23:34:30.136" v="5249" actId="47"/>
        <pc:sldMkLst>
          <pc:docMk/>
          <pc:sldMk cId="768208491" sldId="2147376163"/>
        </pc:sldMkLst>
      </pc:sldChg>
      <pc:sldChg chg="del">
        <pc:chgData name="Liliana Munoz Bernal" userId="2324f3e0-d9ca-457e-9d37-4a3322601678" providerId="ADAL" clId="{A87D9486-331A-4C19-948C-E931EF0511DF}" dt="2024-11-26T23:34:30.186" v="5250" actId="47"/>
        <pc:sldMkLst>
          <pc:docMk/>
          <pc:sldMk cId="151240895" sldId="2147376164"/>
        </pc:sldMkLst>
      </pc:sldChg>
      <pc:sldChg chg="del">
        <pc:chgData name="Liliana Munoz Bernal" userId="2324f3e0-d9ca-457e-9d37-4a3322601678" providerId="ADAL" clId="{A87D9486-331A-4C19-948C-E931EF0511DF}" dt="2024-11-26T23:34:30.238" v="5251" actId="47"/>
        <pc:sldMkLst>
          <pc:docMk/>
          <pc:sldMk cId="944007431" sldId="2147376165"/>
        </pc:sldMkLst>
      </pc:sldChg>
      <pc:sldChg chg="del">
        <pc:chgData name="Liliana Munoz Bernal" userId="2324f3e0-d9ca-457e-9d37-4a3322601678" providerId="ADAL" clId="{A87D9486-331A-4C19-948C-E931EF0511DF}" dt="2024-11-26T23:34:30.289" v="5252" actId="47"/>
        <pc:sldMkLst>
          <pc:docMk/>
          <pc:sldMk cId="3928580331" sldId="2147376166"/>
        </pc:sldMkLst>
      </pc:sldChg>
      <pc:sldChg chg="del">
        <pc:chgData name="Liliana Munoz Bernal" userId="2324f3e0-d9ca-457e-9d37-4a3322601678" providerId="ADAL" clId="{A87D9486-331A-4C19-948C-E931EF0511DF}" dt="2024-11-26T23:34:30.347" v="5253" actId="47"/>
        <pc:sldMkLst>
          <pc:docMk/>
          <pc:sldMk cId="759984032" sldId="2147376167"/>
        </pc:sldMkLst>
      </pc:sldChg>
      <pc:sldChg chg="del">
        <pc:chgData name="Liliana Munoz Bernal" userId="2324f3e0-d9ca-457e-9d37-4a3322601678" providerId="ADAL" clId="{A87D9486-331A-4C19-948C-E931EF0511DF}" dt="2024-11-26T23:34:30.399" v="5254" actId="47"/>
        <pc:sldMkLst>
          <pc:docMk/>
          <pc:sldMk cId="1007056295" sldId="2147376168"/>
        </pc:sldMkLst>
      </pc:sldChg>
      <pc:sldChg chg="del">
        <pc:chgData name="Liliana Munoz Bernal" userId="2324f3e0-d9ca-457e-9d37-4a3322601678" providerId="ADAL" clId="{A87D9486-331A-4C19-948C-E931EF0511DF}" dt="2024-11-26T23:34:30.449" v="5255" actId="47"/>
        <pc:sldMkLst>
          <pc:docMk/>
          <pc:sldMk cId="2130793657" sldId="2147376169"/>
        </pc:sldMkLst>
      </pc:sldChg>
      <pc:sldChg chg="del">
        <pc:chgData name="Liliana Munoz Bernal" userId="2324f3e0-d9ca-457e-9d37-4a3322601678" providerId="ADAL" clId="{A87D9486-331A-4C19-948C-E931EF0511DF}" dt="2024-11-26T23:34:30.510" v="5256" actId="47"/>
        <pc:sldMkLst>
          <pc:docMk/>
          <pc:sldMk cId="2600022348" sldId="2147376170"/>
        </pc:sldMkLst>
      </pc:sldChg>
      <pc:sldChg chg="del">
        <pc:chgData name="Liliana Munoz Bernal" userId="2324f3e0-d9ca-457e-9d37-4a3322601678" providerId="ADAL" clId="{A87D9486-331A-4C19-948C-E931EF0511DF}" dt="2024-11-26T23:34:30.560" v="5257" actId="47"/>
        <pc:sldMkLst>
          <pc:docMk/>
          <pc:sldMk cId="3012912835" sldId="2147376171"/>
        </pc:sldMkLst>
      </pc:sldChg>
      <pc:sldChg chg="del">
        <pc:chgData name="Liliana Munoz Bernal" userId="2324f3e0-d9ca-457e-9d37-4a3322601678" providerId="ADAL" clId="{A87D9486-331A-4C19-948C-E931EF0511DF}" dt="2024-11-26T23:34:30.610" v="5258" actId="47"/>
        <pc:sldMkLst>
          <pc:docMk/>
          <pc:sldMk cId="2451773352" sldId="2147376172"/>
        </pc:sldMkLst>
      </pc:sldChg>
      <pc:sldChg chg="del">
        <pc:chgData name="Liliana Munoz Bernal" userId="2324f3e0-d9ca-457e-9d37-4a3322601678" providerId="ADAL" clId="{A87D9486-331A-4C19-948C-E931EF0511DF}" dt="2024-11-26T23:34:30.660" v="5259" actId="47"/>
        <pc:sldMkLst>
          <pc:docMk/>
          <pc:sldMk cId="3653427519" sldId="2147376173"/>
        </pc:sldMkLst>
      </pc:sldChg>
      <pc:sldChg chg="del">
        <pc:chgData name="Liliana Munoz Bernal" userId="2324f3e0-d9ca-457e-9d37-4a3322601678" providerId="ADAL" clId="{A87D9486-331A-4C19-948C-E931EF0511DF}" dt="2024-11-26T23:34:30.719" v="5260" actId="47"/>
        <pc:sldMkLst>
          <pc:docMk/>
          <pc:sldMk cId="3651579116" sldId="2147376174"/>
        </pc:sldMkLst>
      </pc:sldChg>
      <pc:sldChg chg="del">
        <pc:chgData name="Liliana Munoz Bernal" userId="2324f3e0-d9ca-457e-9d37-4a3322601678" providerId="ADAL" clId="{A87D9486-331A-4C19-948C-E931EF0511DF}" dt="2024-11-26T23:34:30.771" v="5261" actId="47"/>
        <pc:sldMkLst>
          <pc:docMk/>
          <pc:sldMk cId="4247876211" sldId="2147376175"/>
        </pc:sldMkLst>
      </pc:sldChg>
      <pc:sldChg chg="del">
        <pc:chgData name="Liliana Munoz Bernal" userId="2324f3e0-d9ca-457e-9d37-4a3322601678" providerId="ADAL" clId="{A87D9486-331A-4C19-948C-E931EF0511DF}" dt="2024-11-26T23:34:30.821" v="5262" actId="47"/>
        <pc:sldMkLst>
          <pc:docMk/>
          <pc:sldMk cId="3612704640" sldId="2147376176"/>
        </pc:sldMkLst>
      </pc:sldChg>
      <pc:sldChg chg="del">
        <pc:chgData name="Liliana Munoz Bernal" userId="2324f3e0-d9ca-457e-9d37-4a3322601678" providerId="ADAL" clId="{A87D9486-331A-4C19-948C-E931EF0511DF}" dt="2024-11-26T23:34:30.880" v="5263" actId="47"/>
        <pc:sldMkLst>
          <pc:docMk/>
          <pc:sldMk cId="1336182390" sldId="2147376177"/>
        </pc:sldMkLst>
      </pc:sldChg>
      <pc:sldChg chg="del">
        <pc:chgData name="Liliana Munoz Bernal" userId="2324f3e0-d9ca-457e-9d37-4a3322601678" providerId="ADAL" clId="{A87D9486-331A-4C19-948C-E931EF0511DF}" dt="2024-11-26T23:34:32.206" v="5264" actId="47"/>
        <pc:sldMkLst>
          <pc:docMk/>
          <pc:sldMk cId="172505059" sldId="2147376178"/>
        </pc:sldMkLst>
      </pc:sldChg>
      <pc:sldChg chg="del">
        <pc:chgData name="Liliana Munoz Bernal" userId="2324f3e0-d9ca-457e-9d37-4a3322601678" providerId="ADAL" clId="{A87D9486-331A-4C19-948C-E931EF0511DF}" dt="2024-11-26T23:34:32.747" v="5265" actId="47"/>
        <pc:sldMkLst>
          <pc:docMk/>
          <pc:sldMk cId="177178774" sldId="2147376179"/>
        </pc:sldMkLst>
      </pc:sldChg>
      <pc:sldChg chg="del">
        <pc:chgData name="Liliana Munoz Bernal" userId="2324f3e0-d9ca-457e-9d37-4a3322601678" providerId="ADAL" clId="{A87D9486-331A-4C19-948C-E931EF0511DF}" dt="2024-11-26T23:34:32.799" v="5266" actId="47"/>
        <pc:sldMkLst>
          <pc:docMk/>
          <pc:sldMk cId="315192302" sldId="2147376180"/>
        </pc:sldMkLst>
      </pc:sldChg>
      <pc:sldChg chg="del">
        <pc:chgData name="Liliana Munoz Bernal" userId="2324f3e0-d9ca-457e-9d37-4a3322601678" providerId="ADAL" clId="{A87D9486-331A-4C19-948C-E931EF0511DF}" dt="2024-11-26T23:34:32.849" v="5267" actId="47"/>
        <pc:sldMkLst>
          <pc:docMk/>
          <pc:sldMk cId="4037788754" sldId="2147376181"/>
        </pc:sldMkLst>
      </pc:sldChg>
      <pc:sldChg chg="del">
        <pc:chgData name="Liliana Munoz Bernal" userId="2324f3e0-d9ca-457e-9d37-4a3322601678" providerId="ADAL" clId="{A87D9486-331A-4C19-948C-E931EF0511DF}" dt="2024-11-26T23:34:32.907" v="5268" actId="47"/>
        <pc:sldMkLst>
          <pc:docMk/>
          <pc:sldMk cId="465494234" sldId="2147376182"/>
        </pc:sldMkLst>
      </pc:sldChg>
      <pc:sldChg chg="del">
        <pc:chgData name="Liliana Munoz Bernal" userId="2324f3e0-d9ca-457e-9d37-4a3322601678" providerId="ADAL" clId="{A87D9486-331A-4C19-948C-E931EF0511DF}" dt="2024-11-26T23:34:32.960" v="5269" actId="47"/>
        <pc:sldMkLst>
          <pc:docMk/>
          <pc:sldMk cId="3306154686" sldId="2147376183"/>
        </pc:sldMkLst>
      </pc:sldChg>
      <pc:sldChg chg="del">
        <pc:chgData name="Liliana Munoz Bernal" userId="2324f3e0-d9ca-457e-9d37-4a3322601678" providerId="ADAL" clId="{A87D9486-331A-4C19-948C-E931EF0511DF}" dt="2024-11-26T23:34:33.018" v="5270" actId="47"/>
        <pc:sldMkLst>
          <pc:docMk/>
          <pc:sldMk cId="1622387731" sldId="2147376184"/>
        </pc:sldMkLst>
      </pc:sldChg>
      <pc:sldChg chg="del">
        <pc:chgData name="Liliana Munoz Bernal" userId="2324f3e0-d9ca-457e-9d37-4a3322601678" providerId="ADAL" clId="{A87D9486-331A-4C19-948C-E931EF0511DF}" dt="2024-11-26T23:34:33.070" v="5271" actId="47"/>
        <pc:sldMkLst>
          <pc:docMk/>
          <pc:sldMk cId="2297093424" sldId="2147376185"/>
        </pc:sldMkLst>
      </pc:sldChg>
      <pc:sldChg chg="del">
        <pc:chgData name="Liliana Munoz Bernal" userId="2324f3e0-d9ca-457e-9d37-4a3322601678" providerId="ADAL" clId="{A87D9486-331A-4C19-948C-E931EF0511DF}" dt="2024-11-26T23:34:33.131" v="5272" actId="47"/>
        <pc:sldMkLst>
          <pc:docMk/>
          <pc:sldMk cId="1245002781" sldId="2147376186"/>
        </pc:sldMkLst>
      </pc:sldChg>
      <pc:sldChg chg="del">
        <pc:chgData name="Liliana Munoz Bernal" userId="2324f3e0-d9ca-457e-9d37-4a3322601678" providerId="ADAL" clId="{A87D9486-331A-4C19-948C-E931EF0511DF}" dt="2024-11-26T23:34:33.189" v="5273" actId="47"/>
        <pc:sldMkLst>
          <pc:docMk/>
          <pc:sldMk cId="1715580389" sldId="2147376187"/>
        </pc:sldMkLst>
      </pc:sldChg>
      <pc:sldChg chg="del">
        <pc:chgData name="Liliana Munoz Bernal" userId="2324f3e0-d9ca-457e-9d37-4a3322601678" providerId="ADAL" clId="{A87D9486-331A-4C19-948C-E931EF0511DF}" dt="2024-11-26T23:34:33.241" v="5274" actId="47"/>
        <pc:sldMkLst>
          <pc:docMk/>
          <pc:sldMk cId="2099885370" sldId="2147376188"/>
        </pc:sldMkLst>
      </pc:sldChg>
      <pc:sldChg chg="del">
        <pc:chgData name="Liliana Munoz Bernal" userId="2324f3e0-d9ca-457e-9d37-4a3322601678" providerId="ADAL" clId="{A87D9486-331A-4C19-948C-E931EF0511DF}" dt="2024-11-26T23:34:33.291" v="5275" actId="47"/>
        <pc:sldMkLst>
          <pc:docMk/>
          <pc:sldMk cId="2964024553" sldId="2147376189"/>
        </pc:sldMkLst>
      </pc:sldChg>
      <pc:sldChg chg="del">
        <pc:chgData name="Liliana Munoz Bernal" userId="2324f3e0-d9ca-457e-9d37-4a3322601678" providerId="ADAL" clId="{A87D9486-331A-4C19-948C-E931EF0511DF}" dt="2024-11-26T23:34:33.350" v="5276" actId="47"/>
        <pc:sldMkLst>
          <pc:docMk/>
          <pc:sldMk cId="1875439516" sldId="2147376190"/>
        </pc:sldMkLst>
      </pc:sldChg>
      <pc:sldChg chg="del">
        <pc:chgData name="Liliana Munoz Bernal" userId="2324f3e0-d9ca-457e-9d37-4a3322601678" providerId="ADAL" clId="{A87D9486-331A-4C19-948C-E931EF0511DF}" dt="2024-11-26T23:34:33.402" v="5277" actId="47"/>
        <pc:sldMkLst>
          <pc:docMk/>
          <pc:sldMk cId="978756627" sldId="2147376191"/>
        </pc:sldMkLst>
      </pc:sldChg>
      <pc:sldChg chg="del">
        <pc:chgData name="Liliana Munoz Bernal" userId="2324f3e0-d9ca-457e-9d37-4a3322601678" providerId="ADAL" clId="{A87D9486-331A-4C19-948C-E931EF0511DF}" dt="2024-11-26T23:34:33.452" v="5278" actId="47"/>
        <pc:sldMkLst>
          <pc:docMk/>
          <pc:sldMk cId="2512302651" sldId="2147376192"/>
        </pc:sldMkLst>
      </pc:sldChg>
      <pc:sldChg chg="del">
        <pc:chgData name="Liliana Munoz Bernal" userId="2324f3e0-d9ca-457e-9d37-4a3322601678" providerId="ADAL" clId="{A87D9486-331A-4C19-948C-E931EF0511DF}" dt="2024-11-26T23:34:33.512" v="5279" actId="47"/>
        <pc:sldMkLst>
          <pc:docMk/>
          <pc:sldMk cId="3358867890" sldId="2147376193"/>
        </pc:sldMkLst>
      </pc:sldChg>
      <pc:sldChg chg="del">
        <pc:chgData name="Liliana Munoz Bernal" userId="2324f3e0-d9ca-457e-9d37-4a3322601678" providerId="ADAL" clId="{A87D9486-331A-4C19-948C-E931EF0511DF}" dt="2024-11-26T23:34:33.563" v="5280" actId="47"/>
        <pc:sldMkLst>
          <pc:docMk/>
          <pc:sldMk cId="1694842745" sldId="2147376194"/>
        </pc:sldMkLst>
      </pc:sldChg>
      <pc:sldChg chg="del">
        <pc:chgData name="Liliana Munoz Bernal" userId="2324f3e0-d9ca-457e-9d37-4a3322601678" providerId="ADAL" clId="{A87D9486-331A-4C19-948C-E931EF0511DF}" dt="2024-11-26T23:34:33.613" v="5281" actId="47"/>
        <pc:sldMkLst>
          <pc:docMk/>
          <pc:sldMk cId="2493314856" sldId="2147376195"/>
        </pc:sldMkLst>
      </pc:sldChg>
      <pc:sldChg chg="del">
        <pc:chgData name="Liliana Munoz Bernal" userId="2324f3e0-d9ca-457e-9d37-4a3322601678" providerId="ADAL" clId="{A87D9486-331A-4C19-948C-E931EF0511DF}" dt="2024-11-26T23:34:33.671" v="5282" actId="47"/>
        <pc:sldMkLst>
          <pc:docMk/>
          <pc:sldMk cId="3010598428" sldId="2147376196"/>
        </pc:sldMkLst>
      </pc:sldChg>
      <pc:sldChg chg="del">
        <pc:chgData name="Liliana Munoz Bernal" userId="2324f3e0-d9ca-457e-9d37-4a3322601678" providerId="ADAL" clId="{A87D9486-331A-4C19-948C-E931EF0511DF}" dt="2024-11-26T23:34:33.721" v="5283" actId="47"/>
        <pc:sldMkLst>
          <pc:docMk/>
          <pc:sldMk cId="768985735" sldId="2147376197"/>
        </pc:sldMkLst>
      </pc:sldChg>
      <pc:sldChg chg="del">
        <pc:chgData name="Liliana Munoz Bernal" userId="2324f3e0-d9ca-457e-9d37-4a3322601678" providerId="ADAL" clId="{A87D9486-331A-4C19-948C-E931EF0511DF}" dt="2024-11-26T23:34:33.774" v="5284" actId="47"/>
        <pc:sldMkLst>
          <pc:docMk/>
          <pc:sldMk cId="2844550239" sldId="2147376198"/>
        </pc:sldMkLst>
      </pc:sldChg>
      <pc:sldChg chg="del">
        <pc:chgData name="Liliana Munoz Bernal" userId="2324f3e0-d9ca-457e-9d37-4a3322601678" providerId="ADAL" clId="{A87D9486-331A-4C19-948C-E931EF0511DF}" dt="2024-11-26T23:34:33.824" v="5285" actId="47"/>
        <pc:sldMkLst>
          <pc:docMk/>
          <pc:sldMk cId="1662393917" sldId="2147376199"/>
        </pc:sldMkLst>
      </pc:sldChg>
      <pc:sldChg chg="del">
        <pc:chgData name="Liliana Munoz Bernal" userId="2324f3e0-d9ca-457e-9d37-4a3322601678" providerId="ADAL" clId="{A87D9486-331A-4C19-948C-E931EF0511DF}" dt="2024-11-26T23:34:33.874" v="5286" actId="47"/>
        <pc:sldMkLst>
          <pc:docMk/>
          <pc:sldMk cId="1192253919" sldId="2147376200"/>
        </pc:sldMkLst>
      </pc:sldChg>
      <pc:sldChg chg="del">
        <pc:chgData name="Liliana Munoz Bernal" userId="2324f3e0-d9ca-457e-9d37-4a3322601678" providerId="ADAL" clId="{A87D9486-331A-4C19-948C-E931EF0511DF}" dt="2024-11-26T23:34:33.922" v="5287" actId="47"/>
        <pc:sldMkLst>
          <pc:docMk/>
          <pc:sldMk cId="2982068367" sldId="2147376201"/>
        </pc:sldMkLst>
      </pc:sldChg>
      <pc:sldChg chg="del">
        <pc:chgData name="Liliana Munoz Bernal" userId="2324f3e0-d9ca-457e-9d37-4a3322601678" providerId="ADAL" clId="{A87D9486-331A-4C19-948C-E931EF0511DF}" dt="2024-11-26T23:34:33.975" v="5288" actId="47"/>
        <pc:sldMkLst>
          <pc:docMk/>
          <pc:sldMk cId="1951655771" sldId="2147376202"/>
        </pc:sldMkLst>
      </pc:sldChg>
      <pc:sldChg chg="del">
        <pc:chgData name="Liliana Munoz Bernal" userId="2324f3e0-d9ca-457e-9d37-4a3322601678" providerId="ADAL" clId="{A87D9486-331A-4C19-948C-E931EF0511DF}" dt="2024-11-26T23:34:34.032" v="5289" actId="47"/>
        <pc:sldMkLst>
          <pc:docMk/>
          <pc:sldMk cId="173846159" sldId="2147376203"/>
        </pc:sldMkLst>
      </pc:sldChg>
      <pc:sldChg chg="del">
        <pc:chgData name="Liliana Munoz Bernal" userId="2324f3e0-d9ca-457e-9d37-4a3322601678" providerId="ADAL" clId="{A87D9486-331A-4C19-948C-E931EF0511DF}" dt="2024-11-26T23:34:34.090" v="5290" actId="47"/>
        <pc:sldMkLst>
          <pc:docMk/>
          <pc:sldMk cId="2209448968" sldId="2147376204"/>
        </pc:sldMkLst>
      </pc:sldChg>
      <pc:sldChg chg="del">
        <pc:chgData name="Liliana Munoz Bernal" userId="2324f3e0-d9ca-457e-9d37-4a3322601678" providerId="ADAL" clId="{A87D9486-331A-4C19-948C-E931EF0511DF}" dt="2024-11-26T23:34:34.147" v="5291" actId="47"/>
        <pc:sldMkLst>
          <pc:docMk/>
          <pc:sldMk cId="2981979663" sldId="2147376205"/>
        </pc:sldMkLst>
      </pc:sldChg>
      <pc:sldChg chg="del">
        <pc:chgData name="Liliana Munoz Bernal" userId="2324f3e0-d9ca-457e-9d37-4a3322601678" providerId="ADAL" clId="{A87D9486-331A-4C19-948C-E931EF0511DF}" dt="2024-11-26T23:34:34.200" v="5292" actId="47"/>
        <pc:sldMkLst>
          <pc:docMk/>
          <pc:sldMk cId="1044484803" sldId="2147376206"/>
        </pc:sldMkLst>
      </pc:sldChg>
      <pc:sldChg chg="del">
        <pc:chgData name="Liliana Munoz Bernal" userId="2324f3e0-d9ca-457e-9d37-4a3322601678" providerId="ADAL" clId="{A87D9486-331A-4C19-948C-E931EF0511DF}" dt="2024-11-26T23:34:34.250" v="5293" actId="47"/>
        <pc:sldMkLst>
          <pc:docMk/>
          <pc:sldMk cId="1813887571" sldId="2147376207"/>
        </pc:sldMkLst>
      </pc:sldChg>
      <pc:sldChg chg="del">
        <pc:chgData name="Liliana Munoz Bernal" userId="2324f3e0-d9ca-457e-9d37-4a3322601678" providerId="ADAL" clId="{A87D9486-331A-4C19-948C-E931EF0511DF}" dt="2024-11-26T23:34:34.319" v="5294" actId="47"/>
        <pc:sldMkLst>
          <pc:docMk/>
          <pc:sldMk cId="3873438876" sldId="2147376208"/>
        </pc:sldMkLst>
      </pc:sldChg>
      <pc:sldChg chg="del">
        <pc:chgData name="Liliana Munoz Bernal" userId="2324f3e0-d9ca-457e-9d37-4a3322601678" providerId="ADAL" clId="{A87D9486-331A-4C19-948C-E931EF0511DF}" dt="2024-11-26T23:34:34.399" v="5295" actId="47"/>
        <pc:sldMkLst>
          <pc:docMk/>
          <pc:sldMk cId="4113285555" sldId="2147376209"/>
        </pc:sldMkLst>
      </pc:sldChg>
      <pc:sldChg chg="del">
        <pc:chgData name="Liliana Munoz Bernal" userId="2324f3e0-d9ca-457e-9d37-4a3322601678" providerId="ADAL" clId="{A87D9486-331A-4C19-948C-E931EF0511DF}" dt="2024-11-26T23:34:34.452" v="5296" actId="47"/>
        <pc:sldMkLst>
          <pc:docMk/>
          <pc:sldMk cId="1842522329" sldId="2147376210"/>
        </pc:sldMkLst>
      </pc:sldChg>
      <pc:sldChg chg="del">
        <pc:chgData name="Liliana Munoz Bernal" userId="2324f3e0-d9ca-457e-9d37-4a3322601678" providerId="ADAL" clId="{A87D9486-331A-4C19-948C-E931EF0511DF}" dt="2024-11-26T23:34:34.512" v="5297" actId="47"/>
        <pc:sldMkLst>
          <pc:docMk/>
          <pc:sldMk cId="292834098" sldId="2147376211"/>
        </pc:sldMkLst>
      </pc:sldChg>
      <pc:sldChg chg="del">
        <pc:chgData name="Liliana Munoz Bernal" userId="2324f3e0-d9ca-457e-9d37-4a3322601678" providerId="ADAL" clId="{A87D9486-331A-4C19-948C-E931EF0511DF}" dt="2024-11-26T23:34:34.571" v="5298" actId="47"/>
        <pc:sldMkLst>
          <pc:docMk/>
          <pc:sldMk cId="336973856" sldId="2147376212"/>
        </pc:sldMkLst>
      </pc:sldChg>
      <pc:sldChg chg="del">
        <pc:chgData name="Liliana Munoz Bernal" userId="2324f3e0-d9ca-457e-9d37-4a3322601678" providerId="ADAL" clId="{A87D9486-331A-4C19-948C-E931EF0511DF}" dt="2024-11-26T23:34:34.623" v="5299" actId="47"/>
        <pc:sldMkLst>
          <pc:docMk/>
          <pc:sldMk cId="1559742737" sldId="2147376213"/>
        </pc:sldMkLst>
      </pc:sldChg>
      <pc:sldChg chg="del">
        <pc:chgData name="Liliana Munoz Bernal" userId="2324f3e0-d9ca-457e-9d37-4a3322601678" providerId="ADAL" clId="{A87D9486-331A-4C19-948C-E931EF0511DF}" dt="2024-11-26T23:34:34.673" v="5300" actId="47"/>
        <pc:sldMkLst>
          <pc:docMk/>
          <pc:sldMk cId="3095974075" sldId="2147376214"/>
        </pc:sldMkLst>
      </pc:sldChg>
      <pc:sldChg chg="del">
        <pc:chgData name="Liliana Munoz Bernal" userId="2324f3e0-d9ca-457e-9d37-4a3322601678" providerId="ADAL" clId="{A87D9486-331A-4C19-948C-E931EF0511DF}" dt="2024-11-26T23:34:34.727" v="5301" actId="47"/>
        <pc:sldMkLst>
          <pc:docMk/>
          <pc:sldMk cId="924401552" sldId="2147376215"/>
        </pc:sldMkLst>
      </pc:sldChg>
      <pc:sldChg chg="del">
        <pc:chgData name="Liliana Munoz Bernal" userId="2324f3e0-d9ca-457e-9d37-4a3322601678" providerId="ADAL" clId="{A87D9486-331A-4C19-948C-E931EF0511DF}" dt="2024-11-26T23:34:35.650" v="5302" actId="47"/>
        <pc:sldMkLst>
          <pc:docMk/>
          <pc:sldMk cId="3380489608" sldId="2147376216"/>
        </pc:sldMkLst>
      </pc:sldChg>
      <pc:sldChg chg="del">
        <pc:chgData name="Liliana Munoz Bernal" userId="2324f3e0-d9ca-457e-9d37-4a3322601678" providerId="ADAL" clId="{A87D9486-331A-4C19-948C-E931EF0511DF}" dt="2024-11-26T23:34:36.163" v="5303" actId="47"/>
        <pc:sldMkLst>
          <pc:docMk/>
          <pc:sldMk cId="3210343208" sldId="2147376217"/>
        </pc:sldMkLst>
      </pc:sldChg>
      <pc:sldChg chg="del">
        <pc:chgData name="Liliana Munoz Bernal" userId="2324f3e0-d9ca-457e-9d37-4a3322601678" providerId="ADAL" clId="{A87D9486-331A-4C19-948C-E931EF0511DF}" dt="2024-11-26T23:34:36.214" v="5304" actId="47"/>
        <pc:sldMkLst>
          <pc:docMk/>
          <pc:sldMk cId="158410640" sldId="2147376218"/>
        </pc:sldMkLst>
      </pc:sldChg>
      <pc:sldChg chg="del">
        <pc:chgData name="Liliana Munoz Bernal" userId="2324f3e0-d9ca-457e-9d37-4a3322601678" providerId="ADAL" clId="{A87D9486-331A-4C19-948C-E931EF0511DF}" dt="2024-11-26T23:34:36.274" v="5305" actId="47"/>
        <pc:sldMkLst>
          <pc:docMk/>
          <pc:sldMk cId="1267898255" sldId="2147376219"/>
        </pc:sldMkLst>
      </pc:sldChg>
      <pc:sldChg chg="del">
        <pc:chgData name="Liliana Munoz Bernal" userId="2324f3e0-d9ca-457e-9d37-4a3322601678" providerId="ADAL" clId="{A87D9486-331A-4C19-948C-E931EF0511DF}" dt="2024-11-26T23:34:36.335" v="5306" actId="47"/>
        <pc:sldMkLst>
          <pc:docMk/>
          <pc:sldMk cId="4260694034" sldId="2147376220"/>
        </pc:sldMkLst>
      </pc:sldChg>
      <pc:sldChg chg="del">
        <pc:chgData name="Liliana Munoz Bernal" userId="2324f3e0-d9ca-457e-9d37-4a3322601678" providerId="ADAL" clId="{A87D9486-331A-4C19-948C-E931EF0511DF}" dt="2024-11-26T23:34:36.395" v="5307" actId="47"/>
        <pc:sldMkLst>
          <pc:docMk/>
          <pc:sldMk cId="2827840258" sldId="2147376221"/>
        </pc:sldMkLst>
      </pc:sldChg>
      <pc:sldChg chg="del">
        <pc:chgData name="Liliana Munoz Bernal" userId="2324f3e0-d9ca-457e-9d37-4a3322601678" providerId="ADAL" clId="{A87D9486-331A-4C19-948C-E931EF0511DF}" dt="2024-11-26T23:34:36.446" v="5308" actId="47"/>
        <pc:sldMkLst>
          <pc:docMk/>
          <pc:sldMk cId="3212086825" sldId="2147376222"/>
        </pc:sldMkLst>
      </pc:sldChg>
      <pc:sldChg chg="del">
        <pc:chgData name="Liliana Munoz Bernal" userId="2324f3e0-d9ca-457e-9d37-4a3322601678" providerId="ADAL" clId="{A87D9486-331A-4C19-948C-E931EF0511DF}" dt="2024-11-26T23:34:36.496" v="5309" actId="47"/>
        <pc:sldMkLst>
          <pc:docMk/>
          <pc:sldMk cId="3710767433" sldId="2147376223"/>
        </pc:sldMkLst>
      </pc:sldChg>
      <pc:sldChg chg="del">
        <pc:chgData name="Liliana Munoz Bernal" userId="2324f3e0-d9ca-457e-9d37-4a3322601678" providerId="ADAL" clId="{A87D9486-331A-4C19-948C-E931EF0511DF}" dt="2024-11-26T23:34:36.554" v="5310" actId="47"/>
        <pc:sldMkLst>
          <pc:docMk/>
          <pc:sldMk cId="3560554789" sldId="2147376224"/>
        </pc:sldMkLst>
      </pc:sldChg>
      <pc:sldChg chg="del">
        <pc:chgData name="Liliana Munoz Bernal" userId="2324f3e0-d9ca-457e-9d37-4a3322601678" providerId="ADAL" clId="{A87D9486-331A-4C19-948C-E931EF0511DF}" dt="2024-11-26T23:34:36.605" v="5311" actId="47"/>
        <pc:sldMkLst>
          <pc:docMk/>
          <pc:sldMk cId="4238674286" sldId="2147376225"/>
        </pc:sldMkLst>
      </pc:sldChg>
      <pc:sldChg chg="del">
        <pc:chgData name="Liliana Munoz Bernal" userId="2324f3e0-d9ca-457e-9d37-4a3322601678" providerId="ADAL" clId="{A87D9486-331A-4C19-948C-E931EF0511DF}" dt="2024-11-26T23:34:36.655" v="5312" actId="47"/>
        <pc:sldMkLst>
          <pc:docMk/>
          <pc:sldMk cId="2988293840" sldId="2147376226"/>
        </pc:sldMkLst>
      </pc:sldChg>
      <pc:sldChg chg="del">
        <pc:chgData name="Liliana Munoz Bernal" userId="2324f3e0-d9ca-457e-9d37-4a3322601678" providerId="ADAL" clId="{A87D9486-331A-4C19-948C-E931EF0511DF}" dt="2024-11-26T23:34:36.705" v="5313" actId="47"/>
        <pc:sldMkLst>
          <pc:docMk/>
          <pc:sldMk cId="837009442" sldId="2147376227"/>
        </pc:sldMkLst>
      </pc:sldChg>
      <pc:sldChg chg="del">
        <pc:chgData name="Liliana Munoz Bernal" userId="2324f3e0-d9ca-457e-9d37-4a3322601678" providerId="ADAL" clId="{A87D9486-331A-4C19-948C-E931EF0511DF}" dt="2024-11-26T23:34:36.756" v="5314" actId="47"/>
        <pc:sldMkLst>
          <pc:docMk/>
          <pc:sldMk cId="1181138902" sldId="2147376228"/>
        </pc:sldMkLst>
      </pc:sldChg>
      <pc:sldChg chg="del">
        <pc:chgData name="Liliana Munoz Bernal" userId="2324f3e0-d9ca-457e-9d37-4a3322601678" providerId="ADAL" clId="{A87D9486-331A-4C19-948C-E931EF0511DF}" dt="2024-11-26T23:34:36.806" v="5315" actId="47"/>
        <pc:sldMkLst>
          <pc:docMk/>
          <pc:sldMk cId="405345790" sldId="2147376229"/>
        </pc:sldMkLst>
      </pc:sldChg>
      <pc:sldChg chg="del">
        <pc:chgData name="Liliana Munoz Bernal" userId="2324f3e0-d9ca-457e-9d37-4a3322601678" providerId="ADAL" clId="{A87D9486-331A-4C19-948C-E931EF0511DF}" dt="2024-11-26T23:34:36.856" v="5316" actId="47"/>
        <pc:sldMkLst>
          <pc:docMk/>
          <pc:sldMk cId="33269194" sldId="2147376230"/>
        </pc:sldMkLst>
      </pc:sldChg>
      <pc:sldChg chg="del">
        <pc:chgData name="Liliana Munoz Bernal" userId="2324f3e0-d9ca-457e-9d37-4a3322601678" providerId="ADAL" clId="{A87D9486-331A-4C19-948C-E931EF0511DF}" dt="2024-11-26T23:34:36.907" v="5317" actId="47"/>
        <pc:sldMkLst>
          <pc:docMk/>
          <pc:sldMk cId="1468510522" sldId="2147376231"/>
        </pc:sldMkLst>
      </pc:sldChg>
      <pc:sldChg chg="del">
        <pc:chgData name="Liliana Munoz Bernal" userId="2324f3e0-d9ca-457e-9d37-4a3322601678" providerId="ADAL" clId="{A87D9486-331A-4C19-948C-E931EF0511DF}" dt="2024-11-26T23:34:36.957" v="5318" actId="47"/>
        <pc:sldMkLst>
          <pc:docMk/>
          <pc:sldMk cId="456334211" sldId="2147376232"/>
        </pc:sldMkLst>
      </pc:sldChg>
      <pc:sldChg chg="del">
        <pc:chgData name="Liliana Munoz Bernal" userId="2324f3e0-d9ca-457e-9d37-4a3322601678" providerId="ADAL" clId="{A87D9486-331A-4C19-948C-E931EF0511DF}" dt="2024-11-26T23:34:37.007" v="5319" actId="47"/>
        <pc:sldMkLst>
          <pc:docMk/>
          <pc:sldMk cId="171363890" sldId="2147376233"/>
        </pc:sldMkLst>
      </pc:sldChg>
      <pc:sldChg chg="del">
        <pc:chgData name="Liliana Munoz Bernal" userId="2324f3e0-d9ca-457e-9d37-4a3322601678" providerId="ADAL" clId="{A87D9486-331A-4C19-948C-E931EF0511DF}" dt="2024-11-26T23:34:37.058" v="5320" actId="47"/>
        <pc:sldMkLst>
          <pc:docMk/>
          <pc:sldMk cId="1104982679" sldId="2147376234"/>
        </pc:sldMkLst>
      </pc:sldChg>
      <pc:sldChg chg="del">
        <pc:chgData name="Liliana Munoz Bernal" userId="2324f3e0-d9ca-457e-9d37-4a3322601678" providerId="ADAL" clId="{A87D9486-331A-4C19-948C-E931EF0511DF}" dt="2024-11-26T23:34:37.108" v="5321" actId="47"/>
        <pc:sldMkLst>
          <pc:docMk/>
          <pc:sldMk cId="2023997980" sldId="2147376235"/>
        </pc:sldMkLst>
      </pc:sldChg>
      <pc:sldChg chg="del">
        <pc:chgData name="Liliana Munoz Bernal" userId="2324f3e0-d9ca-457e-9d37-4a3322601678" providerId="ADAL" clId="{A87D9486-331A-4C19-948C-E931EF0511DF}" dt="2024-11-26T23:34:37.158" v="5322" actId="47"/>
        <pc:sldMkLst>
          <pc:docMk/>
          <pc:sldMk cId="4177607749" sldId="2147376236"/>
        </pc:sldMkLst>
      </pc:sldChg>
      <pc:sldChg chg="del">
        <pc:chgData name="Liliana Munoz Bernal" userId="2324f3e0-d9ca-457e-9d37-4a3322601678" providerId="ADAL" clId="{A87D9486-331A-4C19-948C-E931EF0511DF}" dt="2024-11-26T23:34:37.209" v="5323" actId="47"/>
        <pc:sldMkLst>
          <pc:docMk/>
          <pc:sldMk cId="1916972156" sldId="2147376237"/>
        </pc:sldMkLst>
      </pc:sldChg>
      <pc:sldChg chg="del">
        <pc:chgData name="Liliana Munoz Bernal" userId="2324f3e0-d9ca-457e-9d37-4a3322601678" providerId="ADAL" clId="{A87D9486-331A-4C19-948C-E931EF0511DF}" dt="2024-11-26T23:34:37.259" v="5324" actId="47"/>
        <pc:sldMkLst>
          <pc:docMk/>
          <pc:sldMk cId="2246706591" sldId="2147376238"/>
        </pc:sldMkLst>
      </pc:sldChg>
      <pc:sldChg chg="del">
        <pc:chgData name="Liliana Munoz Bernal" userId="2324f3e0-d9ca-457e-9d37-4a3322601678" providerId="ADAL" clId="{A87D9486-331A-4C19-948C-E931EF0511DF}" dt="2024-11-26T23:34:37.302" v="5325" actId="47"/>
        <pc:sldMkLst>
          <pc:docMk/>
          <pc:sldMk cId="2053264119" sldId="2147376239"/>
        </pc:sldMkLst>
      </pc:sldChg>
      <pc:sldChg chg="del">
        <pc:chgData name="Liliana Munoz Bernal" userId="2324f3e0-d9ca-457e-9d37-4a3322601678" providerId="ADAL" clId="{A87D9486-331A-4C19-948C-E931EF0511DF}" dt="2024-11-26T23:34:37.352" v="5326" actId="47"/>
        <pc:sldMkLst>
          <pc:docMk/>
          <pc:sldMk cId="3641866248" sldId="2147376240"/>
        </pc:sldMkLst>
      </pc:sldChg>
      <pc:sldChg chg="del">
        <pc:chgData name="Liliana Munoz Bernal" userId="2324f3e0-d9ca-457e-9d37-4a3322601678" providerId="ADAL" clId="{A87D9486-331A-4C19-948C-E931EF0511DF}" dt="2024-11-26T23:34:37.410" v="5327" actId="47"/>
        <pc:sldMkLst>
          <pc:docMk/>
          <pc:sldMk cId="1471891513" sldId="2147376241"/>
        </pc:sldMkLst>
      </pc:sldChg>
      <pc:sldChg chg="del">
        <pc:chgData name="Liliana Munoz Bernal" userId="2324f3e0-d9ca-457e-9d37-4a3322601678" providerId="ADAL" clId="{A87D9486-331A-4C19-948C-E931EF0511DF}" dt="2024-11-26T23:34:37.453" v="5328" actId="47"/>
        <pc:sldMkLst>
          <pc:docMk/>
          <pc:sldMk cId="1065501562" sldId="2147376242"/>
        </pc:sldMkLst>
      </pc:sldChg>
      <pc:sldChg chg="del">
        <pc:chgData name="Liliana Munoz Bernal" userId="2324f3e0-d9ca-457e-9d37-4a3322601678" providerId="ADAL" clId="{A87D9486-331A-4C19-948C-E931EF0511DF}" dt="2024-11-26T23:34:37.503" v="5329" actId="47"/>
        <pc:sldMkLst>
          <pc:docMk/>
          <pc:sldMk cId="4211528257" sldId="2147376243"/>
        </pc:sldMkLst>
      </pc:sldChg>
      <pc:sldChg chg="del">
        <pc:chgData name="Liliana Munoz Bernal" userId="2324f3e0-d9ca-457e-9d37-4a3322601678" providerId="ADAL" clId="{A87D9486-331A-4C19-948C-E931EF0511DF}" dt="2024-11-26T23:34:37.553" v="5330" actId="47"/>
        <pc:sldMkLst>
          <pc:docMk/>
          <pc:sldMk cId="1435698510" sldId="2147376244"/>
        </pc:sldMkLst>
      </pc:sldChg>
      <pc:sldChg chg="del">
        <pc:chgData name="Liliana Munoz Bernal" userId="2324f3e0-d9ca-457e-9d37-4a3322601678" providerId="ADAL" clId="{A87D9486-331A-4C19-948C-E931EF0511DF}" dt="2024-11-26T23:34:37.604" v="5331" actId="47"/>
        <pc:sldMkLst>
          <pc:docMk/>
          <pc:sldMk cId="2886513946" sldId="2147376245"/>
        </pc:sldMkLst>
      </pc:sldChg>
      <pc:sldChg chg="del">
        <pc:chgData name="Liliana Munoz Bernal" userId="2324f3e0-d9ca-457e-9d37-4a3322601678" providerId="ADAL" clId="{A87D9486-331A-4C19-948C-E931EF0511DF}" dt="2024-11-26T23:34:37.654" v="5332" actId="47"/>
        <pc:sldMkLst>
          <pc:docMk/>
          <pc:sldMk cId="2143658515" sldId="2147376246"/>
        </pc:sldMkLst>
      </pc:sldChg>
      <pc:sldChg chg="del">
        <pc:chgData name="Liliana Munoz Bernal" userId="2324f3e0-d9ca-457e-9d37-4a3322601678" providerId="ADAL" clId="{A87D9486-331A-4C19-948C-E931EF0511DF}" dt="2024-11-26T23:34:37.704" v="5333" actId="47"/>
        <pc:sldMkLst>
          <pc:docMk/>
          <pc:sldMk cId="3674317743" sldId="2147376247"/>
        </pc:sldMkLst>
      </pc:sldChg>
      <pc:sldChg chg="del">
        <pc:chgData name="Liliana Munoz Bernal" userId="2324f3e0-d9ca-457e-9d37-4a3322601678" providerId="ADAL" clId="{A87D9486-331A-4C19-948C-E931EF0511DF}" dt="2024-11-26T23:34:37.755" v="5334" actId="47"/>
        <pc:sldMkLst>
          <pc:docMk/>
          <pc:sldMk cId="2441954289" sldId="2147376248"/>
        </pc:sldMkLst>
      </pc:sldChg>
      <pc:sldChg chg="del">
        <pc:chgData name="Liliana Munoz Bernal" userId="2324f3e0-d9ca-457e-9d37-4a3322601678" providerId="ADAL" clId="{A87D9486-331A-4C19-948C-E931EF0511DF}" dt="2024-11-26T23:34:37.805" v="5335" actId="47"/>
        <pc:sldMkLst>
          <pc:docMk/>
          <pc:sldMk cId="4093620710" sldId="2147376249"/>
        </pc:sldMkLst>
      </pc:sldChg>
      <pc:sldChg chg="del">
        <pc:chgData name="Liliana Munoz Bernal" userId="2324f3e0-d9ca-457e-9d37-4a3322601678" providerId="ADAL" clId="{A87D9486-331A-4C19-948C-E931EF0511DF}" dt="2024-11-26T23:34:37.856" v="5336" actId="47"/>
        <pc:sldMkLst>
          <pc:docMk/>
          <pc:sldMk cId="2920459206" sldId="2147376250"/>
        </pc:sldMkLst>
      </pc:sldChg>
      <pc:sldChg chg="del">
        <pc:chgData name="Liliana Munoz Bernal" userId="2324f3e0-d9ca-457e-9d37-4a3322601678" providerId="ADAL" clId="{A87D9486-331A-4C19-948C-E931EF0511DF}" dt="2024-11-26T23:34:37.906" v="5337" actId="47"/>
        <pc:sldMkLst>
          <pc:docMk/>
          <pc:sldMk cId="3485297121" sldId="2147376251"/>
        </pc:sldMkLst>
      </pc:sldChg>
      <pc:sldChg chg="del">
        <pc:chgData name="Liliana Munoz Bernal" userId="2324f3e0-d9ca-457e-9d37-4a3322601678" providerId="ADAL" clId="{A87D9486-331A-4C19-948C-E931EF0511DF}" dt="2024-11-26T23:34:37.956" v="5338" actId="47"/>
        <pc:sldMkLst>
          <pc:docMk/>
          <pc:sldMk cId="70076868" sldId="2147376252"/>
        </pc:sldMkLst>
      </pc:sldChg>
      <pc:sldChg chg="del">
        <pc:chgData name="Liliana Munoz Bernal" userId="2324f3e0-d9ca-457e-9d37-4a3322601678" providerId="ADAL" clId="{A87D9486-331A-4C19-948C-E931EF0511DF}" dt="2024-11-26T23:34:38.007" v="5339" actId="47"/>
        <pc:sldMkLst>
          <pc:docMk/>
          <pc:sldMk cId="2608741796" sldId="2147376253"/>
        </pc:sldMkLst>
      </pc:sldChg>
      <pc:sldChg chg="del">
        <pc:chgData name="Liliana Munoz Bernal" userId="2324f3e0-d9ca-457e-9d37-4a3322601678" providerId="ADAL" clId="{A87D9486-331A-4C19-948C-E931EF0511DF}" dt="2024-11-26T23:34:38.055" v="5340" actId="47"/>
        <pc:sldMkLst>
          <pc:docMk/>
          <pc:sldMk cId="1492213196" sldId="2147376254"/>
        </pc:sldMkLst>
      </pc:sldChg>
      <pc:sldChg chg="del">
        <pc:chgData name="Liliana Munoz Bernal" userId="2324f3e0-d9ca-457e-9d37-4a3322601678" providerId="ADAL" clId="{A87D9486-331A-4C19-948C-E931EF0511DF}" dt="2024-11-26T23:34:38.105" v="5341" actId="47"/>
        <pc:sldMkLst>
          <pc:docMk/>
          <pc:sldMk cId="1752141146" sldId="2147376255"/>
        </pc:sldMkLst>
      </pc:sldChg>
      <pc:sldChg chg="del">
        <pc:chgData name="Liliana Munoz Bernal" userId="2324f3e0-d9ca-457e-9d37-4a3322601678" providerId="ADAL" clId="{A87D9486-331A-4C19-948C-E931EF0511DF}" dt="2024-11-26T23:34:38.148" v="5342" actId="47"/>
        <pc:sldMkLst>
          <pc:docMk/>
          <pc:sldMk cId="2658194643" sldId="2147376256"/>
        </pc:sldMkLst>
      </pc:sldChg>
      <pc:sldChg chg="del">
        <pc:chgData name="Liliana Munoz Bernal" userId="2324f3e0-d9ca-457e-9d37-4a3322601678" providerId="ADAL" clId="{A87D9486-331A-4C19-948C-E931EF0511DF}" dt="2024-11-26T23:34:38.198" v="5343" actId="47"/>
        <pc:sldMkLst>
          <pc:docMk/>
          <pc:sldMk cId="2373487700" sldId="2147376257"/>
        </pc:sldMkLst>
      </pc:sldChg>
      <pc:sldChg chg="del">
        <pc:chgData name="Liliana Munoz Bernal" userId="2324f3e0-d9ca-457e-9d37-4a3322601678" providerId="ADAL" clId="{A87D9486-331A-4C19-948C-E931EF0511DF}" dt="2024-11-26T23:34:38.248" v="5344" actId="47"/>
        <pc:sldMkLst>
          <pc:docMk/>
          <pc:sldMk cId="2590839752" sldId="2147376258"/>
        </pc:sldMkLst>
      </pc:sldChg>
      <pc:sldChg chg="del">
        <pc:chgData name="Liliana Munoz Bernal" userId="2324f3e0-d9ca-457e-9d37-4a3322601678" providerId="ADAL" clId="{A87D9486-331A-4C19-948C-E931EF0511DF}" dt="2024-11-26T23:34:38.299" v="5345" actId="47"/>
        <pc:sldMkLst>
          <pc:docMk/>
          <pc:sldMk cId="3911245836" sldId="2147376259"/>
        </pc:sldMkLst>
      </pc:sldChg>
      <pc:sldChg chg="del">
        <pc:chgData name="Liliana Munoz Bernal" userId="2324f3e0-d9ca-457e-9d37-4a3322601678" providerId="ADAL" clId="{A87D9486-331A-4C19-948C-E931EF0511DF}" dt="2024-11-26T23:34:38.349" v="5346" actId="47"/>
        <pc:sldMkLst>
          <pc:docMk/>
          <pc:sldMk cId="2985435336" sldId="2147376260"/>
        </pc:sldMkLst>
      </pc:sldChg>
      <pc:sldChg chg="del">
        <pc:chgData name="Liliana Munoz Bernal" userId="2324f3e0-d9ca-457e-9d37-4a3322601678" providerId="ADAL" clId="{A87D9486-331A-4C19-948C-E931EF0511DF}" dt="2024-11-26T23:34:38.399" v="5347" actId="47"/>
        <pc:sldMkLst>
          <pc:docMk/>
          <pc:sldMk cId="2877770502" sldId="2147376261"/>
        </pc:sldMkLst>
      </pc:sldChg>
      <pc:sldChg chg="del">
        <pc:chgData name="Liliana Munoz Bernal" userId="2324f3e0-d9ca-457e-9d37-4a3322601678" providerId="ADAL" clId="{A87D9486-331A-4C19-948C-E931EF0511DF}" dt="2024-11-26T23:34:38.450" v="5348" actId="47"/>
        <pc:sldMkLst>
          <pc:docMk/>
          <pc:sldMk cId="3830702410" sldId="2147376262"/>
        </pc:sldMkLst>
      </pc:sldChg>
      <pc:sldChg chg="del">
        <pc:chgData name="Liliana Munoz Bernal" userId="2324f3e0-d9ca-457e-9d37-4a3322601678" providerId="ADAL" clId="{A87D9486-331A-4C19-948C-E931EF0511DF}" dt="2024-11-26T23:34:38.498" v="5349" actId="47"/>
        <pc:sldMkLst>
          <pc:docMk/>
          <pc:sldMk cId="1211847535" sldId="2147376263"/>
        </pc:sldMkLst>
      </pc:sldChg>
      <pc:sldChg chg="del">
        <pc:chgData name="Liliana Munoz Bernal" userId="2324f3e0-d9ca-457e-9d37-4a3322601678" providerId="ADAL" clId="{A87D9486-331A-4C19-948C-E931EF0511DF}" dt="2024-11-26T23:34:38.548" v="5350" actId="47"/>
        <pc:sldMkLst>
          <pc:docMk/>
          <pc:sldMk cId="3212958916" sldId="2147376264"/>
        </pc:sldMkLst>
      </pc:sldChg>
      <pc:sldChg chg="del">
        <pc:chgData name="Liliana Munoz Bernal" userId="2324f3e0-d9ca-457e-9d37-4a3322601678" providerId="ADAL" clId="{A87D9486-331A-4C19-948C-E931EF0511DF}" dt="2024-11-26T23:34:38.590" v="5351" actId="47"/>
        <pc:sldMkLst>
          <pc:docMk/>
          <pc:sldMk cId="929862928" sldId="2147376265"/>
        </pc:sldMkLst>
      </pc:sldChg>
      <pc:sldChg chg="del">
        <pc:chgData name="Liliana Munoz Bernal" userId="2324f3e0-d9ca-457e-9d37-4a3322601678" providerId="ADAL" clId="{A87D9486-331A-4C19-948C-E931EF0511DF}" dt="2024-11-26T23:34:38.640" v="5352" actId="47"/>
        <pc:sldMkLst>
          <pc:docMk/>
          <pc:sldMk cId="3753770820" sldId="2147376266"/>
        </pc:sldMkLst>
      </pc:sldChg>
      <pc:sldChg chg="del">
        <pc:chgData name="Liliana Munoz Bernal" userId="2324f3e0-d9ca-457e-9d37-4a3322601678" providerId="ADAL" clId="{A87D9486-331A-4C19-948C-E931EF0511DF}" dt="2024-11-26T23:34:38.691" v="5353" actId="47"/>
        <pc:sldMkLst>
          <pc:docMk/>
          <pc:sldMk cId="3419407332" sldId="2147376267"/>
        </pc:sldMkLst>
      </pc:sldChg>
      <pc:sldChg chg="del">
        <pc:chgData name="Liliana Munoz Bernal" userId="2324f3e0-d9ca-457e-9d37-4a3322601678" providerId="ADAL" clId="{A87D9486-331A-4C19-948C-E931EF0511DF}" dt="2024-11-26T23:34:38.741" v="5354" actId="47"/>
        <pc:sldMkLst>
          <pc:docMk/>
          <pc:sldMk cId="1901609573" sldId="2147376268"/>
        </pc:sldMkLst>
      </pc:sldChg>
      <pc:sldChg chg="del">
        <pc:chgData name="Liliana Munoz Bernal" userId="2324f3e0-d9ca-457e-9d37-4a3322601678" providerId="ADAL" clId="{A87D9486-331A-4C19-948C-E931EF0511DF}" dt="2024-11-26T23:34:38.791" v="5355" actId="47"/>
        <pc:sldMkLst>
          <pc:docMk/>
          <pc:sldMk cId="4138053739" sldId="2147376269"/>
        </pc:sldMkLst>
      </pc:sldChg>
      <pc:sldChg chg="del">
        <pc:chgData name="Liliana Munoz Bernal" userId="2324f3e0-d9ca-457e-9d37-4a3322601678" providerId="ADAL" clId="{A87D9486-331A-4C19-948C-E931EF0511DF}" dt="2024-11-26T23:34:38.842" v="5356" actId="47"/>
        <pc:sldMkLst>
          <pc:docMk/>
          <pc:sldMk cId="3380190213" sldId="2147376270"/>
        </pc:sldMkLst>
      </pc:sldChg>
      <pc:sldChg chg="del">
        <pc:chgData name="Liliana Munoz Bernal" userId="2324f3e0-d9ca-457e-9d37-4a3322601678" providerId="ADAL" clId="{A87D9486-331A-4C19-948C-E931EF0511DF}" dt="2024-11-26T23:34:38.892" v="5357" actId="47"/>
        <pc:sldMkLst>
          <pc:docMk/>
          <pc:sldMk cId="1841249346" sldId="2147376271"/>
        </pc:sldMkLst>
      </pc:sldChg>
      <pc:sldChg chg="del">
        <pc:chgData name="Liliana Munoz Bernal" userId="2324f3e0-d9ca-457e-9d37-4a3322601678" providerId="ADAL" clId="{A87D9486-331A-4C19-948C-E931EF0511DF}" dt="2024-11-26T23:34:38.940" v="5358" actId="47"/>
        <pc:sldMkLst>
          <pc:docMk/>
          <pc:sldMk cId="327681627" sldId="2147376272"/>
        </pc:sldMkLst>
      </pc:sldChg>
      <pc:sldChg chg="del">
        <pc:chgData name="Liliana Munoz Bernal" userId="2324f3e0-d9ca-457e-9d37-4a3322601678" providerId="ADAL" clId="{A87D9486-331A-4C19-948C-E931EF0511DF}" dt="2024-11-26T23:34:38.982" v="5359" actId="47"/>
        <pc:sldMkLst>
          <pc:docMk/>
          <pc:sldMk cId="660739742" sldId="2147376273"/>
        </pc:sldMkLst>
      </pc:sldChg>
      <pc:sldChg chg="del">
        <pc:chgData name="Liliana Munoz Bernal" userId="2324f3e0-d9ca-457e-9d37-4a3322601678" providerId="ADAL" clId="{A87D9486-331A-4C19-948C-E931EF0511DF}" dt="2024-11-26T23:34:39.033" v="5360" actId="47"/>
        <pc:sldMkLst>
          <pc:docMk/>
          <pc:sldMk cId="3416942143" sldId="2147376274"/>
        </pc:sldMkLst>
      </pc:sldChg>
      <pc:sldChg chg="del">
        <pc:chgData name="Liliana Munoz Bernal" userId="2324f3e0-d9ca-457e-9d37-4a3322601678" providerId="ADAL" clId="{A87D9486-331A-4C19-948C-E931EF0511DF}" dt="2024-11-26T23:34:39.083" v="5361" actId="47"/>
        <pc:sldMkLst>
          <pc:docMk/>
          <pc:sldMk cId="1509245899" sldId="2147376275"/>
        </pc:sldMkLst>
      </pc:sldChg>
      <pc:sldChg chg="del">
        <pc:chgData name="Liliana Munoz Bernal" userId="2324f3e0-d9ca-457e-9d37-4a3322601678" providerId="ADAL" clId="{A87D9486-331A-4C19-948C-E931EF0511DF}" dt="2024-11-26T23:34:39.133" v="5362" actId="47"/>
        <pc:sldMkLst>
          <pc:docMk/>
          <pc:sldMk cId="3324371500" sldId="2147376276"/>
        </pc:sldMkLst>
      </pc:sldChg>
      <pc:sldChg chg="del">
        <pc:chgData name="Liliana Munoz Bernal" userId="2324f3e0-d9ca-457e-9d37-4a3322601678" providerId="ADAL" clId="{A87D9486-331A-4C19-948C-E931EF0511DF}" dt="2024-11-26T23:34:39.182" v="5363" actId="47"/>
        <pc:sldMkLst>
          <pc:docMk/>
          <pc:sldMk cId="3921854962" sldId="2147376277"/>
        </pc:sldMkLst>
      </pc:sldChg>
      <pc:sldChg chg="del">
        <pc:chgData name="Liliana Munoz Bernal" userId="2324f3e0-d9ca-457e-9d37-4a3322601678" providerId="ADAL" clId="{A87D9486-331A-4C19-948C-E931EF0511DF}" dt="2024-11-26T23:34:39.224" v="5364" actId="47"/>
        <pc:sldMkLst>
          <pc:docMk/>
          <pc:sldMk cId="2861421686" sldId="2147376278"/>
        </pc:sldMkLst>
      </pc:sldChg>
      <pc:sldChg chg="del">
        <pc:chgData name="Liliana Munoz Bernal" userId="2324f3e0-d9ca-457e-9d37-4a3322601678" providerId="ADAL" clId="{A87D9486-331A-4C19-948C-E931EF0511DF}" dt="2024-11-26T23:34:39.274" v="5365" actId="47"/>
        <pc:sldMkLst>
          <pc:docMk/>
          <pc:sldMk cId="1195080516" sldId="2147376279"/>
        </pc:sldMkLst>
      </pc:sldChg>
      <pc:sldChg chg="del">
        <pc:chgData name="Liliana Munoz Bernal" userId="2324f3e0-d9ca-457e-9d37-4a3322601678" providerId="ADAL" clId="{A87D9486-331A-4C19-948C-E931EF0511DF}" dt="2024-11-26T23:34:39.325" v="5366" actId="47"/>
        <pc:sldMkLst>
          <pc:docMk/>
          <pc:sldMk cId="1651691397" sldId="2147376280"/>
        </pc:sldMkLst>
      </pc:sldChg>
      <pc:sldChg chg="del">
        <pc:chgData name="Liliana Munoz Bernal" userId="2324f3e0-d9ca-457e-9d37-4a3322601678" providerId="ADAL" clId="{A87D9486-331A-4C19-948C-E931EF0511DF}" dt="2024-11-26T23:34:39.375" v="5367" actId="47"/>
        <pc:sldMkLst>
          <pc:docMk/>
          <pc:sldMk cId="2029468505" sldId="2147376281"/>
        </pc:sldMkLst>
      </pc:sldChg>
      <pc:sldChg chg="del">
        <pc:chgData name="Liliana Munoz Bernal" userId="2324f3e0-d9ca-457e-9d37-4a3322601678" providerId="ADAL" clId="{A87D9486-331A-4C19-948C-E931EF0511DF}" dt="2024-11-26T23:34:39.425" v="5368" actId="47"/>
        <pc:sldMkLst>
          <pc:docMk/>
          <pc:sldMk cId="1262125163" sldId="2147376282"/>
        </pc:sldMkLst>
      </pc:sldChg>
      <pc:sldChg chg="del">
        <pc:chgData name="Liliana Munoz Bernal" userId="2324f3e0-d9ca-457e-9d37-4a3322601678" providerId="ADAL" clId="{A87D9486-331A-4C19-948C-E931EF0511DF}" dt="2024-11-26T23:34:39.476" v="5369" actId="47"/>
        <pc:sldMkLst>
          <pc:docMk/>
          <pc:sldMk cId="2516564559" sldId="2147376283"/>
        </pc:sldMkLst>
      </pc:sldChg>
      <pc:sldChg chg="del">
        <pc:chgData name="Liliana Munoz Bernal" userId="2324f3e0-d9ca-457e-9d37-4a3322601678" providerId="ADAL" clId="{A87D9486-331A-4C19-948C-E931EF0511DF}" dt="2024-11-26T23:34:39.526" v="5370" actId="47"/>
        <pc:sldMkLst>
          <pc:docMk/>
          <pc:sldMk cId="878959500" sldId="2147376284"/>
        </pc:sldMkLst>
      </pc:sldChg>
      <pc:sldChg chg="del">
        <pc:chgData name="Liliana Munoz Bernal" userId="2324f3e0-d9ca-457e-9d37-4a3322601678" providerId="ADAL" clId="{A87D9486-331A-4C19-948C-E931EF0511DF}" dt="2024-11-26T23:34:40.763" v="5371" actId="47"/>
        <pc:sldMkLst>
          <pc:docMk/>
          <pc:sldMk cId="2746557136" sldId="2147376285"/>
        </pc:sldMkLst>
      </pc:sldChg>
      <pc:sldChg chg="del">
        <pc:chgData name="Liliana Munoz Bernal" userId="2324f3e0-d9ca-457e-9d37-4a3322601678" providerId="ADAL" clId="{A87D9486-331A-4C19-948C-E931EF0511DF}" dt="2024-11-26T23:34:41.266" v="5372" actId="47"/>
        <pc:sldMkLst>
          <pc:docMk/>
          <pc:sldMk cId="2714041512" sldId="2147376286"/>
        </pc:sldMkLst>
      </pc:sldChg>
      <pc:sldChg chg="del">
        <pc:chgData name="Liliana Munoz Bernal" userId="2324f3e0-d9ca-457e-9d37-4a3322601678" providerId="ADAL" clId="{A87D9486-331A-4C19-948C-E931EF0511DF}" dt="2024-11-26T23:34:41.316" v="5373" actId="47"/>
        <pc:sldMkLst>
          <pc:docMk/>
          <pc:sldMk cId="394801799" sldId="2147376287"/>
        </pc:sldMkLst>
      </pc:sldChg>
      <pc:sldChg chg="del">
        <pc:chgData name="Liliana Munoz Bernal" userId="2324f3e0-d9ca-457e-9d37-4a3322601678" providerId="ADAL" clId="{A87D9486-331A-4C19-948C-E931EF0511DF}" dt="2024-11-26T23:34:41.374" v="5374" actId="47"/>
        <pc:sldMkLst>
          <pc:docMk/>
          <pc:sldMk cId="1504319182" sldId="2147376288"/>
        </pc:sldMkLst>
      </pc:sldChg>
      <pc:sldChg chg="del">
        <pc:chgData name="Liliana Munoz Bernal" userId="2324f3e0-d9ca-457e-9d37-4a3322601678" providerId="ADAL" clId="{A87D9486-331A-4C19-948C-E931EF0511DF}" dt="2024-11-26T23:34:41.427" v="5375" actId="47"/>
        <pc:sldMkLst>
          <pc:docMk/>
          <pc:sldMk cId="3890226424" sldId="2147376289"/>
        </pc:sldMkLst>
      </pc:sldChg>
      <pc:sldChg chg="del">
        <pc:chgData name="Liliana Munoz Bernal" userId="2324f3e0-d9ca-457e-9d37-4a3322601678" providerId="ADAL" clId="{A87D9486-331A-4C19-948C-E931EF0511DF}" dt="2024-11-26T23:34:41.487" v="5376" actId="47"/>
        <pc:sldMkLst>
          <pc:docMk/>
          <pc:sldMk cId="2026077752" sldId="2147376290"/>
        </pc:sldMkLst>
      </pc:sldChg>
      <pc:sldChg chg="del">
        <pc:chgData name="Liliana Munoz Bernal" userId="2324f3e0-d9ca-457e-9d37-4a3322601678" providerId="ADAL" clId="{A87D9486-331A-4C19-948C-E931EF0511DF}" dt="2024-11-26T23:34:41.538" v="5377" actId="47"/>
        <pc:sldMkLst>
          <pc:docMk/>
          <pc:sldMk cId="3344637157" sldId="2147376291"/>
        </pc:sldMkLst>
      </pc:sldChg>
      <pc:sldChg chg="del">
        <pc:chgData name="Liliana Munoz Bernal" userId="2324f3e0-d9ca-457e-9d37-4a3322601678" providerId="ADAL" clId="{A87D9486-331A-4C19-948C-E931EF0511DF}" dt="2024-11-26T23:34:41.588" v="5378" actId="47"/>
        <pc:sldMkLst>
          <pc:docMk/>
          <pc:sldMk cId="1203110174" sldId="2147376292"/>
        </pc:sldMkLst>
      </pc:sldChg>
      <pc:sldChg chg="del">
        <pc:chgData name="Liliana Munoz Bernal" userId="2324f3e0-d9ca-457e-9d37-4a3322601678" providerId="ADAL" clId="{A87D9486-331A-4C19-948C-E931EF0511DF}" dt="2024-11-26T23:34:41.646" v="5379" actId="47"/>
        <pc:sldMkLst>
          <pc:docMk/>
          <pc:sldMk cId="2116986948" sldId="2147376293"/>
        </pc:sldMkLst>
      </pc:sldChg>
      <pc:sldChg chg="del">
        <pc:chgData name="Liliana Munoz Bernal" userId="2324f3e0-d9ca-457e-9d37-4a3322601678" providerId="ADAL" clId="{A87D9486-331A-4C19-948C-E931EF0511DF}" dt="2024-11-26T23:34:41.697" v="5380" actId="47"/>
        <pc:sldMkLst>
          <pc:docMk/>
          <pc:sldMk cId="1281758224" sldId="2147376294"/>
        </pc:sldMkLst>
      </pc:sldChg>
      <pc:sldChg chg="del">
        <pc:chgData name="Liliana Munoz Bernal" userId="2324f3e0-d9ca-457e-9d37-4a3322601678" providerId="ADAL" clId="{A87D9486-331A-4C19-948C-E931EF0511DF}" dt="2024-11-26T23:34:41.747" v="5381" actId="47"/>
        <pc:sldMkLst>
          <pc:docMk/>
          <pc:sldMk cId="3675351306" sldId="2147376295"/>
        </pc:sldMkLst>
      </pc:sldChg>
      <pc:sldChg chg="del">
        <pc:chgData name="Liliana Munoz Bernal" userId="2324f3e0-d9ca-457e-9d37-4a3322601678" providerId="ADAL" clId="{A87D9486-331A-4C19-948C-E931EF0511DF}" dt="2024-11-26T23:34:41.789" v="5382" actId="47"/>
        <pc:sldMkLst>
          <pc:docMk/>
          <pc:sldMk cId="3226553276" sldId="2147376296"/>
        </pc:sldMkLst>
      </pc:sldChg>
      <pc:sldChg chg="del">
        <pc:chgData name="Liliana Munoz Bernal" userId="2324f3e0-d9ca-457e-9d37-4a3322601678" providerId="ADAL" clId="{A87D9486-331A-4C19-948C-E931EF0511DF}" dt="2024-11-26T23:34:41.839" v="5383" actId="47"/>
        <pc:sldMkLst>
          <pc:docMk/>
          <pc:sldMk cId="3133483623" sldId="2147376297"/>
        </pc:sldMkLst>
      </pc:sldChg>
      <pc:sldChg chg="del">
        <pc:chgData name="Liliana Munoz Bernal" userId="2324f3e0-d9ca-457e-9d37-4a3322601678" providerId="ADAL" clId="{A87D9486-331A-4C19-948C-E931EF0511DF}" dt="2024-11-26T23:34:41.890" v="5384" actId="47"/>
        <pc:sldMkLst>
          <pc:docMk/>
          <pc:sldMk cId="819500198" sldId="2147376298"/>
        </pc:sldMkLst>
      </pc:sldChg>
      <pc:sldChg chg="del">
        <pc:chgData name="Liliana Munoz Bernal" userId="2324f3e0-d9ca-457e-9d37-4a3322601678" providerId="ADAL" clId="{A87D9486-331A-4C19-948C-E931EF0511DF}" dt="2024-11-26T23:34:41.940" v="5385" actId="47"/>
        <pc:sldMkLst>
          <pc:docMk/>
          <pc:sldMk cId="3511905090" sldId="2147376299"/>
        </pc:sldMkLst>
      </pc:sldChg>
      <pc:sldChg chg="del">
        <pc:chgData name="Liliana Munoz Bernal" userId="2324f3e0-d9ca-457e-9d37-4a3322601678" providerId="ADAL" clId="{A87D9486-331A-4C19-948C-E931EF0511DF}" dt="2024-11-26T23:34:41.988" v="5386" actId="47"/>
        <pc:sldMkLst>
          <pc:docMk/>
          <pc:sldMk cId="2112573342" sldId="2147376300"/>
        </pc:sldMkLst>
      </pc:sldChg>
      <pc:sldChg chg="del">
        <pc:chgData name="Liliana Munoz Bernal" userId="2324f3e0-d9ca-457e-9d37-4a3322601678" providerId="ADAL" clId="{A87D9486-331A-4C19-948C-E931EF0511DF}" dt="2024-11-26T23:34:42.030" v="5387" actId="47"/>
        <pc:sldMkLst>
          <pc:docMk/>
          <pc:sldMk cId="2814174667" sldId="2147376301"/>
        </pc:sldMkLst>
      </pc:sldChg>
      <pc:sldChg chg="del">
        <pc:chgData name="Liliana Munoz Bernal" userId="2324f3e0-d9ca-457e-9d37-4a3322601678" providerId="ADAL" clId="{A87D9486-331A-4C19-948C-E931EF0511DF}" dt="2024-11-26T23:34:42.081" v="5388" actId="47"/>
        <pc:sldMkLst>
          <pc:docMk/>
          <pc:sldMk cId="2534109022" sldId="2147376302"/>
        </pc:sldMkLst>
      </pc:sldChg>
      <pc:sldChg chg="del">
        <pc:chgData name="Liliana Munoz Bernal" userId="2324f3e0-d9ca-457e-9d37-4a3322601678" providerId="ADAL" clId="{A87D9486-331A-4C19-948C-E931EF0511DF}" dt="2024-11-26T23:34:42.131" v="5389" actId="47"/>
        <pc:sldMkLst>
          <pc:docMk/>
          <pc:sldMk cId="947283813" sldId="2147376303"/>
        </pc:sldMkLst>
      </pc:sldChg>
      <pc:sldChg chg="del">
        <pc:chgData name="Liliana Munoz Bernal" userId="2324f3e0-d9ca-457e-9d37-4a3322601678" providerId="ADAL" clId="{A87D9486-331A-4C19-948C-E931EF0511DF}" dt="2024-11-26T23:34:42.181" v="5390" actId="47"/>
        <pc:sldMkLst>
          <pc:docMk/>
          <pc:sldMk cId="2895669572" sldId="2147376304"/>
        </pc:sldMkLst>
      </pc:sldChg>
      <pc:sldChg chg="del">
        <pc:chgData name="Liliana Munoz Bernal" userId="2324f3e0-d9ca-457e-9d37-4a3322601678" providerId="ADAL" clId="{A87D9486-331A-4C19-948C-E931EF0511DF}" dt="2024-11-26T23:34:42.229" v="5391" actId="47"/>
        <pc:sldMkLst>
          <pc:docMk/>
          <pc:sldMk cId="2576298601" sldId="2147376305"/>
        </pc:sldMkLst>
      </pc:sldChg>
      <pc:sldChg chg="del">
        <pc:chgData name="Liliana Munoz Bernal" userId="2324f3e0-d9ca-457e-9d37-4a3322601678" providerId="ADAL" clId="{A87D9486-331A-4C19-948C-E931EF0511DF}" dt="2024-11-26T23:34:42.279" v="5392" actId="47"/>
        <pc:sldMkLst>
          <pc:docMk/>
          <pc:sldMk cId="3016384021" sldId="2147376306"/>
        </pc:sldMkLst>
      </pc:sldChg>
      <pc:sldChg chg="del">
        <pc:chgData name="Liliana Munoz Bernal" userId="2324f3e0-d9ca-457e-9d37-4a3322601678" providerId="ADAL" clId="{A87D9486-331A-4C19-948C-E931EF0511DF}" dt="2024-11-26T23:34:42.322" v="5393" actId="47"/>
        <pc:sldMkLst>
          <pc:docMk/>
          <pc:sldMk cId="756532345" sldId="2147376307"/>
        </pc:sldMkLst>
      </pc:sldChg>
      <pc:sldChg chg="del">
        <pc:chgData name="Liliana Munoz Bernal" userId="2324f3e0-d9ca-457e-9d37-4a3322601678" providerId="ADAL" clId="{A87D9486-331A-4C19-948C-E931EF0511DF}" dt="2024-11-26T23:34:42.372" v="5394" actId="47"/>
        <pc:sldMkLst>
          <pc:docMk/>
          <pc:sldMk cId="120315760" sldId="2147376308"/>
        </pc:sldMkLst>
      </pc:sldChg>
      <pc:sldChg chg="del">
        <pc:chgData name="Liliana Munoz Bernal" userId="2324f3e0-d9ca-457e-9d37-4a3322601678" providerId="ADAL" clId="{A87D9486-331A-4C19-948C-E931EF0511DF}" dt="2024-11-26T23:34:42.422" v="5395" actId="47"/>
        <pc:sldMkLst>
          <pc:docMk/>
          <pc:sldMk cId="2968229428" sldId="2147376309"/>
        </pc:sldMkLst>
      </pc:sldChg>
      <pc:sldChg chg="del">
        <pc:chgData name="Liliana Munoz Bernal" userId="2324f3e0-d9ca-457e-9d37-4a3322601678" providerId="ADAL" clId="{A87D9486-331A-4C19-948C-E931EF0511DF}" dt="2024-11-26T23:34:42.470" v="5396" actId="47"/>
        <pc:sldMkLst>
          <pc:docMk/>
          <pc:sldMk cId="2170386368" sldId="2147376310"/>
        </pc:sldMkLst>
      </pc:sldChg>
      <pc:sldChg chg="del">
        <pc:chgData name="Liliana Munoz Bernal" userId="2324f3e0-d9ca-457e-9d37-4a3322601678" providerId="ADAL" clId="{A87D9486-331A-4C19-948C-E931EF0511DF}" dt="2024-11-26T23:34:42.513" v="5397" actId="47"/>
        <pc:sldMkLst>
          <pc:docMk/>
          <pc:sldMk cId="924140211" sldId="2147376311"/>
        </pc:sldMkLst>
      </pc:sldChg>
      <pc:sldChg chg="del">
        <pc:chgData name="Liliana Munoz Bernal" userId="2324f3e0-d9ca-457e-9d37-4a3322601678" providerId="ADAL" clId="{A87D9486-331A-4C19-948C-E931EF0511DF}" dt="2024-11-26T23:34:42.563" v="5398" actId="47"/>
        <pc:sldMkLst>
          <pc:docMk/>
          <pc:sldMk cId="529709930" sldId="2147376312"/>
        </pc:sldMkLst>
      </pc:sldChg>
      <pc:sldChg chg="del">
        <pc:chgData name="Liliana Munoz Bernal" userId="2324f3e0-d9ca-457e-9d37-4a3322601678" providerId="ADAL" clId="{A87D9486-331A-4C19-948C-E931EF0511DF}" dt="2024-11-26T23:34:42.611" v="5399" actId="47"/>
        <pc:sldMkLst>
          <pc:docMk/>
          <pc:sldMk cId="918784955" sldId="2147376313"/>
        </pc:sldMkLst>
      </pc:sldChg>
      <pc:sldChg chg="del">
        <pc:chgData name="Liliana Munoz Bernal" userId="2324f3e0-d9ca-457e-9d37-4a3322601678" providerId="ADAL" clId="{A87D9486-331A-4C19-948C-E931EF0511DF}" dt="2024-11-26T23:34:42.657" v="5400" actId="47"/>
        <pc:sldMkLst>
          <pc:docMk/>
          <pc:sldMk cId="4183347220" sldId="2147376314"/>
        </pc:sldMkLst>
      </pc:sldChg>
      <pc:sldChg chg="del">
        <pc:chgData name="Liliana Munoz Bernal" userId="2324f3e0-d9ca-457e-9d37-4a3322601678" providerId="ADAL" clId="{A87D9486-331A-4C19-948C-E931EF0511DF}" dt="2024-11-26T23:34:42.704" v="5401" actId="47"/>
        <pc:sldMkLst>
          <pc:docMk/>
          <pc:sldMk cId="437664242" sldId="2147376315"/>
        </pc:sldMkLst>
      </pc:sldChg>
      <pc:sldChg chg="del">
        <pc:chgData name="Liliana Munoz Bernal" userId="2324f3e0-d9ca-457e-9d37-4a3322601678" providerId="ADAL" clId="{A87D9486-331A-4C19-948C-E931EF0511DF}" dt="2024-11-26T23:34:42.754" v="5402" actId="47"/>
        <pc:sldMkLst>
          <pc:docMk/>
          <pc:sldMk cId="2147317972" sldId="2147376316"/>
        </pc:sldMkLst>
      </pc:sldChg>
      <pc:sldChg chg="del">
        <pc:chgData name="Liliana Munoz Bernal" userId="2324f3e0-d9ca-457e-9d37-4a3322601678" providerId="ADAL" clId="{A87D9486-331A-4C19-948C-E931EF0511DF}" dt="2024-11-26T23:34:42.804" v="5403" actId="47"/>
        <pc:sldMkLst>
          <pc:docMk/>
          <pc:sldMk cId="2206690508" sldId="2147376317"/>
        </pc:sldMkLst>
      </pc:sldChg>
      <pc:sldChg chg="del">
        <pc:chgData name="Liliana Munoz Bernal" userId="2324f3e0-d9ca-457e-9d37-4a3322601678" providerId="ADAL" clId="{A87D9486-331A-4C19-948C-E931EF0511DF}" dt="2024-11-26T23:34:42.845" v="5404" actId="47"/>
        <pc:sldMkLst>
          <pc:docMk/>
          <pc:sldMk cId="2198017466" sldId="2147376318"/>
        </pc:sldMkLst>
      </pc:sldChg>
      <pc:sldChg chg="del">
        <pc:chgData name="Liliana Munoz Bernal" userId="2324f3e0-d9ca-457e-9d37-4a3322601678" providerId="ADAL" clId="{A87D9486-331A-4C19-948C-E931EF0511DF}" dt="2024-11-26T23:34:42.895" v="5405" actId="47"/>
        <pc:sldMkLst>
          <pc:docMk/>
          <pc:sldMk cId="1364923637" sldId="2147376319"/>
        </pc:sldMkLst>
      </pc:sldChg>
      <pc:sldChg chg="del">
        <pc:chgData name="Liliana Munoz Bernal" userId="2324f3e0-d9ca-457e-9d37-4a3322601678" providerId="ADAL" clId="{A87D9486-331A-4C19-948C-E931EF0511DF}" dt="2024-11-26T23:34:42.945" v="5406" actId="47"/>
        <pc:sldMkLst>
          <pc:docMk/>
          <pc:sldMk cId="1100742320" sldId="2147376320"/>
        </pc:sldMkLst>
      </pc:sldChg>
      <pc:sldChg chg="del">
        <pc:chgData name="Liliana Munoz Bernal" userId="2324f3e0-d9ca-457e-9d37-4a3322601678" providerId="ADAL" clId="{A87D9486-331A-4C19-948C-E931EF0511DF}" dt="2024-11-26T23:34:42.993" v="5407" actId="47"/>
        <pc:sldMkLst>
          <pc:docMk/>
          <pc:sldMk cId="3646410956" sldId="2147376321"/>
        </pc:sldMkLst>
      </pc:sldChg>
      <pc:sldChg chg="del">
        <pc:chgData name="Liliana Munoz Bernal" userId="2324f3e0-d9ca-457e-9d37-4a3322601678" providerId="ADAL" clId="{A87D9486-331A-4C19-948C-E931EF0511DF}" dt="2024-11-26T23:34:43.036" v="5408" actId="47"/>
        <pc:sldMkLst>
          <pc:docMk/>
          <pc:sldMk cId="2160436925" sldId="2147376322"/>
        </pc:sldMkLst>
      </pc:sldChg>
      <pc:sldChg chg="del">
        <pc:chgData name="Liliana Munoz Bernal" userId="2324f3e0-d9ca-457e-9d37-4a3322601678" providerId="ADAL" clId="{A87D9486-331A-4C19-948C-E931EF0511DF}" dt="2024-11-26T23:34:43.089" v="5409" actId="47"/>
        <pc:sldMkLst>
          <pc:docMk/>
          <pc:sldMk cId="2473315440" sldId="2147376323"/>
        </pc:sldMkLst>
      </pc:sldChg>
      <pc:sldChg chg="del">
        <pc:chgData name="Liliana Munoz Bernal" userId="2324f3e0-d9ca-457e-9d37-4a3322601678" providerId="ADAL" clId="{A87D9486-331A-4C19-948C-E931EF0511DF}" dt="2024-11-26T23:34:43.144" v="5410" actId="47"/>
        <pc:sldMkLst>
          <pc:docMk/>
          <pc:sldMk cId="1239387522" sldId="2147376324"/>
        </pc:sldMkLst>
      </pc:sldChg>
      <pc:sldChg chg="del">
        <pc:chgData name="Liliana Munoz Bernal" userId="2324f3e0-d9ca-457e-9d37-4a3322601678" providerId="ADAL" clId="{A87D9486-331A-4C19-948C-E931EF0511DF}" dt="2024-11-26T23:34:43.195" v="5411" actId="47"/>
        <pc:sldMkLst>
          <pc:docMk/>
          <pc:sldMk cId="2140821920" sldId="2147376325"/>
        </pc:sldMkLst>
      </pc:sldChg>
      <pc:sldChg chg="del">
        <pc:chgData name="Liliana Munoz Bernal" userId="2324f3e0-d9ca-457e-9d37-4a3322601678" providerId="ADAL" clId="{A87D9486-331A-4C19-948C-E931EF0511DF}" dt="2024-11-26T23:34:43.237" v="5412" actId="47"/>
        <pc:sldMkLst>
          <pc:docMk/>
          <pc:sldMk cId="2970927070" sldId="2147376326"/>
        </pc:sldMkLst>
      </pc:sldChg>
      <pc:sldChg chg="del">
        <pc:chgData name="Liliana Munoz Bernal" userId="2324f3e0-d9ca-457e-9d37-4a3322601678" providerId="ADAL" clId="{A87D9486-331A-4C19-948C-E931EF0511DF}" dt="2024-11-26T23:34:43.295" v="5413" actId="47"/>
        <pc:sldMkLst>
          <pc:docMk/>
          <pc:sldMk cId="2774061916" sldId="2147376327"/>
        </pc:sldMkLst>
      </pc:sldChg>
      <pc:sldChg chg="del">
        <pc:chgData name="Liliana Munoz Bernal" userId="2324f3e0-d9ca-457e-9d37-4a3322601678" providerId="ADAL" clId="{A87D9486-331A-4C19-948C-E931EF0511DF}" dt="2024-11-26T23:34:43.337" v="5414" actId="47"/>
        <pc:sldMkLst>
          <pc:docMk/>
          <pc:sldMk cId="3821085267" sldId="2147376328"/>
        </pc:sldMkLst>
      </pc:sldChg>
      <pc:sldChg chg="del">
        <pc:chgData name="Liliana Munoz Bernal" userId="2324f3e0-d9ca-457e-9d37-4a3322601678" providerId="ADAL" clId="{A87D9486-331A-4C19-948C-E931EF0511DF}" dt="2024-11-26T23:34:43.388" v="5415" actId="47"/>
        <pc:sldMkLst>
          <pc:docMk/>
          <pc:sldMk cId="1437843860" sldId="2147376329"/>
        </pc:sldMkLst>
      </pc:sldChg>
      <pc:sldChg chg="del">
        <pc:chgData name="Liliana Munoz Bernal" userId="2324f3e0-d9ca-457e-9d37-4a3322601678" providerId="ADAL" clId="{A87D9486-331A-4C19-948C-E931EF0511DF}" dt="2024-11-26T23:34:43.438" v="5416" actId="47"/>
        <pc:sldMkLst>
          <pc:docMk/>
          <pc:sldMk cId="4062305838" sldId="2147376330"/>
        </pc:sldMkLst>
      </pc:sldChg>
      <pc:sldChg chg="del">
        <pc:chgData name="Liliana Munoz Bernal" userId="2324f3e0-d9ca-457e-9d37-4a3322601678" providerId="ADAL" clId="{A87D9486-331A-4C19-948C-E931EF0511DF}" dt="2024-11-26T23:34:43.496" v="5417" actId="47"/>
        <pc:sldMkLst>
          <pc:docMk/>
          <pc:sldMk cId="1259913472" sldId="2147376331"/>
        </pc:sldMkLst>
      </pc:sldChg>
      <pc:sldChg chg="del">
        <pc:chgData name="Liliana Munoz Bernal" userId="2324f3e0-d9ca-457e-9d37-4a3322601678" providerId="ADAL" clId="{A87D9486-331A-4C19-948C-E931EF0511DF}" dt="2024-11-26T23:34:43.549" v="5418" actId="47"/>
        <pc:sldMkLst>
          <pc:docMk/>
          <pc:sldMk cId="982616612" sldId="2147376332"/>
        </pc:sldMkLst>
      </pc:sldChg>
      <pc:sldChg chg="del">
        <pc:chgData name="Liliana Munoz Bernal" userId="2324f3e0-d9ca-457e-9d37-4a3322601678" providerId="ADAL" clId="{A87D9486-331A-4C19-948C-E931EF0511DF}" dt="2024-11-26T23:34:43.599" v="5419" actId="47"/>
        <pc:sldMkLst>
          <pc:docMk/>
          <pc:sldMk cId="1138295156" sldId="2147376333"/>
        </pc:sldMkLst>
      </pc:sldChg>
      <pc:sldChg chg="del">
        <pc:chgData name="Liliana Munoz Bernal" userId="2324f3e0-d9ca-457e-9d37-4a3322601678" providerId="ADAL" clId="{A87D9486-331A-4C19-948C-E931EF0511DF}" dt="2024-11-26T23:34:43.650" v="5420" actId="47"/>
        <pc:sldMkLst>
          <pc:docMk/>
          <pc:sldMk cId="749232688" sldId="2147376334"/>
        </pc:sldMkLst>
      </pc:sldChg>
      <pc:sldChg chg="del">
        <pc:chgData name="Liliana Munoz Bernal" userId="2324f3e0-d9ca-457e-9d37-4a3322601678" providerId="ADAL" clId="{A87D9486-331A-4C19-948C-E931EF0511DF}" dt="2024-11-26T23:34:43.700" v="5421" actId="47"/>
        <pc:sldMkLst>
          <pc:docMk/>
          <pc:sldMk cId="489592108" sldId="2147376335"/>
        </pc:sldMkLst>
      </pc:sldChg>
      <pc:sldChg chg="del">
        <pc:chgData name="Liliana Munoz Bernal" userId="2324f3e0-d9ca-457e-9d37-4a3322601678" providerId="ADAL" clId="{A87D9486-331A-4C19-948C-E931EF0511DF}" dt="2024-11-26T23:34:43.750" v="5422" actId="47"/>
        <pc:sldMkLst>
          <pc:docMk/>
          <pc:sldMk cId="4023294376" sldId="2147376336"/>
        </pc:sldMkLst>
      </pc:sldChg>
      <pc:sldChg chg="del">
        <pc:chgData name="Liliana Munoz Bernal" userId="2324f3e0-d9ca-457e-9d37-4a3322601678" providerId="ADAL" clId="{A87D9486-331A-4C19-948C-E931EF0511DF}" dt="2024-11-26T23:34:43.801" v="5423" actId="47"/>
        <pc:sldMkLst>
          <pc:docMk/>
          <pc:sldMk cId="1029461121" sldId="2147376337"/>
        </pc:sldMkLst>
      </pc:sldChg>
      <pc:sldChg chg="del">
        <pc:chgData name="Liliana Munoz Bernal" userId="2324f3e0-d9ca-457e-9d37-4a3322601678" providerId="ADAL" clId="{A87D9486-331A-4C19-948C-E931EF0511DF}" dt="2024-11-26T23:34:43.851" v="5424" actId="47"/>
        <pc:sldMkLst>
          <pc:docMk/>
          <pc:sldMk cId="3352148694" sldId="2147376338"/>
        </pc:sldMkLst>
      </pc:sldChg>
      <pc:sldChg chg="del">
        <pc:chgData name="Liliana Munoz Bernal" userId="2324f3e0-d9ca-457e-9d37-4a3322601678" providerId="ADAL" clId="{A87D9486-331A-4C19-948C-E931EF0511DF}" dt="2024-11-26T23:34:43.910" v="5425" actId="47"/>
        <pc:sldMkLst>
          <pc:docMk/>
          <pc:sldMk cId="855005780" sldId="2147376339"/>
        </pc:sldMkLst>
      </pc:sldChg>
      <pc:sldChg chg="del">
        <pc:chgData name="Liliana Munoz Bernal" userId="2324f3e0-d9ca-457e-9d37-4a3322601678" providerId="ADAL" clId="{A87D9486-331A-4C19-948C-E931EF0511DF}" dt="2024-11-26T23:34:43.962" v="5426" actId="47"/>
        <pc:sldMkLst>
          <pc:docMk/>
          <pc:sldMk cId="2980907989" sldId="2147376340"/>
        </pc:sldMkLst>
      </pc:sldChg>
      <pc:sldChg chg="del">
        <pc:chgData name="Liliana Munoz Bernal" userId="2324f3e0-d9ca-457e-9d37-4a3322601678" providerId="ADAL" clId="{A87D9486-331A-4C19-948C-E931EF0511DF}" dt="2024-11-26T23:34:44.016" v="5427" actId="47"/>
        <pc:sldMkLst>
          <pc:docMk/>
          <pc:sldMk cId="95164275" sldId="2147376341"/>
        </pc:sldMkLst>
      </pc:sldChg>
      <pc:sldChg chg="del">
        <pc:chgData name="Liliana Munoz Bernal" userId="2324f3e0-d9ca-457e-9d37-4a3322601678" providerId="ADAL" clId="{A87D9486-331A-4C19-948C-E931EF0511DF}" dt="2024-11-26T23:34:44.068" v="5428" actId="47"/>
        <pc:sldMkLst>
          <pc:docMk/>
          <pc:sldMk cId="3676374201" sldId="2147376342"/>
        </pc:sldMkLst>
      </pc:sldChg>
      <pc:sldChg chg="del">
        <pc:chgData name="Liliana Munoz Bernal" userId="2324f3e0-d9ca-457e-9d37-4a3322601678" providerId="ADAL" clId="{A87D9486-331A-4C19-948C-E931EF0511DF}" dt="2024-11-26T23:34:44.123" v="5429" actId="47"/>
        <pc:sldMkLst>
          <pc:docMk/>
          <pc:sldMk cId="2036138250" sldId="2147376343"/>
        </pc:sldMkLst>
      </pc:sldChg>
      <pc:sldChg chg="del">
        <pc:chgData name="Liliana Munoz Bernal" userId="2324f3e0-d9ca-457e-9d37-4a3322601678" providerId="ADAL" clId="{A87D9486-331A-4C19-948C-E931EF0511DF}" dt="2024-11-26T23:34:44.174" v="5430" actId="47"/>
        <pc:sldMkLst>
          <pc:docMk/>
          <pc:sldMk cId="3755704299" sldId="2147376344"/>
        </pc:sldMkLst>
      </pc:sldChg>
      <pc:sldChg chg="del">
        <pc:chgData name="Liliana Munoz Bernal" userId="2324f3e0-d9ca-457e-9d37-4a3322601678" providerId="ADAL" clId="{A87D9486-331A-4C19-948C-E931EF0511DF}" dt="2024-11-26T23:34:44.224" v="5431" actId="47"/>
        <pc:sldMkLst>
          <pc:docMk/>
          <pc:sldMk cId="2225619144" sldId="2147376345"/>
        </pc:sldMkLst>
      </pc:sldChg>
      <pc:sldChg chg="del">
        <pc:chgData name="Liliana Munoz Bernal" userId="2324f3e0-d9ca-457e-9d37-4a3322601678" providerId="ADAL" clId="{A87D9486-331A-4C19-948C-E931EF0511DF}" dt="2024-11-26T23:34:44.272" v="5432" actId="47"/>
        <pc:sldMkLst>
          <pc:docMk/>
          <pc:sldMk cId="1153986145" sldId="2147376346"/>
        </pc:sldMkLst>
      </pc:sldChg>
      <pc:sldChg chg="del">
        <pc:chgData name="Liliana Munoz Bernal" userId="2324f3e0-d9ca-457e-9d37-4a3322601678" providerId="ADAL" clId="{A87D9486-331A-4C19-948C-E931EF0511DF}" dt="2024-11-26T23:34:44.314" v="5433" actId="47"/>
        <pc:sldMkLst>
          <pc:docMk/>
          <pc:sldMk cId="2119814443" sldId="2147376347"/>
        </pc:sldMkLst>
      </pc:sldChg>
      <pc:sldChg chg="del">
        <pc:chgData name="Liliana Munoz Bernal" userId="2324f3e0-d9ca-457e-9d37-4a3322601678" providerId="ADAL" clId="{A87D9486-331A-4C19-948C-E931EF0511DF}" dt="2024-11-26T23:34:44.365" v="5434" actId="47"/>
        <pc:sldMkLst>
          <pc:docMk/>
          <pc:sldMk cId="302867755" sldId="2147376348"/>
        </pc:sldMkLst>
      </pc:sldChg>
      <pc:sldChg chg="del">
        <pc:chgData name="Liliana Munoz Bernal" userId="2324f3e0-d9ca-457e-9d37-4a3322601678" providerId="ADAL" clId="{A87D9486-331A-4C19-948C-E931EF0511DF}" dt="2024-11-26T23:34:44.425" v="5435" actId="47"/>
        <pc:sldMkLst>
          <pc:docMk/>
          <pc:sldMk cId="2078857314" sldId="2147376349"/>
        </pc:sldMkLst>
      </pc:sldChg>
      <pc:sldChg chg="del">
        <pc:chgData name="Liliana Munoz Bernal" userId="2324f3e0-d9ca-457e-9d37-4a3322601678" providerId="ADAL" clId="{A87D9486-331A-4C19-948C-E931EF0511DF}" dt="2024-11-26T23:34:44.475" v="5436" actId="47"/>
        <pc:sldMkLst>
          <pc:docMk/>
          <pc:sldMk cId="594697437" sldId="2147376350"/>
        </pc:sldMkLst>
      </pc:sldChg>
      <pc:sldChg chg="del">
        <pc:chgData name="Liliana Munoz Bernal" userId="2324f3e0-d9ca-457e-9d37-4a3322601678" providerId="ADAL" clId="{A87D9486-331A-4C19-948C-E931EF0511DF}" dt="2024-11-26T23:34:44.526" v="5437" actId="47"/>
        <pc:sldMkLst>
          <pc:docMk/>
          <pc:sldMk cId="3886049293" sldId="2147376351"/>
        </pc:sldMkLst>
      </pc:sldChg>
      <pc:sldChg chg="del">
        <pc:chgData name="Liliana Munoz Bernal" userId="2324f3e0-d9ca-457e-9d37-4a3322601678" providerId="ADAL" clId="{A87D9486-331A-4C19-948C-E931EF0511DF}" dt="2024-11-26T23:34:44.576" v="5438" actId="47"/>
        <pc:sldMkLst>
          <pc:docMk/>
          <pc:sldMk cId="2896999965" sldId="2147376352"/>
        </pc:sldMkLst>
      </pc:sldChg>
      <pc:sldChg chg="del">
        <pc:chgData name="Liliana Munoz Bernal" userId="2324f3e0-d9ca-457e-9d37-4a3322601678" providerId="ADAL" clId="{A87D9486-331A-4C19-948C-E931EF0511DF}" dt="2024-11-26T23:34:44.634" v="5439" actId="47"/>
        <pc:sldMkLst>
          <pc:docMk/>
          <pc:sldMk cId="1958761033" sldId="2147376353"/>
        </pc:sldMkLst>
      </pc:sldChg>
      <pc:sldChg chg="del">
        <pc:chgData name="Liliana Munoz Bernal" userId="2324f3e0-d9ca-457e-9d37-4a3322601678" providerId="ADAL" clId="{A87D9486-331A-4C19-948C-E931EF0511DF}" dt="2024-11-26T23:34:44.687" v="5440" actId="47"/>
        <pc:sldMkLst>
          <pc:docMk/>
          <pc:sldMk cId="2151163088" sldId="2147376354"/>
        </pc:sldMkLst>
      </pc:sldChg>
      <pc:sldChg chg="del">
        <pc:chgData name="Liliana Munoz Bernal" userId="2324f3e0-d9ca-457e-9d37-4a3322601678" providerId="ADAL" clId="{A87D9486-331A-4C19-948C-E931EF0511DF}" dt="2024-11-26T23:34:44.737" v="5441" actId="47"/>
        <pc:sldMkLst>
          <pc:docMk/>
          <pc:sldMk cId="663152271" sldId="2147376355"/>
        </pc:sldMkLst>
      </pc:sldChg>
      <pc:sldChg chg="del">
        <pc:chgData name="Liliana Munoz Bernal" userId="2324f3e0-d9ca-457e-9d37-4a3322601678" providerId="ADAL" clId="{A87D9486-331A-4C19-948C-E931EF0511DF}" dt="2024-11-26T23:34:44.788" v="5442" actId="47"/>
        <pc:sldMkLst>
          <pc:docMk/>
          <pc:sldMk cId="2890925481" sldId="2147376356"/>
        </pc:sldMkLst>
      </pc:sldChg>
      <pc:sldChg chg="del">
        <pc:chgData name="Liliana Munoz Bernal" userId="2324f3e0-d9ca-457e-9d37-4a3322601678" providerId="ADAL" clId="{A87D9486-331A-4C19-948C-E931EF0511DF}" dt="2024-11-26T23:34:44.848" v="5443" actId="47"/>
        <pc:sldMkLst>
          <pc:docMk/>
          <pc:sldMk cId="2821745761" sldId="2147376357"/>
        </pc:sldMkLst>
      </pc:sldChg>
      <pc:sldChg chg="del">
        <pc:chgData name="Liliana Munoz Bernal" userId="2324f3e0-d9ca-457e-9d37-4a3322601678" providerId="ADAL" clId="{A87D9486-331A-4C19-948C-E931EF0511DF}" dt="2024-11-26T23:34:44.898" v="5444" actId="47"/>
        <pc:sldMkLst>
          <pc:docMk/>
          <pc:sldMk cId="639197254" sldId="2147376358"/>
        </pc:sldMkLst>
      </pc:sldChg>
      <pc:sldChg chg="del">
        <pc:chgData name="Liliana Munoz Bernal" userId="2324f3e0-d9ca-457e-9d37-4a3322601678" providerId="ADAL" clId="{A87D9486-331A-4C19-948C-E931EF0511DF}" dt="2024-11-26T23:34:44.947" v="5445" actId="47"/>
        <pc:sldMkLst>
          <pc:docMk/>
          <pc:sldMk cId="3089603462" sldId="2147376359"/>
        </pc:sldMkLst>
      </pc:sldChg>
      <pc:sldChg chg="del">
        <pc:chgData name="Liliana Munoz Bernal" userId="2324f3e0-d9ca-457e-9d37-4a3322601678" providerId="ADAL" clId="{A87D9486-331A-4C19-948C-E931EF0511DF}" dt="2024-11-26T23:34:44.989" v="5446" actId="47"/>
        <pc:sldMkLst>
          <pc:docMk/>
          <pc:sldMk cId="477330229" sldId="2147376360"/>
        </pc:sldMkLst>
      </pc:sldChg>
      <pc:sldChg chg="del">
        <pc:chgData name="Liliana Munoz Bernal" userId="2324f3e0-d9ca-457e-9d37-4a3322601678" providerId="ADAL" clId="{A87D9486-331A-4C19-948C-E931EF0511DF}" dt="2024-11-26T23:34:45.039" v="5447" actId="47"/>
        <pc:sldMkLst>
          <pc:docMk/>
          <pc:sldMk cId="1141231643" sldId="2147376361"/>
        </pc:sldMkLst>
      </pc:sldChg>
      <pc:sldChg chg="del">
        <pc:chgData name="Liliana Munoz Bernal" userId="2324f3e0-d9ca-457e-9d37-4a3322601678" providerId="ADAL" clId="{A87D9486-331A-4C19-948C-E931EF0511DF}" dt="2024-11-26T23:34:45.089" v="5448" actId="47"/>
        <pc:sldMkLst>
          <pc:docMk/>
          <pc:sldMk cId="4228313703" sldId="2147376362"/>
        </pc:sldMkLst>
      </pc:sldChg>
      <pc:sldChg chg="del">
        <pc:chgData name="Liliana Munoz Bernal" userId="2324f3e0-d9ca-457e-9d37-4a3322601678" providerId="ADAL" clId="{A87D9486-331A-4C19-948C-E931EF0511DF}" dt="2024-11-26T23:34:45.140" v="5449" actId="47"/>
        <pc:sldMkLst>
          <pc:docMk/>
          <pc:sldMk cId="1628295129" sldId="2147376363"/>
        </pc:sldMkLst>
      </pc:sldChg>
      <pc:sldChg chg="del">
        <pc:chgData name="Liliana Munoz Bernal" userId="2324f3e0-d9ca-457e-9d37-4a3322601678" providerId="ADAL" clId="{A87D9486-331A-4C19-948C-E931EF0511DF}" dt="2024-11-26T23:34:45.180" v="5450" actId="47"/>
        <pc:sldMkLst>
          <pc:docMk/>
          <pc:sldMk cId="984458693" sldId="2147376364"/>
        </pc:sldMkLst>
      </pc:sldChg>
      <pc:sldChg chg="del">
        <pc:chgData name="Liliana Munoz Bernal" userId="2324f3e0-d9ca-457e-9d37-4a3322601678" providerId="ADAL" clId="{A87D9486-331A-4C19-948C-E931EF0511DF}" dt="2024-11-26T23:34:45.230" v="5451" actId="47"/>
        <pc:sldMkLst>
          <pc:docMk/>
          <pc:sldMk cId="3345038502" sldId="2147376365"/>
        </pc:sldMkLst>
      </pc:sldChg>
      <pc:sldChg chg="del">
        <pc:chgData name="Liliana Munoz Bernal" userId="2324f3e0-d9ca-457e-9d37-4a3322601678" providerId="ADAL" clId="{A87D9486-331A-4C19-948C-E931EF0511DF}" dt="2024-11-26T23:34:45.281" v="5452" actId="47"/>
        <pc:sldMkLst>
          <pc:docMk/>
          <pc:sldMk cId="499011129" sldId="2147376366"/>
        </pc:sldMkLst>
      </pc:sldChg>
      <pc:sldChg chg="del">
        <pc:chgData name="Liliana Munoz Bernal" userId="2324f3e0-d9ca-457e-9d37-4a3322601678" providerId="ADAL" clId="{A87D9486-331A-4C19-948C-E931EF0511DF}" dt="2024-11-26T23:34:45.331" v="5453" actId="47"/>
        <pc:sldMkLst>
          <pc:docMk/>
          <pc:sldMk cId="2978774761" sldId="2147376367"/>
        </pc:sldMkLst>
      </pc:sldChg>
      <pc:sldChg chg="del">
        <pc:chgData name="Liliana Munoz Bernal" userId="2324f3e0-d9ca-457e-9d37-4a3322601678" providerId="ADAL" clId="{A87D9486-331A-4C19-948C-E931EF0511DF}" dt="2024-11-26T23:34:45.371" v="5454" actId="47"/>
        <pc:sldMkLst>
          <pc:docMk/>
          <pc:sldMk cId="4019611337" sldId="2147376368"/>
        </pc:sldMkLst>
      </pc:sldChg>
      <pc:sldChg chg="del">
        <pc:chgData name="Liliana Munoz Bernal" userId="2324f3e0-d9ca-457e-9d37-4a3322601678" providerId="ADAL" clId="{A87D9486-331A-4C19-948C-E931EF0511DF}" dt="2024-11-26T23:34:45.421" v="5455" actId="47"/>
        <pc:sldMkLst>
          <pc:docMk/>
          <pc:sldMk cId="827925780" sldId="2147376369"/>
        </pc:sldMkLst>
      </pc:sldChg>
      <pc:sldChg chg="del">
        <pc:chgData name="Liliana Munoz Bernal" userId="2324f3e0-d9ca-457e-9d37-4a3322601678" providerId="ADAL" clId="{A87D9486-331A-4C19-948C-E931EF0511DF}" dt="2024-11-26T23:34:45.472" v="5456" actId="47"/>
        <pc:sldMkLst>
          <pc:docMk/>
          <pc:sldMk cId="775858851" sldId="2147376370"/>
        </pc:sldMkLst>
      </pc:sldChg>
      <pc:sldChg chg="del">
        <pc:chgData name="Liliana Munoz Bernal" userId="2324f3e0-d9ca-457e-9d37-4a3322601678" providerId="ADAL" clId="{A87D9486-331A-4C19-948C-E931EF0511DF}" dt="2024-11-26T23:34:45.522" v="5457" actId="47"/>
        <pc:sldMkLst>
          <pc:docMk/>
          <pc:sldMk cId="1069810058" sldId="2147376371"/>
        </pc:sldMkLst>
      </pc:sldChg>
      <pc:sldChg chg="del">
        <pc:chgData name="Liliana Munoz Bernal" userId="2324f3e0-d9ca-457e-9d37-4a3322601678" providerId="ADAL" clId="{A87D9486-331A-4C19-948C-E931EF0511DF}" dt="2024-11-26T23:34:45.570" v="5458" actId="47"/>
        <pc:sldMkLst>
          <pc:docMk/>
          <pc:sldMk cId="2660607212" sldId="2147376372"/>
        </pc:sldMkLst>
      </pc:sldChg>
      <pc:sldChg chg="del">
        <pc:chgData name="Liliana Munoz Bernal" userId="2324f3e0-d9ca-457e-9d37-4a3322601678" providerId="ADAL" clId="{A87D9486-331A-4C19-948C-E931EF0511DF}" dt="2024-11-26T23:34:45.623" v="5459" actId="47"/>
        <pc:sldMkLst>
          <pc:docMk/>
          <pc:sldMk cId="836411425" sldId="2147376373"/>
        </pc:sldMkLst>
      </pc:sldChg>
      <pc:sldChg chg="del">
        <pc:chgData name="Liliana Munoz Bernal" userId="2324f3e0-d9ca-457e-9d37-4a3322601678" providerId="ADAL" clId="{A87D9486-331A-4C19-948C-E931EF0511DF}" dt="2024-11-26T23:34:45.671" v="5460" actId="47"/>
        <pc:sldMkLst>
          <pc:docMk/>
          <pc:sldMk cId="467241290" sldId="2147376374"/>
        </pc:sldMkLst>
      </pc:sldChg>
      <pc:sldChg chg="del">
        <pc:chgData name="Liliana Munoz Bernal" userId="2324f3e0-d9ca-457e-9d37-4a3322601678" providerId="ADAL" clId="{A87D9486-331A-4C19-948C-E931EF0511DF}" dt="2024-11-26T23:34:45.733" v="5461" actId="47"/>
        <pc:sldMkLst>
          <pc:docMk/>
          <pc:sldMk cId="1333361252" sldId="2147376375"/>
        </pc:sldMkLst>
      </pc:sldChg>
      <pc:sldChg chg="del">
        <pc:chgData name="Liliana Munoz Bernal" userId="2324f3e0-d9ca-457e-9d37-4a3322601678" providerId="ADAL" clId="{A87D9486-331A-4C19-948C-E931EF0511DF}" dt="2024-11-26T23:34:45.802" v="5462" actId="47"/>
        <pc:sldMkLst>
          <pc:docMk/>
          <pc:sldMk cId="2383251870" sldId="2147376376"/>
        </pc:sldMkLst>
      </pc:sldChg>
      <pc:sldChg chg="del">
        <pc:chgData name="Liliana Munoz Bernal" userId="2324f3e0-d9ca-457e-9d37-4a3322601678" providerId="ADAL" clId="{A87D9486-331A-4C19-948C-E931EF0511DF}" dt="2024-11-26T23:34:45.854" v="5463" actId="47"/>
        <pc:sldMkLst>
          <pc:docMk/>
          <pc:sldMk cId="4134071563" sldId="2147376377"/>
        </pc:sldMkLst>
      </pc:sldChg>
      <pc:sldChg chg="del">
        <pc:chgData name="Liliana Munoz Bernal" userId="2324f3e0-d9ca-457e-9d37-4a3322601678" providerId="ADAL" clId="{A87D9486-331A-4C19-948C-E931EF0511DF}" dt="2024-11-26T23:34:45.904" v="5464" actId="47"/>
        <pc:sldMkLst>
          <pc:docMk/>
          <pc:sldMk cId="1296345515" sldId="2147376378"/>
        </pc:sldMkLst>
      </pc:sldChg>
      <pc:sldChg chg="del">
        <pc:chgData name="Liliana Munoz Bernal" userId="2324f3e0-d9ca-457e-9d37-4a3322601678" providerId="ADAL" clId="{A87D9486-331A-4C19-948C-E931EF0511DF}" dt="2024-11-26T23:34:45.955" v="5465" actId="47"/>
        <pc:sldMkLst>
          <pc:docMk/>
          <pc:sldMk cId="631229457" sldId="2147376379"/>
        </pc:sldMkLst>
      </pc:sldChg>
      <pc:sldChg chg="del">
        <pc:chgData name="Liliana Munoz Bernal" userId="2324f3e0-d9ca-457e-9d37-4a3322601678" providerId="ADAL" clId="{A87D9486-331A-4C19-948C-E931EF0511DF}" dt="2024-11-26T23:34:46.005" v="5466" actId="47"/>
        <pc:sldMkLst>
          <pc:docMk/>
          <pc:sldMk cId="722027625" sldId="2147376380"/>
        </pc:sldMkLst>
      </pc:sldChg>
      <pc:sldChg chg="del">
        <pc:chgData name="Liliana Munoz Bernal" userId="2324f3e0-d9ca-457e-9d37-4a3322601678" providerId="ADAL" clId="{A87D9486-331A-4C19-948C-E931EF0511DF}" dt="2024-11-26T23:34:46.055" v="5467" actId="47"/>
        <pc:sldMkLst>
          <pc:docMk/>
          <pc:sldMk cId="710770433" sldId="2147376381"/>
        </pc:sldMkLst>
      </pc:sldChg>
      <pc:sldChg chg="del">
        <pc:chgData name="Liliana Munoz Bernal" userId="2324f3e0-d9ca-457e-9d37-4a3322601678" providerId="ADAL" clId="{A87D9486-331A-4C19-948C-E931EF0511DF}" dt="2024-11-26T23:34:46.096" v="5468" actId="47"/>
        <pc:sldMkLst>
          <pc:docMk/>
          <pc:sldMk cId="2790487294" sldId="2147376382"/>
        </pc:sldMkLst>
      </pc:sldChg>
      <pc:sldChg chg="del">
        <pc:chgData name="Liliana Munoz Bernal" userId="2324f3e0-d9ca-457e-9d37-4a3322601678" providerId="ADAL" clId="{A87D9486-331A-4C19-948C-E931EF0511DF}" dt="2024-11-26T23:34:46.146" v="5469" actId="47"/>
        <pc:sldMkLst>
          <pc:docMk/>
          <pc:sldMk cId="1146140628" sldId="2147376383"/>
        </pc:sldMkLst>
      </pc:sldChg>
      <pc:sldChg chg="del">
        <pc:chgData name="Liliana Munoz Bernal" userId="2324f3e0-d9ca-457e-9d37-4a3322601678" providerId="ADAL" clId="{A87D9486-331A-4C19-948C-E931EF0511DF}" dt="2024-11-26T23:34:46.196" v="5470" actId="47"/>
        <pc:sldMkLst>
          <pc:docMk/>
          <pc:sldMk cId="3288558192" sldId="2147376384"/>
        </pc:sldMkLst>
      </pc:sldChg>
      <pc:sldChg chg="del">
        <pc:chgData name="Liliana Munoz Bernal" userId="2324f3e0-d9ca-457e-9d37-4a3322601678" providerId="ADAL" clId="{A87D9486-331A-4C19-948C-E931EF0511DF}" dt="2024-11-26T23:34:46.236" v="5471" actId="47"/>
        <pc:sldMkLst>
          <pc:docMk/>
          <pc:sldMk cId="1243029422" sldId="2147376385"/>
        </pc:sldMkLst>
      </pc:sldChg>
      <pc:sldChg chg="del">
        <pc:chgData name="Liliana Munoz Bernal" userId="2324f3e0-d9ca-457e-9d37-4a3322601678" providerId="ADAL" clId="{A87D9486-331A-4C19-948C-E931EF0511DF}" dt="2024-11-26T23:34:46.284" v="5472" actId="47"/>
        <pc:sldMkLst>
          <pc:docMk/>
          <pc:sldMk cId="2259896869" sldId="2147376386"/>
        </pc:sldMkLst>
      </pc:sldChg>
      <pc:sldChg chg="del">
        <pc:chgData name="Liliana Munoz Bernal" userId="2324f3e0-d9ca-457e-9d37-4a3322601678" providerId="ADAL" clId="{A87D9486-331A-4C19-948C-E931EF0511DF}" dt="2024-11-26T23:34:46.327" v="5473" actId="47"/>
        <pc:sldMkLst>
          <pc:docMk/>
          <pc:sldMk cId="3789454220" sldId="2147376387"/>
        </pc:sldMkLst>
      </pc:sldChg>
      <pc:sldChg chg="del">
        <pc:chgData name="Liliana Munoz Bernal" userId="2324f3e0-d9ca-457e-9d37-4a3322601678" providerId="ADAL" clId="{A87D9486-331A-4C19-948C-E931EF0511DF}" dt="2024-11-26T23:34:46.367" v="5474" actId="47"/>
        <pc:sldMkLst>
          <pc:docMk/>
          <pc:sldMk cId="2276226947" sldId="2147376388"/>
        </pc:sldMkLst>
      </pc:sldChg>
      <pc:sldChg chg="del">
        <pc:chgData name="Liliana Munoz Bernal" userId="2324f3e0-d9ca-457e-9d37-4a3322601678" providerId="ADAL" clId="{A87D9486-331A-4C19-948C-E931EF0511DF}" dt="2024-11-26T23:34:46.417" v="5475" actId="47"/>
        <pc:sldMkLst>
          <pc:docMk/>
          <pc:sldMk cId="1587369932" sldId="2147376389"/>
        </pc:sldMkLst>
      </pc:sldChg>
      <pc:sldChg chg="del">
        <pc:chgData name="Liliana Munoz Bernal" userId="2324f3e0-d9ca-457e-9d37-4a3322601678" providerId="ADAL" clId="{A87D9486-331A-4C19-948C-E931EF0511DF}" dt="2024-11-26T23:34:46.457" v="5476" actId="47"/>
        <pc:sldMkLst>
          <pc:docMk/>
          <pc:sldMk cId="3434960106" sldId="2147376390"/>
        </pc:sldMkLst>
      </pc:sldChg>
      <pc:sldChg chg="del">
        <pc:chgData name="Liliana Munoz Bernal" userId="2324f3e0-d9ca-457e-9d37-4a3322601678" providerId="ADAL" clId="{A87D9486-331A-4C19-948C-E931EF0511DF}" dt="2024-11-26T23:34:46.508" v="5477" actId="47"/>
        <pc:sldMkLst>
          <pc:docMk/>
          <pc:sldMk cId="2359682652" sldId="2147376391"/>
        </pc:sldMkLst>
      </pc:sldChg>
      <pc:sldChg chg="del">
        <pc:chgData name="Liliana Munoz Bernal" userId="2324f3e0-d9ca-457e-9d37-4a3322601678" providerId="ADAL" clId="{A87D9486-331A-4C19-948C-E931EF0511DF}" dt="2024-11-26T23:34:46.558" v="5478" actId="47"/>
        <pc:sldMkLst>
          <pc:docMk/>
          <pc:sldMk cId="1158634847" sldId="2147376392"/>
        </pc:sldMkLst>
      </pc:sldChg>
      <pc:sldChg chg="del">
        <pc:chgData name="Liliana Munoz Bernal" userId="2324f3e0-d9ca-457e-9d37-4a3322601678" providerId="ADAL" clId="{A87D9486-331A-4C19-948C-E931EF0511DF}" dt="2024-11-26T23:34:46.598" v="5479" actId="47"/>
        <pc:sldMkLst>
          <pc:docMk/>
          <pc:sldMk cId="2680641746" sldId="2147376393"/>
        </pc:sldMkLst>
      </pc:sldChg>
      <pc:sldChg chg="del">
        <pc:chgData name="Liliana Munoz Bernal" userId="2324f3e0-d9ca-457e-9d37-4a3322601678" providerId="ADAL" clId="{A87D9486-331A-4C19-948C-E931EF0511DF}" dt="2024-11-26T23:34:46.648" v="5480" actId="47"/>
        <pc:sldMkLst>
          <pc:docMk/>
          <pc:sldMk cId="2487008798" sldId="2147376394"/>
        </pc:sldMkLst>
      </pc:sldChg>
      <pc:sldChg chg="del">
        <pc:chgData name="Liliana Munoz Bernal" userId="2324f3e0-d9ca-457e-9d37-4a3322601678" providerId="ADAL" clId="{A87D9486-331A-4C19-948C-E931EF0511DF}" dt="2024-11-26T23:34:46.689" v="5481" actId="47"/>
        <pc:sldMkLst>
          <pc:docMk/>
          <pc:sldMk cId="2078258371" sldId="2147376395"/>
        </pc:sldMkLst>
      </pc:sldChg>
      <pc:sldChg chg="del">
        <pc:chgData name="Liliana Munoz Bernal" userId="2324f3e0-d9ca-457e-9d37-4a3322601678" providerId="ADAL" clId="{A87D9486-331A-4C19-948C-E931EF0511DF}" dt="2024-11-26T23:34:46.739" v="5482" actId="47"/>
        <pc:sldMkLst>
          <pc:docMk/>
          <pc:sldMk cId="1095025225" sldId="2147376396"/>
        </pc:sldMkLst>
      </pc:sldChg>
      <pc:sldChg chg="del">
        <pc:chgData name="Liliana Munoz Bernal" userId="2324f3e0-d9ca-457e-9d37-4a3322601678" providerId="ADAL" clId="{A87D9486-331A-4C19-948C-E931EF0511DF}" dt="2024-11-26T23:34:46.787" v="5483" actId="47"/>
        <pc:sldMkLst>
          <pc:docMk/>
          <pc:sldMk cId="3176876236" sldId="2147376397"/>
        </pc:sldMkLst>
      </pc:sldChg>
      <pc:sldChg chg="del">
        <pc:chgData name="Liliana Munoz Bernal" userId="2324f3e0-d9ca-457e-9d37-4a3322601678" providerId="ADAL" clId="{A87D9486-331A-4C19-948C-E931EF0511DF}" dt="2024-11-26T23:34:46.829" v="5484" actId="47"/>
        <pc:sldMkLst>
          <pc:docMk/>
          <pc:sldMk cId="3314728735" sldId="2147376398"/>
        </pc:sldMkLst>
      </pc:sldChg>
      <pc:sldChg chg="del">
        <pc:chgData name="Liliana Munoz Bernal" userId="2324f3e0-d9ca-457e-9d37-4a3322601678" providerId="ADAL" clId="{A87D9486-331A-4C19-948C-E931EF0511DF}" dt="2024-11-26T23:34:46.878" v="5485" actId="47"/>
        <pc:sldMkLst>
          <pc:docMk/>
          <pc:sldMk cId="1168003561" sldId="2147376399"/>
        </pc:sldMkLst>
      </pc:sldChg>
      <pc:sldChg chg="del">
        <pc:chgData name="Liliana Munoz Bernal" userId="2324f3e0-d9ca-457e-9d37-4a3322601678" providerId="ADAL" clId="{A87D9486-331A-4C19-948C-E931EF0511DF}" dt="2024-11-26T23:34:46.920" v="5486" actId="47"/>
        <pc:sldMkLst>
          <pc:docMk/>
          <pc:sldMk cId="4117467919" sldId="2147376400"/>
        </pc:sldMkLst>
      </pc:sldChg>
      <pc:sldChg chg="del">
        <pc:chgData name="Liliana Munoz Bernal" userId="2324f3e0-d9ca-457e-9d37-4a3322601678" providerId="ADAL" clId="{A87D9486-331A-4C19-948C-E931EF0511DF}" dt="2024-11-26T23:34:49.004" v="5487" actId="47"/>
        <pc:sldMkLst>
          <pc:docMk/>
          <pc:sldMk cId="209366698" sldId="2147376401"/>
        </pc:sldMkLst>
      </pc:sldChg>
      <pc:sldChg chg="del">
        <pc:chgData name="Liliana Munoz Bernal" userId="2324f3e0-d9ca-457e-9d37-4a3322601678" providerId="ADAL" clId="{A87D9486-331A-4C19-948C-E931EF0511DF}" dt="2024-11-26T23:34:49.507" v="5488" actId="47"/>
        <pc:sldMkLst>
          <pc:docMk/>
          <pc:sldMk cId="2205060938" sldId="2147376402"/>
        </pc:sldMkLst>
      </pc:sldChg>
      <pc:sldChg chg="del">
        <pc:chgData name="Liliana Munoz Bernal" userId="2324f3e0-d9ca-457e-9d37-4a3322601678" providerId="ADAL" clId="{A87D9486-331A-4C19-948C-E931EF0511DF}" dt="2024-11-26T23:34:49.550" v="5489" actId="47"/>
        <pc:sldMkLst>
          <pc:docMk/>
          <pc:sldMk cId="1921548538" sldId="2147376403"/>
        </pc:sldMkLst>
      </pc:sldChg>
      <pc:sldChg chg="del">
        <pc:chgData name="Liliana Munoz Bernal" userId="2324f3e0-d9ca-457e-9d37-4a3322601678" providerId="ADAL" clId="{A87D9486-331A-4C19-948C-E931EF0511DF}" dt="2024-11-26T23:34:49.600" v="5490" actId="47"/>
        <pc:sldMkLst>
          <pc:docMk/>
          <pc:sldMk cId="3548545621" sldId="2147376404"/>
        </pc:sldMkLst>
      </pc:sldChg>
      <pc:sldChg chg="del">
        <pc:chgData name="Liliana Munoz Bernal" userId="2324f3e0-d9ca-457e-9d37-4a3322601678" providerId="ADAL" clId="{A87D9486-331A-4C19-948C-E931EF0511DF}" dt="2024-11-26T23:34:49.640" v="5491" actId="47"/>
        <pc:sldMkLst>
          <pc:docMk/>
          <pc:sldMk cId="1529762832" sldId="2147376405"/>
        </pc:sldMkLst>
      </pc:sldChg>
      <pc:sldChg chg="del">
        <pc:chgData name="Liliana Munoz Bernal" userId="2324f3e0-d9ca-457e-9d37-4a3322601678" providerId="ADAL" clId="{A87D9486-331A-4C19-948C-E931EF0511DF}" dt="2024-11-26T23:34:49.690" v="5492" actId="47"/>
        <pc:sldMkLst>
          <pc:docMk/>
          <pc:sldMk cId="2238326591" sldId="2147376406"/>
        </pc:sldMkLst>
      </pc:sldChg>
      <pc:sldChg chg="del">
        <pc:chgData name="Liliana Munoz Bernal" userId="2324f3e0-d9ca-457e-9d37-4a3322601678" providerId="ADAL" clId="{A87D9486-331A-4C19-948C-E931EF0511DF}" dt="2024-11-26T23:34:49.730" v="5493" actId="47"/>
        <pc:sldMkLst>
          <pc:docMk/>
          <pc:sldMk cId="1497206684" sldId="2147376407"/>
        </pc:sldMkLst>
      </pc:sldChg>
      <pc:sldChg chg="del">
        <pc:chgData name="Liliana Munoz Bernal" userId="2324f3e0-d9ca-457e-9d37-4a3322601678" providerId="ADAL" clId="{A87D9486-331A-4C19-948C-E931EF0511DF}" dt="2024-11-26T23:34:49.781" v="5494" actId="47"/>
        <pc:sldMkLst>
          <pc:docMk/>
          <pc:sldMk cId="3437416202" sldId="2147376408"/>
        </pc:sldMkLst>
      </pc:sldChg>
      <pc:sldChg chg="del">
        <pc:chgData name="Liliana Munoz Bernal" userId="2324f3e0-d9ca-457e-9d37-4a3322601678" providerId="ADAL" clId="{A87D9486-331A-4C19-948C-E931EF0511DF}" dt="2024-11-26T23:34:49.821" v="5495" actId="47"/>
        <pc:sldMkLst>
          <pc:docMk/>
          <pc:sldMk cId="546986511" sldId="2147376409"/>
        </pc:sldMkLst>
      </pc:sldChg>
      <pc:sldChg chg="del">
        <pc:chgData name="Liliana Munoz Bernal" userId="2324f3e0-d9ca-457e-9d37-4a3322601678" providerId="ADAL" clId="{A87D9486-331A-4C19-948C-E931EF0511DF}" dt="2024-11-26T23:34:49.869" v="5496" actId="47"/>
        <pc:sldMkLst>
          <pc:docMk/>
          <pc:sldMk cId="2686299758" sldId="2147376410"/>
        </pc:sldMkLst>
      </pc:sldChg>
      <pc:sldChg chg="del">
        <pc:chgData name="Liliana Munoz Bernal" userId="2324f3e0-d9ca-457e-9d37-4a3322601678" providerId="ADAL" clId="{A87D9486-331A-4C19-948C-E931EF0511DF}" dt="2024-11-26T23:34:49.912" v="5497" actId="47"/>
        <pc:sldMkLst>
          <pc:docMk/>
          <pc:sldMk cId="1165271068" sldId="2147376411"/>
        </pc:sldMkLst>
      </pc:sldChg>
      <pc:sldChg chg="del">
        <pc:chgData name="Liliana Munoz Bernal" userId="2324f3e0-d9ca-457e-9d37-4a3322601678" providerId="ADAL" clId="{A87D9486-331A-4C19-948C-E931EF0511DF}" dt="2024-11-26T23:34:49.952" v="5498" actId="47"/>
        <pc:sldMkLst>
          <pc:docMk/>
          <pc:sldMk cId="2109326646" sldId="2147376412"/>
        </pc:sldMkLst>
      </pc:sldChg>
      <pc:sldChg chg="del">
        <pc:chgData name="Liliana Munoz Bernal" userId="2324f3e0-d9ca-457e-9d37-4a3322601678" providerId="ADAL" clId="{A87D9486-331A-4C19-948C-E931EF0511DF}" dt="2024-11-26T23:34:50.002" v="5499" actId="47"/>
        <pc:sldMkLst>
          <pc:docMk/>
          <pc:sldMk cId="2479087976" sldId="2147376413"/>
        </pc:sldMkLst>
      </pc:sldChg>
      <pc:sldChg chg="del">
        <pc:chgData name="Liliana Munoz Bernal" userId="2324f3e0-d9ca-457e-9d37-4a3322601678" providerId="ADAL" clId="{A87D9486-331A-4C19-948C-E931EF0511DF}" dt="2024-11-26T23:34:50.043" v="5500" actId="47"/>
        <pc:sldMkLst>
          <pc:docMk/>
          <pc:sldMk cId="2416473491" sldId="2147376414"/>
        </pc:sldMkLst>
      </pc:sldChg>
      <pc:sldChg chg="del">
        <pc:chgData name="Liliana Munoz Bernal" userId="2324f3e0-d9ca-457e-9d37-4a3322601678" providerId="ADAL" clId="{A87D9486-331A-4C19-948C-E931EF0511DF}" dt="2024-11-26T23:34:50.091" v="5501" actId="47"/>
        <pc:sldMkLst>
          <pc:docMk/>
          <pc:sldMk cId="3549916160" sldId="2147376415"/>
        </pc:sldMkLst>
      </pc:sldChg>
      <pc:sldChg chg="del">
        <pc:chgData name="Liliana Munoz Bernal" userId="2324f3e0-d9ca-457e-9d37-4a3322601678" providerId="ADAL" clId="{A87D9486-331A-4C19-948C-E931EF0511DF}" dt="2024-11-26T23:34:50.134" v="5502" actId="47"/>
        <pc:sldMkLst>
          <pc:docMk/>
          <pc:sldMk cId="200763309" sldId="2147376416"/>
        </pc:sldMkLst>
      </pc:sldChg>
      <pc:sldChg chg="del">
        <pc:chgData name="Liliana Munoz Bernal" userId="2324f3e0-d9ca-457e-9d37-4a3322601678" providerId="ADAL" clId="{A87D9486-331A-4C19-948C-E931EF0511DF}" dt="2024-11-26T23:34:50.174" v="5503" actId="47"/>
        <pc:sldMkLst>
          <pc:docMk/>
          <pc:sldMk cId="2066719658" sldId="2147376417"/>
        </pc:sldMkLst>
      </pc:sldChg>
      <pc:sldChg chg="del">
        <pc:chgData name="Liliana Munoz Bernal" userId="2324f3e0-d9ca-457e-9d37-4a3322601678" providerId="ADAL" clId="{A87D9486-331A-4C19-948C-E931EF0511DF}" dt="2024-11-26T23:34:50.214" v="5504" actId="47"/>
        <pc:sldMkLst>
          <pc:docMk/>
          <pc:sldMk cId="1844485396" sldId="2147376418"/>
        </pc:sldMkLst>
      </pc:sldChg>
      <pc:sldChg chg="del">
        <pc:chgData name="Liliana Munoz Bernal" userId="2324f3e0-d9ca-457e-9d37-4a3322601678" providerId="ADAL" clId="{A87D9486-331A-4C19-948C-E931EF0511DF}" dt="2024-11-26T23:34:50.263" v="5505" actId="47"/>
        <pc:sldMkLst>
          <pc:docMk/>
          <pc:sldMk cId="3905962654" sldId="2147376419"/>
        </pc:sldMkLst>
      </pc:sldChg>
      <pc:sldChg chg="del">
        <pc:chgData name="Liliana Munoz Bernal" userId="2324f3e0-d9ca-457e-9d37-4a3322601678" providerId="ADAL" clId="{A87D9486-331A-4C19-948C-E931EF0511DF}" dt="2024-11-26T23:34:50.305" v="5506" actId="47"/>
        <pc:sldMkLst>
          <pc:docMk/>
          <pc:sldMk cId="2111778475" sldId="2147376420"/>
        </pc:sldMkLst>
      </pc:sldChg>
      <pc:sldChg chg="del">
        <pc:chgData name="Liliana Munoz Bernal" userId="2324f3e0-d9ca-457e-9d37-4a3322601678" providerId="ADAL" clId="{A87D9486-331A-4C19-948C-E931EF0511DF}" dt="2024-11-26T23:34:50.345" v="5507" actId="47"/>
        <pc:sldMkLst>
          <pc:docMk/>
          <pc:sldMk cId="1795124549" sldId="2147376421"/>
        </pc:sldMkLst>
      </pc:sldChg>
      <pc:sldChg chg="del">
        <pc:chgData name="Liliana Munoz Bernal" userId="2324f3e0-d9ca-457e-9d37-4a3322601678" providerId="ADAL" clId="{A87D9486-331A-4C19-948C-E931EF0511DF}" dt="2024-11-26T23:34:50.395" v="5508" actId="47"/>
        <pc:sldMkLst>
          <pc:docMk/>
          <pc:sldMk cId="833009272" sldId="2147376422"/>
        </pc:sldMkLst>
      </pc:sldChg>
      <pc:sldChg chg="del">
        <pc:chgData name="Liliana Munoz Bernal" userId="2324f3e0-d9ca-457e-9d37-4a3322601678" providerId="ADAL" clId="{A87D9486-331A-4C19-948C-E931EF0511DF}" dt="2024-11-26T23:34:50.444" v="5509" actId="47"/>
        <pc:sldMkLst>
          <pc:docMk/>
          <pc:sldMk cId="357161274" sldId="2147376423"/>
        </pc:sldMkLst>
      </pc:sldChg>
      <pc:sldChg chg="del">
        <pc:chgData name="Liliana Munoz Bernal" userId="2324f3e0-d9ca-457e-9d37-4a3322601678" providerId="ADAL" clId="{A87D9486-331A-4C19-948C-E931EF0511DF}" dt="2024-11-26T23:34:50.486" v="5510" actId="47"/>
        <pc:sldMkLst>
          <pc:docMk/>
          <pc:sldMk cId="1098687983" sldId="2147376424"/>
        </pc:sldMkLst>
      </pc:sldChg>
      <pc:sldChg chg="del">
        <pc:chgData name="Liliana Munoz Bernal" userId="2324f3e0-d9ca-457e-9d37-4a3322601678" providerId="ADAL" clId="{A87D9486-331A-4C19-948C-E931EF0511DF}" dt="2024-11-26T23:34:50.526" v="5511" actId="47"/>
        <pc:sldMkLst>
          <pc:docMk/>
          <pc:sldMk cId="1525593302" sldId="2147376425"/>
        </pc:sldMkLst>
      </pc:sldChg>
      <pc:sldChg chg="del">
        <pc:chgData name="Liliana Munoz Bernal" userId="2324f3e0-d9ca-457e-9d37-4a3322601678" providerId="ADAL" clId="{A87D9486-331A-4C19-948C-E931EF0511DF}" dt="2024-11-26T23:34:50.576" v="5512" actId="47"/>
        <pc:sldMkLst>
          <pc:docMk/>
          <pc:sldMk cId="406961723" sldId="2147376426"/>
        </pc:sldMkLst>
      </pc:sldChg>
      <pc:sldChg chg="del">
        <pc:chgData name="Liliana Munoz Bernal" userId="2324f3e0-d9ca-457e-9d37-4a3322601678" providerId="ADAL" clId="{A87D9486-331A-4C19-948C-E931EF0511DF}" dt="2024-11-26T23:34:50.616" v="5513" actId="47"/>
        <pc:sldMkLst>
          <pc:docMk/>
          <pc:sldMk cId="2759746644" sldId="2147376427"/>
        </pc:sldMkLst>
      </pc:sldChg>
      <pc:sldChg chg="del">
        <pc:chgData name="Liliana Munoz Bernal" userId="2324f3e0-d9ca-457e-9d37-4a3322601678" providerId="ADAL" clId="{A87D9486-331A-4C19-948C-E931EF0511DF}" dt="2024-11-26T23:34:50.656" v="5514" actId="47"/>
        <pc:sldMkLst>
          <pc:docMk/>
          <pc:sldMk cId="280648213" sldId="2147376428"/>
        </pc:sldMkLst>
      </pc:sldChg>
      <pc:sldChg chg="del">
        <pc:chgData name="Liliana Munoz Bernal" userId="2324f3e0-d9ca-457e-9d37-4a3322601678" providerId="ADAL" clId="{A87D9486-331A-4C19-948C-E931EF0511DF}" dt="2024-11-26T23:34:50.705" v="5515" actId="47"/>
        <pc:sldMkLst>
          <pc:docMk/>
          <pc:sldMk cId="1723322213" sldId="2147376429"/>
        </pc:sldMkLst>
      </pc:sldChg>
      <pc:sldChg chg="del">
        <pc:chgData name="Liliana Munoz Bernal" userId="2324f3e0-d9ca-457e-9d37-4a3322601678" providerId="ADAL" clId="{A87D9486-331A-4C19-948C-E931EF0511DF}" dt="2024-11-26T23:34:50.747" v="5516" actId="47"/>
        <pc:sldMkLst>
          <pc:docMk/>
          <pc:sldMk cId="2191374639" sldId="2147376430"/>
        </pc:sldMkLst>
      </pc:sldChg>
      <pc:sldChg chg="del">
        <pc:chgData name="Liliana Munoz Bernal" userId="2324f3e0-d9ca-457e-9d37-4a3322601678" providerId="ADAL" clId="{A87D9486-331A-4C19-948C-E931EF0511DF}" dt="2024-11-26T23:34:50.787" v="5517" actId="47"/>
        <pc:sldMkLst>
          <pc:docMk/>
          <pc:sldMk cId="1026046893" sldId="2147376431"/>
        </pc:sldMkLst>
      </pc:sldChg>
      <pc:sldChg chg="del">
        <pc:chgData name="Liliana Munoz Bernal" userId="2324f3e0-d9ca-457e-9d37-4a3322601678" providerId="ADAL" clId="{A87D9486-331A-4C19-948C-E931EF0511DF}" dt="2024-11-26T23:34:50.837" v="5518" actId="47"/>
        <pc:sldMkLst>
          <pc:docMk/>
          <pc:sldMk cId="1843848119" sldId="2147376432"/>
        </pc:sldMkLst>
      </pc:sldChg>
      <pc:sldChg chg="del">
        <pc:chgData name="Liliana Munoz Bernal" userId="2324f3e0-d9ca-457e-9d37-4a3322601678" providerId="ADAL" clId="{A87D9486-331A-4C19-948C-E931EF0511DF}" dt="2024-11-26T23:34:50.878" v="5519" actId="47"/>
        <pc:sldMkLst>
          <pc:docMk/>
          <pc:sldMk cId="4008523872" sldId="2147376433"/>
        </pc:sldMkLst>
      </pc:sldChg>
      <pc:sldChg chg="del">
        <pc:chgData name="Liliana Munoz Bernal" userId="2324f3e0-d9ca-457e-9d37-4a3322601678" providerId="ADAL" clId="{A87D9486-331A-4C19-948C-E931EF0511DF}" dt="2024-11-26T23:34:50.928" v="5520" actId="47"/>
        <pc:sldMkLst>
          <pc:docMk/>
          <pc:sldMk cId="888001758" sldId="2147376434"/>
        </pc:sldMkLst>
      </pc:sldChg>
      <pc:sldChg chg="del">
        <pc:chgData name="Liliana Munoz Bernal" userId="2324f3e0-d9ca-457e-9d37-4a3322601678" providerId="ADAL" clId="{A87D9486-331A-4C19-948C-E931EF0511DF}" dt="2024-11-26T23:34:50.968" v="5521" actId="47"/>
        <pc:sldMkLst>
          <pc:docMk/>
          <pc:sldMk cId="3794281228" sldId="2147376435"/>
        </pc:sldMkLst>
      </pc:sldChg>
      <pc:sldChg chg="del">
        <pc:chgData name="Liliana Munoz Bernal" userId="2324f3e0-d9ca-457e-9d37-4a3322601678" providerId="ADAL" clId="{A87D9486-331A-4C19-948C-E931EF0511DF}" dt="2024-11-26T23:34:51.008" v="5522" actId="47"/>
        <pc:sldMkLst>
          <pc:docMk/>
          <pc:sldMk cId="860070438" sldId="2147376436"/>
        </pc:sldMkLst>
      </pc:sldChg>
      <pc:sldChg chg="del">
        <pc:chgData name="Liliana Munoz Bernal" userId="2324f3e0-d9ca-457e-9d37-4a3322601678" providerId="ADAL" clId="{A87D9486-331A-4C19-948C-E931EF0511DF}" dt="2024-11-26T23:34:51.056" v="5523" actId="47"/>
        <pc:sldMkLst>
          <pc:docMk/>
          <pc:sldMk cId="2902360863" sldId="2147376437"/>
        </pc:sldMkLst>
      </pc:sldChg>
      <pc:sldChg chg="del">
        <pc:chgData name="Liliana Munoz Bernal" userId="2324f3e0-d9ca-457e-9d37-4a3322601678" providerId="ADAL" clId="{A87D9486-331A-4C19-948C-E931EF0511DF}" dt="2024-11-26T23:34:51.099" v="5524" actId="47"/>
        <pc:sldMkLst>
          <pc:docMk/>
          <pc:sldMk cId="574658416" sldId="2147376438"/>
        </pc:sldMkLst>
      </pc:sldChg>
      <pc:sldChg chg="del">
        <pc:chgData name="Liliana Munoz Bernal" userId="2324f3e0-d9ca-457e-9d37-4a3322601678" providerId="ADAL" clId="{A87D9486-331A-4C19-948C-E931EF0511DF}" dt="2024-11-26T23:34:51.139" v="5525" actId="47"/>
        <pc:sldMkLst>
          <pc:docMk/>
          <pc:sldMk cId="2681199886" sldId="2147376439"/>
        </pc:sldMkLst>
      </pc:sldChg>
      <pc:sldChg chg="del">
        <pc:chgData name="Liliana Munoz Bernal" userId="2324f3e0-d9ca-457e-9d37-4a3322601678" providerId="ADAL" clId="{A87D9486-331A-4C19-948C-E931EF0511DF}" dt="2024-11-26T23:34:51.179" v="5526" actId="47"/>
        <pc:sldMkLst>
          <pc:docMk/>
          <pc:sldMk cId="1506644609" sldId="2147376440"/>
        </pc:sldMkLst>
      </pc:sldChg>
      <pc:sldChg chg="del">
        <pc:chgData name="Liliana Munoz Bernal" userId="2324f3e0-d9ca-457e-9d37-4a3322601678" providerId="ADAL" clId="{A87D9486-331A-4C19-948C-E931EF0511DF}" dt="2024-11-26T23:34:51.228" v="5527" actId="47"/>
        <pc:sldMkLst>
          <pc:docMk/>
          <pc:sldMk cId="3564147968" sldId="2147376441"/>
        </pc:sldMkLst>
      </pc:sldChg>
      <pc:sldChg chg="del">
        <pc:chgData name="Liliana Munoz Bernal" userId="2324f3e0-d9ca-457e-9d37-4a3322601678" providerId="ADAL" clId="{A87D9486-331A-4C19-948C-E931EF0511DF}" dt="2024-11-26T23:34:51.270" v="5528" actId="47"/>
        <pc:sldMkLst>
          <pc:docMk/>
          <pc:sldMk cId="562620244" sldId="2147376442"/>
        </pc:sldMkLst>
      </pc:sldChg>
      <pc:sldChg chg="del">
        <pc:chgData name="Liliana Munoz Bernal" userId="2324f3e0-d9ca-457e-9d37-4a3322601678" providerId="ADAL" clId="{A87D9486-331A-4C19-948C-E931EF0511DF}" dt="2024-11-26T23:34:51.310" v="5529" actId="47"/>
        <pc:sldMkLst>
          <pc:docMk/>
          <pc:sldMk cId="1189437136" sldId="2147376443"/>
        </pc:sldMkLst>
      </pc:sldChg>
      <pc:sldChg chg="del">
        <pc:chgData name="Liliana Munoz Bernal" userId="2324f3e0-d9ca-457e-9d37-4a3322601678" providerId="ADAL" clId="{A87D9486-331A-4C19-948C-E931EF0511DF}" dt="2024-11-26T23:34:51.351" v="5530" actId="47"/>
        <pc:sldMkLst>
          <pc:docMk/>
          <pc:sldMk cId="3312067976" sldId="2147376444"/>
        </pc:sldMkLst>
      </pc:sldChg>
      <pc:sldChg chg="del">
        <pc:chgData name="Liliana Munoz Bernal" userId="2324f3e0-d9ca-457e-9d37-4a3322601678" providerId="ADAL" clId="{A87D9486-331A-4C19-948C-E931EF0511DF}" dt="2024-11-26T23:34:51.399" v="5531" actId="47"/>
        <pc:sldMkLst>
          <pc:docMk/>
          <pc:sldMk cId="2285111147" sldId="2147376445"/>
        </pc:sldMkLst>
      </pc:sldChg>
      <pc:sldChg chg="del">
        <pc:chgData name="Liliana Munoz Bernal" userId="2324f3e0-d9ca-457e-9d37-4a3322601678" providerId="ADAL" clId="{A87D9486-331A-4C19-948C-E931EF0511DF}" dt="2024-11-26T23:34:51.442" v="5532" actId="47"/>
        <pc:sldMkLst>
          <pc:docMk/>
          <pc:sldMk cId="2516119779" sldId="2147376446"/>
        </pc:sldMkLst>
      </pc:sldChg>
      <pc:sldChg chg="del">
        <pc:chgData name="Liliana Munoz Bernal" userId="2324f3e0-d9ca-457e-9d37-4a3322601678" providerId="ADAL" clId="{A87D9486-331A-4C19-948C-E931EF0511DF}" dt="2024-11-26T23:34:51.482" v="5533" actId="47"/>
        <pc:sldMkLst>
          <pc:docMk/>
          <pc:sldMk cId="3778804241" sldId="2147376447"/>
        </pc:sldMkLst>
      </pc:sldChg>
      <pc:sldChg chg="del">
        <pc:chgData name="Liliana Munoz Bernal" userId="2324f3e0-d9ca-457e-9d37-4a3322601678" providerId="ADAL" clId="{A87D9486-331A-4C19-948C-E931EF0511DF}" dt="2024-11-26T23:34:51.522" v="5534" actId="47"/>
        <pc:sldMkLst>
          <pc:docMk/>
          <pc:sldMk cId="2912602458" sldId="2147376448"/>
        </pc:sldMkLst>
      </pc:sldChg>
      <pc:sldChg chg="del">
        <pc:chgData name="Liliana Munoz Bernal" userId="2324f3e0-d9ca-457e-9d37-4a3322601678" providerId="ADAL" clId="{A87D9486-331A-4C19-948C-E931EF0511DF}" dt="2024-11-26T23:34:51.571" v="5535" actId="47"/>
        <pc:sldMkLst>
          <pc:docMk/>
          <pc:sldMk cId="4223606808" sldId="2147376449"/>
        </pc:sldMkLst>
      </pc:sldChg>
      <pc:sldChg chg="del">
        <pc:chgData name="Liliana Munoz Bernal" userId="2324f3e0-d9ca-457e-9d37-4a3322601678" providerId="ADAL" clId="{A87D9486-331A-4C19-948C-E931EF0511DF}" dt="2024-11-26T23:34:51.613" v="5536" actId="47"/>
        <pc:sldMkLst>
          <pc:docMk/>
          <pc:sldMk cId="1725213721" sldId="2147376450"/>
        </pc:sldMkLst>
      </pc:sldChg>
      <pc:sldChg chg="del">
        <pc:chgData name="Liliana Munoz Bernal" userId="2324f3e0-d9ca-457e-9d37-4a3322601678" providerId="ADAL" clId="{A87D9486-331A-4C19-948C-E931EF0511DF}" dt="2024-11-26T23:34:51.656" v="5537" actId="47"/>
        <pc:sldMkLst>
          <pc:docMk/>
          <pc:sldMk cId="833350295" sldId="2147376451"/>
        </pc:sldMkLst>
      </pc:sldChg>
      <pc:sldChg chg="del">
        <pc:chgData name="Liliana Munoz Bernal" userId="2324f3e0-d9ca-457e-9d37-4a3322601678" providerId="ADAL" clId="{A87D9486-331A-4C19-948C-E931EF0511DF}" dt="2024-11-26T23:34:51.694" v="5538" actId="47"/>
        <pc:sldMkLst>
          <pc:docMk/>
          <pc:sldMk cId="2615887123" sldId="2147376452"/>
        </pc:sldMkLst>
      </pc:sldChg>
      <pc:sldChg chg="del">
        <pc:chgData name="Liliana Munoz Bernal" userId="2324f3e0-d9ca-457e-9d37-4a3322601678" providerId="ADAL" clId="{A87D9486-331A-4C19-948C-E931EF0511DF}" dt="2024-11-26T23:34:51.734" v="5539" actId="47"/>
        <pc:sldMkLst>
          <pc:docMk/>
          <pc:sldMk cId="2318208173" sldId="2147376453"/>
        </pc:sldMkLst>
      </pc:sldChg>
      <pc:sldChg chg="del">
        <pc:chgData name="Liliana Munoz Bernal" userId="2324f3e0-d9ca-457e-9d37-4a3322601678" providerId="ADAL" clId="{A87D9486-331A-4C19-948C-E931EF0511DF}" dt="2024-11-26T23:34:51.782" v="5540" actId="47"/>
        <pc:sldMkLst>
          <pc:docMk/>
          <pc:sldMk cId="929536058" sldId="2147376454"/>
        </pc:sldMkLst>
      </pc:sldChg>
      <pc:sldChg chg="del">
        <pc:chgData name="Liliana Munoz Bernal" userId="2324f3e0-d9ca-457e-9d37-4a3322601678" providerId="ADAL" clId="{A87D9486-331A-4C19-948C-E931EF0511DF}" dt="2024-11-26T23:34:51.825" v="5541" actId="47"/>
        <pc:sldMkLst>
          <pc:docMk/>
          <pc:sldMk cId="1639605800" sldId="2147376455"/>
        </pc:sldMkLst>
      </pc:sldChg>
      <pc:sldChg chg="del">
        <pc:chgData name="Liliana Munoz Bernal" userId="2324f3e0-d9ca-457e-9d37-4a3322601678" providerId="ADAL" clId="{A87D9486-331A-4C19-948C-E931EF0511DF}" dt="2024-11-26T23:34:51.865" v="5542" actId="47"/>
        <pc:sldMkLst>
          <pc:docMk/>
          <pc:sldMk cId="2883106032" sldId="2147376456"/>
        </pc:sldMkLst>
      </pc:sldChg>
      <pc:sldChg chg="del">
        <pc:chgData name="Liliana Munoz Bernal" userId="2324f3e0-d9ca-457e-9d37-4a3322601678" providerId="ADAL" clId="{A87D9486-331A-4C19-948C-E931EF0511DF}" dt="2024-11-26T23:34:51.906" v="5543" actId="47"/>
        <pc:sldMkLst>
          <pc:docMk/>
          <pc:sldMk cId="1396669321" sldId="2147376457"/>
        </pc:sldMkLst>
      </pc:sldChg>
      <pc:sldChg chg="del">
        <pc:chgData name="Liliana Munoz Bernal" userId="2324f3e0-d9ca-457e-9d37-4a3322601678" providerId="ADAL" clId="{A87D9486-331A-4C19-948C-E931EF0511DF}" dt="2024-11-26T23:34:51.946" v="5544" actId="47"/>
        <pc:sldMkLst>
          <pc:docMk/>
          <pc:sldMk cId="775463414" sldId="2147376458"/>
        </pc:sldMkLst>
      </pc:sldChg>
      <pc:sldChg chg="del">
        <pc:chgData name="Liliana Munoz Bernal" userId="2324f3e0-d9ca-457e-9d37-4a3322601678" providerId="ADAL" clId="{A87D9486-331A-4C19-948C-E931EF0511DF}" dt="2024-11-26T23:34:51.994" v="5545" actId="47"/>
        <pc:sldMkLst>
          <pc:docMk/>
          <pc:sldMk cId="2313894908" sldId="2147376459"/>
        </pc:sldMkLst>
      </pc:sldChg>
      <pc:sldChg chg="del">
        <pc:chgData name="Liliana Munoz Bernal" userId="2324f3e0-d9ca-457e-9d37-4a3322601678" providerId="ADAL" clId="{A87D9486-331A-4C19-948C-E931EF0511DF}" dt="2024-11-26T23:34:52.036" v="5546" actId="47"/>
        <pc:sldMkLst>
          <pc:docMk/>
          <pc:sldMk cId="11375701" sldId="2147376460"/>
        </pc:sldMkLst>
      </pc:sldChg>
      <pc:sldChg chg="del">
        <pc:chgData name="Liliana Munoz Bernal" userId="2324f3e0-d9ca-457e-9d37-4a3322601678" providerId="ADAL" clId="{A87D9486-331A-4C19-948C-E931EF0511DF}" dt="2024-11-26T23:34:52.077" v="5547" actId="47"/>
        <pc:sldMkLst>
          <pc:docMk/>
          <pc:sldMk cId="3242759557" sldId="2147376461"/>
        </pc:sldMkLst>
      </pc:sldChg>
      <pc:sldChg chg="del">
        <pc:chgData name="Liliana Munoz Bernal" userId="2324f3e0-d9ca-457e-9d37-4a3322601678" providerId="ADAL" clId="{A87D9486-331A-4C19-948C-E931EF0511DF}" dt="2024-11-26T23:34:52.117" v="5548" actId="47"/>
        <pc:sldMkLst>
          <pc:docMk/>
          <pc:sldMk cId="4105351967" sldId="2147376462"/>
        </pc:sldMkLst>
      </pc:sldChg>
      <pc:sldChg chg="del">
        <pc:chgData name="Liliana Munoz Bernal" userId="2324f3e0-d9ca-457e-9d37-4a3322601678" providerId="ADAL" clId="{A87D9486-331A-4C19-948C-E931EF0511DF}" dt="2024-11-26T23:34:52.158" v="5549" actId="47"/>
        <pc:sldMkLst>
          <pc:docMk/>
          <pc:sldMk cId="3806693972" sldId="2147376463"/>
        </pc:sldMkLst>
      </pc:sldChg>
      <pc:sldChg chg="del">
        <pc:chgData name="Liliana Munoz Bernal" userId="2324f3e0-d9ca-457e-9d37-4a3322601678" providerId="ADAL" clId="{A87D9486-331A-4C19-948C-E931EF0511DF}" dt="2024-11-26T23:34:52.202" v="5550" actId="47"/>
        <pc:sldMkLst>
          <pc:docMk/>
          <pc:sldMk cId="455071112" sldId="2147376464"/>
        </pc:sldMkLst>
      </pc:sldChg>
      <pc:sldChg chg="del">
        <pc:chgData name="Liliana Munoz Bernal" userId="2324f3e0-d9ca-457e-9d37-4a3322601678" providerId="ADAL" clId="{A87D9486-331A-4C19-948C-E931EF0511DF}" dt="2024-11-26T23:34:52.239" v="5551" actId="47"/>
        <pc:sldMkLst>
          <pc:docMk/>
          <pc:sldMk cId="3076498498" sldId="2147376465"/>
        </pc:sldMkLst>
      </pc:sldChg>
      <pc:sldChg chg="del">
        <pc:chgData name="Liliana Munoz Bernal" userId="2324f3e0-d9ca-457e-9d37-4a3322601678" providerId="ADAL" clId="{A87D9486-331A-4C19-948C-E931EF0511DF}" dt="2024-11-26T23:34:52.287" v="5552" actId="47"/>
        <pc:sldMkLst>
          <pc:docMk/>
          <pc:sldMk cId="1275844640" sldId="2147376466"/>
        </pc:sldMkLst>
      </pc:sldChg>
      <pc:sldChg chg="del">
        <pc:chgData name="Liliana Munoz Bernal" userId="2324f3e0-d9ca-457e-9d37-4a3322601678" providerId="ADAL" clId="{A87D9486-331A-4C19-948C-E931EF0511DF}" dt="2024-11-26T23:34:52.329" v="5553" actId="47"/>
        <pc:sldMkLst>
          <pc:docMk/>
          <pc:sldMk cId="3805500015" sldId="2147376467"/>
        </pc:sldMkLst>
      </pc:sldChg>
      <pc:sldChg chg="del">
        <pc:chgData name="Liliana Munoz Bernal" userId="2324f3e0-d9ca-457e-9d37-4a3322601678" providerId="ADAL" clId="{A87D9486-331A-4C19-948C-E931EF0511DF}" dt="2024-11-26T23:34:52.370" v="5554" actId="47"/>
        <pc:sldMkLst>
          <pc:docMk/>
          <pc:sldMk cId="3190338669" sldId="2147376468"/>
        </pc:sldMkLst>
      </pc:sldChg>
      <pc:sldChg chg="del">
        <pc:chgData name="Liliana Munoz Bernal" userId="2324f3e0-d9ca-457e-9d37-4a3322601678" providerId="ADAL" clId="{A87D9486-331A-4C19-948C-E931EF0511DF}" dt="2024-11-26T23:34:52.410" v="5555" actId="47"/>
        <pc:sldMkLst>
          <pc:docMk/>
          <pc:sldMk cId="734795952" sldId="2147376469"/>
        </pc:sldMkLst>
      </pc:sldChg>
      <pc:sldChg chg="del">
        <pc:chgData name="Liliana Munoz Bernal" userId="2324f3e0-d9ca-457e-9d37-4a3322601678" providerId="ADAL" clId="{A87D9486-331A-4C19-948C-E931EF0511DF}" dt="2024-11-26T23:34:52.451" v="5556" actId="47"/>
        <pc:sldMkLst>
          <pc:docMk/>
          <pc:sldMk cId="1782547467" sldId="2147376470"/>
        </pc:sldMkLst>
      </pc:sldChg>
      <pc:sldChg chg="del">
        <pc:chgData name="Liliana Munoz Bernal" userId="2324f3e0-d9ca-457e-9d37-4a3322601678" providerId="ADAL" clId="{A87D9486-331A-4C19-948C-E931EF0511DF}" dt="2024-11-26T23:34:52.491" v="5557" actId="47"/>
        <pc:sldMkLst>
          <pc:docMk/>
          <pc:sldMk cId="2912865151" sldId="2147376471"/>
        </pc:sldMkLst>
      </pc:sldChg>
      <pc:sldChg chg="del">
        <pc:chgData name="Liliana Munoz Bernal" userId="2324f3e0-d9ca-457e-9d37-4a3322601678" providerId="ADAL" clId="{A87D9486-331A-4C19-948C-E931EF0511DF}" dt="2024-11-26T23:34:52.531" v="5558" actId="47"/>
        <pc:sldMkLst>
          <pc:docMk/>
          <pc:sldMk cId="3271500993" sldId="2147376472"/>
        </pc:sldMkLst>
      </pc:sldChg>
      <pc:sldChg chg="del">
        <pc:chgData name="Liliana Munoz Bernal" userId="2324f3e0-d9ca-457e-9d37-4a3322601678" providerId="ADAL" clId="{A87D9486-331A-4C19-948C-E931EF0511DF}" dt="2024-11-26T23:34:52.582" v="5559" actId="47"/>
        <pc:sldMkLst>
          <pc:docMk/>
          <pc:sldMk cId="1121521172" sldId="2147376473"/>
        </pc:sldMkLst>
      </pc:sldChg>
      <pc:sldChg chg="del">
        <pc:chgData name="Liliana Munoz Bernal" userId="2324f3e0-d9ca-457e-9d37-4a3322601678" providerId="ADAL" clId="{A87D9486-331A-4C19-948C-E931EF0511DF}" dt="2024-11-26T23:34:52.622" v="5560" actId="47"/>
        <pc:sldMkLst>
          <pc:docMk/>
          <pc:sldMk cId="1537055959" sldId="2147376474"/>
        </pc:sldMkLst>
      </pc:sldChg>
      <pc:sldChg chg="del">
        <pc:chgData name="Liliana Munoz Bernal" userId="2324f3e0-d9ca-457e-9d37-4a3322601678" providerId="ADAL" clId="{A87D9486-331A-4C19-948C-E931EF0511DF}" dt="2024-11-26T23:34:52.662" v="5561" actId="47"/>
        <pc:sldMkLst>
          <pc:docMk/>
          <pc:sldMk cId="807137936" sldId="2147376475"/>
        </pc:sldMkLst>
      </pc:sldChg>
      <pc:sldChg chg="del">
        <pc:chgData name="Liliana Munoz Bernal" userId="2324f3e0-d9ca-457e-9d37-4a3322601678" providerId="ADAL" clId="{A87D9486-331A-4C19-948C-E931EF0511DF}" dt="2024-11-26T23:34:52.703" v="5562" actId="47"/>
        <pc:sldMkLst>
          <pc:docMk/>
          <pc:sldMk cId="4270815214" sldId="2147376476"/>
        </pc:sldMkLst>
      </pc:sldChg>
      <pc:sldChg chg="del">
        <pc:chgData name="Liliana Munoz Bernal" userId="2324f3e0-d9ca-457e-9d37-4a3322601678" providerId="ADAL" clId="{A87D9486-331A-4C19-948C-E931EF0511DF}" dt="2024-11-26T23:34:52.743" v="5563" actId="47"/>
        <pc:sldMkLst>
          <pc:docMk/>
          <pc:sldMk cId="862293851" sldId="2147376477"/>
        </pc:sldMkLst>
      </pc:sldChg>
      <pc:sldChg chg="del">
        <pc:chgData name="Liliana Munoz Bernal" userId="2324f3e0-d9ca-457e-9d37-4a3322601678" providerId="ADAL" clId="{A87D9486-331A-4C19-948C-E931EF0511DF}" dt="2024-11-26T23:34:52.783" v="5564" actId="47"/>
        <pc:sldMkLst>
          <pc:docMk/>
          <pc:sldMk cId="1954502925" sldId="2147376478"/>
        </pc:sldMkLst>
      </pc:sldChg>
      <pc:sldChg chg="del">
        <pc:chgData name="Liliana Munoz Bernal" userId="2324f3e0-d9ca-457e-9d37-4a3322601678" providerId="ADAL" clId="{A87D9486-331A-4C19-948C-E931EF0511DF}" dt="2024-11-26T23:34:52.824" v="5565" actId="47"/>
        <pc:sldMkLst>
          <pc:docMk/>
          <pc:sldMk cId="1242613468" sldId="2147376479"/>
        </pc:sldMkLst>
      </pc:sldChg>
      <pc:sldChg chg="del">
        <pc:chgData name="Liliana Munoz Bernal" userId="2324f3e0-d9ca-457e-9d37-4a3322601678" providerId="ADAL" clId="{A87D9486-331A-4C19-948C-E931EF0511DF}" dt="2024-11-26T23:34:52.872" v="5566" actId="47"/>
        <pc:sldMkLst>
          <pc:docMk/>
          <pc:sldMk cId="2105028302" sldId="2147376480"/>
        </pc:sldMkLst>
      </pc:sldChg>
      <pc:sldChg chg="del">
        <pc:chgData name="Liliana Munoz Bernal" userId="2324f3e0-d9ca-457e-9d37-4a3322601678" providerId="ADAL" clId="{A87D9486-331A-4C19-948C-E931EF0511DF}" dt="2024-11-26T23:34:52.913" v="5567" actId="47"/>
        <pc:sldMkLst>
          <pc:docMk/>
          <pc:sldMk cId="1023888136" sldId="2147376481"/>
        </pc:sldMkLst>
      </pc:sldChg>
      <pc:sldChg chg="del">
        <pc:chgData name="Liliana Munoz Bernal" userId="2324f3e0-d9ca-457e-9d37-4a3322601678" providerId="ADAL" clId="{A87D9486-331A-4C19-948C-E931EF0511DF}" dt="2024-11-26T23:34:52.955" v="5568" actId="47"/>
        <pc:sldMkLst>
          <pc:docMk/>
          <pc:sldMk cId="3573571792" sldId="2147376482"/>
        </pc:sldMkLst>
      </pc:sldChg>
      <pc:sldChg chg="del">
        <pc:chgData name="Liliana Munoz Bernal" userId="2324f3e0-d9ca-457e-9d37-4a3322601678" providerId="ADAL" clId="{A87D9486-331A-4C19-948C-E931EF0511DF}" dt="2024-11-26T23:34:52.995" v="5569" actId="47"/>
        <pc:sldMkLst>
          <pc:docMk/>
          <pc:sldMk cId="1954860716" sldId="2147376483"/>
        </pc:sldMkLst>
      </pc:sldChg>
      <pc:sldChg chg="del">
        <pc:chgData name="Liliana Munoz Bernal" userId="2324f3e0-d9ca-457e-9d37-4a3322601678" providerId="ADAL" clId="{A87D9486-331A-4C19-948C-E931EF0511DF}" dt="2024-11-26T23:34:53.036" v="5570" actId="47"/>
        <pc:sldMkLst>
          <pc:docMk/>
          <pc:sldMk cId="1577512199" sldId="2147376484"/>
        </pc:sldMkLst>
      </pc:sldChg>
      <pc:sldChg chg="del">
        <pc:chgData name="Liliana Munoz Bernal" userId="2324f3e0-d9ca-457e-9d37-4a3322601678" providerId="ADAL" clId="{A87D9486-331A-4C19-948C-E931EF0511DF}" dt="2024-11-26T23:34:53.076" v="5571" actId="47"/>
        <pc:sldMkLst>
          <pc:docMk/>
          <pc:sldMk cId="2701180185" sldId="2147376485"/>
        </pc:sldMkLst>
      </pc:sldChg>
      <pc:sldChg chg="del">
        <pc:chgData name="Liliana Munoz Bernal" userId="2324f3e0-d9ca-457e-9d37-4a3322601678" providerId="ADAL" clId="{A87D9486-331A-4C19-948C-E931EF0511DF}" dt="2024-11-26T23:34:53.117" v="5572" actId="47"/>
        <pc:sldMkLst>
          <pc:docMk/>
          <pc:sldMk cId="1214937908" sldId="2147376486"/>
        </pc:sldMkLst>
      </pc:sldChg>
      <pc:sldChg chg="del">
        <pc:chgData name="Liliana Munoz Bernal" userId="2324f3e0-d9ca-457e-9d37-4a3322601678" providerId="ADAL" clId="{A87D9486-331A-4C19-948C-E931EF0511DF}" dt="2024-11-26T23:34:53.157" v="5573" actId="47"/>
        <pc:sldMkLst>
          <pc:docMk/>
          <pc:sldMk cId="3851485601" sldId="2147376487"/>
        </pc:sldMkLst>
      </pc:sldChg>
      <pc:sldChg chg="del">
        <pc:chgData name="Liliana Munoz Bernal" userId="2324f3e0-d9ca-457e-9d37-4a3322601678" providerId="ADAL" clId="{A87D9486-331A-4C19-948C-E931EF0511DF}" dt="2024-11-26T23:34:53.197" v="5574" actId="47"/>
        <pc:sldMkLst>
          <pc:docMk/>
          <pc:sldMk cId="1028953983" sldId="2147376488"/>
        </pc:sldMkLst>
      </pc:sldChg>
      <pc:sldChg chg="del">
        <pc:chgData name="Liliana Munoz Bernal" userId="2324f3e0-d9ca-457e-9d37-4a3322601678" providerId="ADAL" clId="{A87D9486-331A-4C19-948C-E931EF0511DF}" dt="2024-11-26T23:34:53.238" v="5575" actId="47"/>
        <pc:sldMkLst>
          <pc:docMk/>
          <pc:sldMk cId="3488040121" sldId="2147376489"/>
        </pc:sldMkLst>
      </pc:sldChg>
      <pc:sldChg chg="del">
        <pc:chgData name="Liliana Munoz Bernal" userId="2324f3e0-d9ca-457e-9d37-4a3322601678" providerId="ADAL" clId="{A87D9486-331A-4C19-948C-E931EF0511DF}" dt="2024-11-26T23:34:53.278" v="5576" actId="47"/>
        <pc:sldMkLst>
          <pc:docMk/>
          <pc:sldMk cId="2672372330" sldId="2147376490"/>
        </pc:sldMkLst>
      </pc:sldChg>
      <pc:sldChg chg="del">
        <pc:chgData name="Liliana Munoz Bernal" userId="2324f3e0-d9ca-457e-9d37-4a3322601678" providerId="ADAL" clId="{A87D9486-331A-4C19-948C-E931EF0511DF}" dt="2024-11-26T23:34:53.319" v="5577" actId="47"/>
        <pc:sldMkLst>
          <pc:docMk/>
          <pc:sldMk cId="298134387" sldId="2147376491"/>
        </pc:sldMkLst>
      </pc:sldChg>
      <pc:sldChg chg="del">
        <pc:chgData name="Liliana Munoz Bernal" userId="2324f3e0-d9ca-457e-9d37-4a3322601678" providerId="ADAL" clId="{A87D9486-331A-4C19-948C-E931EF0511DF}" dt="2024-11-26T23:34:53.367" v="5578" actId="47"/>
        <pc:sldMkLst>
          <pc:docMk/>
          <pc:sldMk cId="3676069322" sldId="2147376492"/>
        </pc:sldMkLst>
      </pc:sldChg>
      <pc:sldChg chg="del">
        <pc:chgData name="Liliana Munoz Bernal" userId="2324f3e0-d9ca-457e-9d37-4a3322601678" providerId="ADAL" clId="{A87D9486-331A-4C19-948C-E931EF0511DF}" dt="2024-11-26T23:34:53.407" v="5579" actId="47"/>
        <pc:sldMkLst>
          <pc:docMk/>
          <pc:sldMk cId="3399442888" sldId="2147376493"/>
        </pc:sldMkLst>
      </pc:sldChg>
      <pc:sldChg chg="del">
        <pc:chgData name="Liliana Munoz Bernal" userId="2324f3e0-d9ca-457e-9d37-4a3322601678" providerId="ADAL" clId="{A87D9486-331A-4C19-948C-E931EF0511DF}" dt="2024-11-26T23:34:53.448" v="5580" actId="47"/>
        <pc:sldMkLst>
          <pc:docMk/>
          <pc:sldMk cId="1070277067" sldId="2147376494"/>
        </pc:sldMkLst>
      </pc:sldChg>
      <pc:sldChg chg="del">
        <pc:chgData name="Liliana Munoz Bernal" userId="2324f3e0-d9ca-457e-9d37-4a3322601678" providerId="ADAL" clId="{A87D9486-331A-4C19-948C-E931EF0511DF}" dt="2024-11-26T23:34:53.488" v="5581" actId="47"/>
        <pc:sldMkLst>
          <pc:docMk/>
          <pc:sldMk cId="3747509234" sldId="2147376495"/>
        </pc:sldMkLst>
      </pc:sldChg>
      <pc:sldChg chg="del">
        <pc:chgData name="Liliana Munoz Bernal" userId="2324f3e0-d9ca-457e-9d37-4a3322601678" providerId="ADAL" clId="{A87D9486-331A-4C19-948C-E931EF0511DF}" dt="2024-11-26T23:34:53.531" v="5582" actId="47"/>
        <pc:sldMkLst>
          <pc:docMk/>
          <pc:sldMk cId="3909716799" sldId="2147376496"/>
        </pc:sldMkLst>
      </pc:sldChg>
      <pc:sldChg chg="del">
        <pc:chgData name="Liliana Munoz Bernal" userId="2324f3e0-d9ca-457e-9d37-4a3322601678" providerId="ADAL" clId="{A87D9486-331A-4C19-948C-E931EF0511DF}" dt="2024-11-26T23:34:53.571" v="5583" actId="47"/>
        <pc:sldMkLst>
          <pc:docMk/>
          <pc:sldMk cId="1799767593" sldId="2147376497"/>
        </pc:sldMkLst>
      </pc:sldChg>
      <pc:sldChg chg="del">
        <pc:chgData name="Liliana Munoz Bernal" userId="2324f3e0-d9ca-457e-9d37-4a3322601678" providerId="ADAL" clId="{A87D9486-331A-4C19-948C-E931EF0511DF}" dt="2024-11-26T23:34:53.611" v="5584" actId="47"/>
        <pc:sldMkLst>
          <pc:docMk/>
          <pc:sldMk cId="4127411966" sldId="2147376498"/>
        </pc:sldMkLst>
      </pc:sldChg>
      <pc:sldChg chg="del">
        <pc:chgData name="Liliana Munoz Bernal" userId="2324f3e0-d9ca-457e-9d37-4a3322601678" providerId="ADAL" clId="{A87D9486-331A-4C19-948C-E931EF0511DF}" dt="2024-11-26T23:34:53.652" v="5585" actId="47"/>
        <pc:sldMkLst>
          <pc:docMk/>
          <pc:sldMk cId="4260669997" sldId="2147376499"/>
        </pc:sldMkLst>
      </pc:sldChg>
      <pc:sldChg chg="del">
        <pc:chgData name="Liliana Munoz Bernal" userId="2324f3e0-d9ca-457e-9d37-4a3322601678" providerId="ADAL" clId="{A87D9486-331A-4C19-948C-E931EF0511DF}" dt="2024-11-26T23:34:53.692" v="5586" actId="47"/>
        <pc:sldMkLst>
          <pc:docMk/>
          <pc:sldMk cId="3173405079" sldId="2147376500"/>
        </pc:sldMkLst>
      </pc:sldChg>
      <pc:sldChg chg="del">
        <pc:chgData name="Liliana Munoz Bernal" userId="2324f3e0-d9ca-457e-9d37-4a3322601678" providerId="ADAL" clId="{A87D9486-331A-4C19-948C-E931EF0511DF}" dt="2024-11-26T23:34:53.732" v="5587" actId="47"/>
        <pc:sldMkLst>
          <pc:docMk/>
          <pc:sldMk cId="4032556793" sldId="2147376501"/>
        </pc:sldMkLst>
      </pc:sldChg>
      <pc:sldChg chg="del">
        <pc:chgData name="Liliana Munoz Bernal" userId="2324f3e0-d9ca-457e-9d37-4a3322601678" providerId="ADAL" clId="{A87D9486-331A-4C19-948C-E931EF0511DF}" dt="2024-11-26T23:34:53.773" v="5588" actId="47"/>
        <pc:sldMkLst>
          <pc:docMk/>
          <pc:sldMk cId="325095788" sldId="2147376502"/>
        </pc:sldMkLst>
      </pc:sldChg>
      <pc:sldChg chg="del">
        <pc:chgData name="Liliana Munoz Bernal" userId="2324f3e0-d9ca-457e-9d37-4a3322601678" providerId="ADAL" clId="{A87D9486-331A-4C19-948C-E931EF0511DF}" dt="2024-11-26T23:34:53.813" v="5589" actId="47"/>
        <pc:sldMkLst>
          <pc:docMk/>
          <pc:sldMk cId="3113832660" sldId="2147376503"/>
        </pc:sldMkLst>
      </pc:sldChg>
      <pc:sldChg chg="del">
        <pc:chgData name="Liliana Munoz Bernal" userId="2324f3e0-d9ca-457e-9d37-4a3322601678" providerId="ADAL" clId="{A87D9486-331A-4C19-948C-E931EF0511DF}" dt="2024-11-26T23:34:53.853" v="5590" actId="47"/>
        <pc:sldMkLst>
          <pc:docMk/>
          <pc:sldMk cId="3869310068" sldId="2147376504"/>
        </pc:sldMkLst>
      </pc:sldChg>
      <pc:sldChg chg="del">
        <pc:chgData name="Liliana Munoz Bernal" userId="2324f3e0-d9ca-457e-9d37-4a3322601678" providerId="ADAL" clId="{A87D9486-331A-4C19-948C-E931EF0511DF}" dt="2024-11-26T23:34:53.894" v="5591" actId="47"/>
        <pc:sldMkLst>
          <pc:docMk/>
          <pc:sldMk cId="3725898944" sldId="2147376505"/>
        </pc:sldMkLst>
      </pc:sldChg>
      <pc:sldChg chg="del">
        <pc:chgData name="Liliana Munoz Bernal" userId="2324f3e0-d9ca-457e-9d37-4a3322601678" providerId="ADAL" clId="{A87D9486-331A-4C19-948C-E931EF0511DF}" dt="2024-11-26T23:34:53.934" v="5592" actId="47"/>
        <pc:sldMkLst>
          <pc:docMk/>
          <pc:sldMk cId="4073536181" sldId="2147376506"/>
        </pc:sldMkLst>
      </pc:sldChg>
      <pc:sldChg chg="del">
        <pc:chgData name="Liliana Munoz Bernal" userId="2324f3e0-d9ca-457e-9d37-4a3322601678" providerId="ADAL" clId="{A87D9486-331A-4C19-948C-E931EF0511DF}" dt="2024-11-26T23:34:53.982" v="5593" actId="47"/>
        <pc:sldMkLst>
          <pc:docMk/>
          <pc:sldMk cId="2957420855" sldId="2147376507"/>
        </pc:sldMkLst>
      </pc:sldChg>
      <pc:sldChg chg="del">
        <pc:chgData name="Liliana Munoz Bernal" userId="2324f3e0-d9ca-457e-9d37-4a3322601678" providerId="ADAL" clId="{A87D9486-331A-4C19-948C-E931EF0511DF}" dt="2024-11-26T23:34:54.022" v="5594" actId="47"/>
        <pc:sldMkLst>
          <pc:docMk/>
          <pc:sldMk cId="2017217022" sldId="2147376508"/>
        </pc:sldMkLst>
      </pc:sldChg>
      <pc:sldChg chg="del">
        <pc:chgData name="Liliana Munoz Bernal" userId="2324f3e0-d9ca-457e-9d37-4a3322601678" providerId="ADAL" clId="{A87D9486-331A-4C19-948C-E931EF0511DF}" dt="2024-11-26T23:34:54.064" v="5595" actId="47"/>
        <pc:sldMkLst>
          <pc:docMk/>
          <pc:sldMk cId="935867616" sldId="2147376509"/>
        </pc:sldMkLst>
      </pc:sldChg>
      <pc:sldChg chg="del">
        <pc:chgData name="Liliana Munoz Bernal" userId="2324f3e0-d9ca-457e-9d37-4a3322601678" providerId="ADAL" clId="{A87D9486-331A-4C19-948C-E931EF0511DF}" dt="2024-11-26T23:34:54.105" v="5596" actId="47"/>
        <pc:sldMkLst>
          <pc:docMk/>
          <pc:sldMk cId="961662276" sldId="2147376510"/>
        </pc:sldMkLst>
      </pc:sldChg>
      <pc:sldChg chg="del">
        <pc:chgData name="Liliana Munoz Bernal" userId="2324f3e0-d9ca-457e-9d37-4a3322601678" providerId="ADAL" clId="{A87D9486-331A-4C19-948C-E931EF0511DF}" dt="2024-11-26T23:34:54.145" v="5597" actId="47"/>
        <pc:sldMkLst>
          <pc:docMk/>
          <pc:sldMk cId="1724623606" sldId="2147376511"/>
        </pc:sldMkLst>
      </pc:sldChg>
      <pc:sldChg chg="del">
        <pc:chgData name="Liliana Munoz Bernal" userId="2324f3e0-d9ca-457e-9d37-4a3322601678" providerId="ADAL" clId="{A87D9486-331A-4C19-948C-E931EF0511DF}" dt="2024-11-26T23:34:54.185" v="5598" actId="47"/>
        <pc:sldMkLst>
          <pc:docMk/>
          <pc:sldMk cId="1749830013" sldId="2147376512"/>
        </pc:sldMkLst>
      </pc:sldChg>
      <pc:sldChg chg="del">
        <pc:chgData name="Liliana Munoz Bernal" userId="2324f3e0-d9ca-457e-9d37-4a3322601678" providerId="ADAL" clId="{A87D9486-331A-4C19-948C-E931EF0511DF}" dt="2024-11-26T23:34:54.226" v="5599" actId="47"/>
        <pc:sldMkLst>
          <pc:docMk/>
          <pc:sldMk cId="4020414848" sldId="2147376513"/>
        </pc:sldMkLst>
      </pc:sldChg>
      <pc:sldChg chg="del">
        <pc:chgData name="Liliana Munoz Bernal" userId="2324f3e0-d9ca-457e-9d37-4a3322601678" providerId="ADAL" clId="{A87D9486-331A-4C19-948C-E931EF0511DF}" dt="2024-11-26T23:34:54.266" v="5600" actId="47"/>
        <pc:sldMkLst>
          <pc:docMk/>
          <pc:sldMk cId="2627322443" sldId="2147376514"/>
        </pc:sldMkLst>
      </pc:sldChg>
      <pc:sldChg chg="del">
        <pc:chgData name="Liliana Munoz Bernal" userId="2324f3e0-d9ca-457e-9d37-4a3322601678" providerId="ADAL" clId="{A87D9486-331A-4C19-948C-E931EF0511DF}" dt="2024-11-26T23:34:54.306" v="5601" actId="47"/>
        <pc:sldMkLst>
          <pc:docMk/>
          <pc:sldMk cId="1837912149" sldId="2147376515"/>
        </pc:sldMkLst>
      </pc:sldChg>
      <pc:sldChg chg="del">
        <pc:chgData name="Liliana Munoz Bernal" userId="2324f3e0-d9ca-457e-9d37-4a3322601678" providerId="ADAL" clId="{A87D9486-331A-4C19-948C-E931EF0511DF}" dt="2024-11-26T23:34:54.347" v="5602" actId="47"/>
        <pc:sldMkLst>
          <pc:docMk/>
          <pc:sldMk cId="3127945464" sldId="2147376516"/>
        </pc:sldMkLst>
      </pc:sldChg>
      <pc:sldChg chg="del">
        <pc:chgData name="Liliana Munoz Bernal" userId="2324f3e0-d9ca-457e-9d37-4a3322601678" providerId="ADAL" clId="{A87D9486-331A-4C19-948C-E931EF0511DF}" dt="2024-11-26T23:34:54.387" v="5603" actId="47"/>
        <pc:sldMkLst>
          <pc:docMk/>
          <pc:sldMk cId="730177306" sldId="2147376517"/>
        </pc:sldMkLst>
      </pc:sldChg>
      <pc:sldChg chg="del">
        <pc:chgData name="Liliana Munoz Bernal" userId="2324f3e0-d9ca-457e-9d37-4a3322601678" providerId="ADAL" clId="{A87D9486-331A-4C19-948C-E931EF0511DF}" dt="2024-11-26T23:34:54.428" v="5604" actId="47"/>
        <pc:sldMkLst>
          <pc:docMk/>
          <pc:sldMk cId="626651443" sldId="2147376518"/>
        </pc:sldMkLst>
      </pc:sldChg>
      <pc:sldChg chg="del">
        <pc:chgData name="Liliana Munoz Bernal" userId="2324f3e0-d9ca-457e-9d37-4a3322601678" providerId="ADAL" clId="{A87D9486-331A-4C19-948C-E931EF0511DF}" dt="2024-11-26T23:34:54.466" v="5605" actId="47"/>
        <pc:sldMkLst>
          <pc:docMk/>
          <pc:sldMk cId="1342383772" sldId="2147376519"/>
        </pc:sldMkLst>
      </pc:sldChg>
      <pc:sldChg chg="del">
        <pc:chgData name="Liliana Munoz Bernal" userId="2324f3e0-d9ca-457e-9d37-4a3322601678" providerId="ADAL" clId="{A87D9486-331A-4C19-948C-E931EF0511DF}" dt="2024-11-26T23:34:54.506" v="5606" actId="47"/>
        <pc:sldMkLst>
          <pc:docMk/>
          <pc:sldMk cId="3294305792" sldId="2147376520"/>
        </pc:sldMkLst>
      </pc:sldChg>
      <pc:sldChg chg="del">
        <pc:chgData name="Liliana Munoz Bernal" userId="2324f3e0-d9ca-457e-9d37-4a3322601678" providerId="ADAL" clId="{A87D9486-331A-4C19-948C-E931EF0511DF}" dt="2024-11-26T23:34:54.547" v="5607" actId="47"/>
        <pc:sldMkLst>
          <pc:docMk/>
          <pc:sldMk cId="1439945921" sldId="2147376521"/>
        </pc:sldMkLst>
      </pc:sldChg>
      <pc:sldChg chg="del">
        <pc:chgData name="Liliana Munoz Bernal" userId="2324f3e0-d9ca-457e-9d37-4a3322601678" providerId="ADAL" clId="{A87D9486-331A-4C19-948C-E931EF0511DF}" dt="2024-11-26T23:34:54.589" v="5608" actId="47"/>
        <pc:sldMkLst>
          <pc:docMk/>
          <pc:sldMk cId="168842802" sldId="2147376522"/>
        </pc:sldMkLst>
      </pc:sldChg>
      <pc:sldChg chg="del">
        <pc:chgData name="Liliana Munoz Bernal" userId="2324f3e0-d9ca-457e-9d37-4a3322601678" providerId="ADAL" clId="{A87D9486-331A-4C19-948C-E931EF0511DF}" dt="2024-11-26T23:34:56.091" v="5609" actId="47"/>
        <pc:sldMkLst>
          <pc:docMk/>
          <pc:sldMk cId="2996700900" sldId="2147376523"/>
        </pc:sldMkLst>
      </pc:sldChg>
      <pc:sldChg chg="del">
        <pc:chgData name="Liliana Munoz Bernal" userId="2324f3e0-d9ca-457e-9d37-4a3322601678" providerId="ADAL" clId="{A87D9486-331A-4C19-948C-E931EF0511DF}" dt="2024-11-26T23:34:56.503" v="5610" actId="47"/>
        <pc:sldMkLst>
          <pc:docMk/>
          <pc:sldMk cId="3991118782" sldId="2147376524"/>
        </pc:sldMkLst>
      </pc:sldChg>
      <pc:sldChg chg="del">
        <pc:chgData name="Liliana Munoz Bernal" userId="2324f3e0-d9ca-457e-9d37-4a3322601678" providerId="ADAL" clId="{A87D9486-331A-4C19-948C-E931EF0511DF}" dt="2024-11-26T23:34:56.543" v="5611" actId="47"/>
        <pc:sldMkLst>
          <pc:docMk/>
          <pc:sldMk cId="2665316572" sldId="2147376525"/>
        </pc:sldMkLst>
      </pc:sldChg>
      <pc:sldChg chg="del">
        <pc:chgData name="Liliana Munoz Bernal" userId="2324f3e0-d9ca-457e-9d37-4a3322601678" providerId="ADAL" clId="{A87D9486-331A-4C19-948C-E931EF0511DF}" dt="2024-11-26T23:34:56.591" v="5612" actId="47"/>
        <pc:sldMkLst>
          <pc:docMk/>
          <pc:sldMk cId="2629330278" sldId="2147376526"/>
        </pc:sldMkLst>
      </pc:sldChg>
      <pc:sldChg chg="del">
        <pc:chgData name="Liliana Munoz Bernal" userId="2324f3e0-d9ca-457e-9d37-4a3322601678" providerId="ADAL" clId="{A87D9486-331A-4C19-948C-E931EF0511DF}" dt="2024-11-26T23:34:56.634" v="5613" actId="47"/>
        <pc:sldMkLst>
          <pc:docMk/>
          <pc:sldMk cId="1430752225" sldId="2147376527"/>
        </pc:sldMkLst>
      </pc:sldChg>
      <pc:sldChg chg="del">
        <pc:chgData name="Liliana Munoz Bernal" userId="2324f3e0-d9ca-457e-9d37-4a3322601678" providerId="ADAL" clId="{A87D9486-331A-4C19-948C-E931EF0511DF}" dt="2024-11-26T23:34:56.674" v="5614" actId="47"/>
        <pc:sldMkLst>
          <pc:docMk/>
          <pc:sldMk cId="645113406" sldId="2147376528"/>
        </pc:sldMkLst>
      </pc:sldChg>
      <pc:sldChg chg="del">
        <pc:chgData name="Liliana Munoz Bernal" userId="2324f3e0-d9ca-457e-9d37-4a3322601678" providerId="ADAL" clId="{A87D9486-331A-4C19-948C-E931EF0511DF}" dt="2024-11-26T23:34:56.714" v="5615" actId="47"/>
        <pc:sldMkLst>
          <pc:docMk/>
          <pc:sldMk cId="868144966" sldId="2147376529"/>
        </pc:sldMkLst>
      </pc:sldChg>
      <pc:sldChg chg="del">
        <pc:chgData name="Liliana Munoz Bernal" userId="2324f3e0-d9ca-457e-9d37-4a3322601678" providerId="ADAL" clId="{A87D9486-331A-4C19-948C-E931EF0511DF}" dt="2024-11-26T23:34:56.754" v="5616" actId="47"/>
        <pc:sldMkLst>
          <pc:docMk/>
          <pc:sldMk cId="3492155147" sldId="2147376530"/>
        </pc:sldMkLst>
      </pc:sldChg>
      <pc:sldChg chg="del">
        <pc:chgData name="Liliana Munoz Bernal" userId="2324f3e0-d9ca-457e-9d37-4a3322601678" providerId="ADAL" clId="{A87D9486-331A-4C19-948C-E931EF0511DF}" dt="2024-11-26T23:34:56.794" v="5617" actId="47"/>
        <pc:sldMkLst>
          <pc:docMk/>
          <pc:sldMk cId="3138399398" sldId="2147376531"/>
        </pc:sldMkLst>
      </pc:sldChg>
      <pc:sldChg chg="del">
        <pc:chgData name="Liliana Munoz Bernal" userId="2324f3e0-d9ca-457e-9d37-4a3322601678" providerId="ADAL" clId="{A87D9486-331A-4C19-948C-E931EF0511DF}" dt="2024-11-26T23:34:56.835" v="5618" actId="47"/>
        <pc:sldMkLst>
          <pc:docMk/>
          <pc:sldMk cId="591629713" sldId="2147376532"/>
        </pc:sldMkLst>
      </pc:sldChg>
      <pc:sldChg chg="del">
        <pc:chgData name="Liliana Munoz Bernal" userId="2324f3e0-d9ca-457e-9d37-4a3322601678" providerId="ADAL" clId="{A87D9486-331A-4C19-948C-E931EF0511DF}" dt="2024-11-26T23:34:56.873" v="5619" actId="47"/>
        <pc:sldMkLst>
          <pc:docMk/>
          <pc:sldMk cId="3900664447" sldId="2147376533"/>
        </pc:sldMkLst>
      </pc:sldChg>
      <pc:sldChg chg="del">
        <pc:chgData name="Liliana Munoz Bernal" userId="2324f3e0-d9ca-457e-9d37-4a3322601678" providerId="ADAL" clId="{A87D9486-331A-4C19-948C-E931EF0511DF}" dt="2024-11-26T23:34:56.913" v="5620" actId="47"/>
        <pc:sldMkLst>
          <pc:docMk/>
          <pc:sldMk cId="3865721686" sldId="2147376534"/>
        </pc:sldMkLst>
      </pc:sldChg>
      <pc:sldChg chg="del">
        <pc:chgData name="Liliana Munoz Bernal" userId="2324f3e0-d9ca-457e-9d37-4a3322601678" providerId="ADAL" clId="{A87D9486-331A-4C19-948C-E931EF0511DF}" dt="2024-11-26T23:34:56.946" v="5621" actId="47"/>
        <pc:sldMkLst>
          <pc:docMk/>
          <pc:sldMk cId="918060418" sldId="2147376535"/>
        </pc:sldMkLst>
      </pc:sldChg>
      <pc:sldChg chg="del">
        <pc:chgData name="Liliana Munoz Bernal" userId="2324f3e0-d9ca-457e-9d37-4a3322601678" providerId="ADAL" clId="{A87D9486-331A-4C19-948C-E931EF0511DF}" dt="2024-11-26T23:34:56.990" v="5622" actId="47"/>
        <pc:sldMkLst>
          <pc:docMk/>
          <pc:sldMk cId="1543320593" sldId="2147376536"/>
        </pc:sldMkLst>
      </pc:sldChg>
      <pc:sldChg chg="del">
        <pc:chgData name="Liliana Munoz Bernal" userId="2324f3e0-d9ca-457e-9d37-4a3322601678" providerId="ADAL" clId="{A87D9486-331A-4C19-948C-E931EF0511DF}" dt="2024-11-26T23:34:57.026" v="5623" actId="47"/>
        <pc:sldMkLst>
          <pc:docMk/>
          <pc:sldMk cId="3072148232" sldId="2147376537"/>
        </pc:sldMkLst>
      </pc:sldChg>
      <pc:sldChg chg="del">
        <pc:chgData name="Liliana Munoz Bernal" userId="2324f3e0-d9ca-457e-9d37-4a3322601678" providerId="ADAL" clId="{A87D9486-331A-4C19-948C-E931EF0511DF}" dt="2024-11-26T23:34:57.067" v="5624" actId="47"/>
        <pc:sldMkLst>
          <pc:docMk/>
          <pc:sldMk cId="412049835" sldId="2147376538"/>
        </pc:sldMkLst>
      </pc:sldChg>
      <pc:sldChg chg="del">
        <pc:chgData name="Liliana Munoz Bernal" userId="2324f3e0-d9ca-457e-9d37-4a3322601678" providerId="ADAL" clId="{A87D9486-331A-4C19-948C-E931EF0511DF}" dt="2024-11-26T23:34:57.107" v="5625" actId="47"/>
        <pc:sldMkLst>
          <pc:docMk/>
          <pc:sldMk cId="281065929" sldId="2147376539"/>
        </pc:sldMkLst>
      </pc:sldChg>
      <pc:sldChg chg="del">
        <pc:chgData name="Liliana Munoz Bernal" userId="2324f3e0-d9ca-457e-9d37-4a3322601678" providerId="ADAL" clId="{A87D9486-331A-4C19-948C-E931EF0511DF}" dt="2024-11-26T23:34:57.147" v="5626" actId="47"/>
        <pc:sldMkLst>
          <pc:docMk/>
          <pc:sldMk cId="2340678204" sldId="2147376540"/>
        </pc:sldMkLst>
      </pc:sldChg>
      <pc:sldChg chg="del">
        <pc:chgData name="Liliana Munoz Bernal" userId="2324f3e0-d9ca-457e-9d37-4a3322601678" providerId="ADAL" clId="{A87D9486-331A-4C19-948C-E931EF0511DF}" dt="2024-11-26T23:34:57.188" v="5627" actId="47"/>
        <pc:sldMkLst>
          <pc:docMk/>
          <pc:sldMk cId="2414888454" sldId="2147376541"/>
        </pc:sldMkLst>
      </pc:sldChg>
      <pc:sldChg chg="del">
        <pc:chgData name="Liliana Munoz Bernal" userId="2324f3e0-d9ca-457e-9d37-4a3322601678" providerId="ADAL" clId="{A87D9486-331A-4C19-948C-E931EF0511DF}" dt="2024-11-26T23:34:57.228" v="5628" actId="47"/>
        <pc:sldMkLst>
          <pc:docMk/>
          <pc:sldMk cId="3507908467" sldId="2147376542"/>
        </pc:sldMkLst>
      </pc:sldChg>
      <pc:sldChg chg="del">
        <pc:chgData name="Liliana Munoz Bernal" userId="2324f3e0-d9ca-457e-9d37-4a3322601678" providerId="ADAL" clId="{A87D9486-331A-4C19-948C-E931EF0511DF}" dt="2024-11-26T23:34:57.266" v="5629" actId="47"/>
        <pc:sldMkLst>
          <pc:docMk/>
          <pc:sldMk cId="474228006" sldId="2147376543"/>
        </pc:sldMkLst>
      </pc:sldChg>
      <pc:sldChg chg="del">
        <pc:chgData name="Liliana Munoz Bernal" userId="2324f3e0-d9ca-457e-9d37-4a3322601678" providerId="ADAL" clId="{A87D9486-331A-4C19-948C-E931EF0511DF}" dt="2024-11-26T23:34:57.307" v="5630" actId="47"/>
        <pc:sldMkLst>
          <pc:docMk/>
          <pc:sldMk cId="2772557197" sldId="2147376544"/>
        </pc:sldMkLst>
      </pc:sldChg>
      <pc:sldChg chg="del">
        <pc:chgData name="Liliana Munoz Bernal" userId="2324f3e0-d9ca-457e-9d37-4a3322601678" providerId="ADAL" clId="{A87D9486-331A-4C19-948C-E931EF0511DF}" dt="2024-11-26T23:34:57.339" v="5631" actId="47"/>
        <pc:sldMkLst>
          <pc:docMk/>
          <pc:sldMk cId="3539326682" sldId="2147376545"/>
        </pc:sldMkLst>
      </pc:sldChg>
      <pc:sldChg chg="del">
        <pc:chgData name="Liliana Munoz Bernal" userId="2324f3e0-d9ca-457e-9d37-4a3322601678" providerId="ADAL" clId="{A87D9486-331A-4C19-948C-E931EF0511DF}" dt="2024-11-26T23:34:57.379" v="5632" actId="47"/>
        <pc:sldMkLst>
          <pc:docMk/>
          <pc:sldMk cId="2169092335" sldId="2147376546"/>
        </pc:sldMkLst>
      </pc:sldChg>
      <pc:sldChg chg="del">
        <pc:chgData name="Liliana Munoz Bernal" userId="2324f3e0-d9ca-457e-9d37-4a3322601678" providerId="ADAL" clId="{A87D9486-331A-4C19-948C-E931EF0511DF}" dt="2024-11-26T23:34:57.420" v="5633" actId="47"/>
        <pc:sldMkLst>
          <pc:docMk/>
          <pc:sldMk cId="2918445622" sldId="2147376547"/>
        </pc:sldMkLst>
      </pc:sldChg>
      <pc:sldChg chg="del">
        <pc:chgData name="Liliana Munoz Bernal" userId="2324f3e0-d9ca-457e-9d37-4a3322601678" providerId="ADAL" clId="{A87D9486-331A-4C19-948C-E931EF0511DF}" dt="2024-11-26T23:34:57.460" v="5634" actId="47"/>
        <pc:sldMkLst>
          <pc:docMk/>
          <pc:sldMk cId="2442607470" sldId="2147376548"/>
        </pc:sldMkLst>
      </pc:sldChg>
      <pc:sldChg chg="del">
        <pc:chgData name="Liliana Munoz Bernal" userId="2324f3e0-d9ca-457e-9d37-4a3322601678" providerId="ADAL" clId="{A87D9486-331A-4C19-948C-E931EF0511DF}" dt="2024-11-26T23:34:57.500" v="5635" actId="47"/>
        <pc:sldMkLst>
          <pc:docMk/>
          <pc:sldMk cId="3631507354" sldId="2147376549"/>
        </pc:sldMkLst>
      </pc:sldChg>
      <pc:sldChg chg="del">
        <pc:chgData name="Liliana Munoz Bernal" userId="2324f3e0-d9ca-457e-9d37-4a3322601678" providerId="ADAL" clId="{A87D9486-331A-4C19-948C-E931EF0511DF}" dt="2024-11-26T23:34:57.538" v="5636" actId="47"/>
        <pc:sldMkLst>
          <pc:docMk/>
          <pc:sldMk cId="2664253355" sldId="2147376550"/>
        </pc:sldMkLst>
      </pc:sldChg>
      <pc:sldChg chg="del">
        <pc:chgData name="Liliana Munoz Bernal" userId="2324f3e0-d9ca-457e-9d37-4a3322601678" providerId="ADAL" clId="{A87D9486-331A-4C19-948C-E931EF0511DF}" dt="2024-11-26T23:34:57.579" v="5637" actId="47"/>
        <pc:sldMkLst>
          <pc:docMk/>
          <pc:sldMk cId="4058637248" sldId="2147376551"/>
        </pc:sldMkLst>
      </pc:sldChg>
      <pc:sldChg chg="del">
        <pc:chgData name="Liliana Munoz Bernal" userId="2324f3e0-d9ca-457e-9d37-4a3322601678" providerId="ADAL" clId="{A87D9486-331A-4C19-948C-E931EF0511DF}" dt="2024-11-26T23:34:57.611" v="5638" actId="47"/>
        <pc:sldMkLst>
          <pc:docMk/>
          <pc:sldMk cId="537690957" sldId="2147376552"/>
        </pc:sldMkLst>
      </pc:sldChg>
      <pc:sldChg chg="del">
        <pc:chgData name="Liliana Munoz Bernal" userId="2324f3e0-d9ca-457e-9d37-4a3322601678" providerId="ADAL" clId="{A87D9486-331A-4C19-948C-E931EF0511DF}" dt="2024-11-26T23:34:57.656" v="5639" actId="47"/>
        <pc:sldMkLst>
          <pc:docMk/>
          <pc:sldMk cId="2158009266" sldId="2147376553"/>
        </pc:sldMkLst>
      </pc:sldChg>
      <pc:sldChg chg="del">
        <pc:chgData name="Liliana Munoz Bernal" userId="2324f3e0-d9ca-457e-9d37-4a3322601678" providerId="ADAL" clId="{A87D9486-331A-4C19-948C-E931EF0511DF}" dt="2024-11-26T23:34:57.692" v="5640" actId="47"/>
        <pc:sldMkLst>
          <pc:docMk/>
          <pc:sldMk cId="3256919565" sldId="2147376554"/>
        </pc:sldMkLst>
      </pc:sldChg>
      <pc:sldChg chg="del">
        <pc:chgData name="Liliana Munoz Bernal" userId="2324f3e0-d9ca-457e-9d37-4a3322601678" providerId="ADAL" clId="{A87D9486-331A-4C19-948C-E931EF0511DF}" dt="2024-11-26T23:34:57.732" v="5641" actId="47"/>
        <pc:sldMkLst>
          <pc:docMk/>
          <pc:sldMk cId="2053320740" sldId="2147376555"/>
        </pc:sldMkLst>
      </pc:sldChg>
      <pc:sldChg chg="del">
        <pc:chgData name="Liliana Munoz Bernal" userId="2324f3e0-d9ca-457e-9d37-4a3322601678" providerId="ADAL" clId="{A87D9486-331A-4C19-948C-E931EF0511DF}" dt="2024-11-26T23:34:57.772" v="5642" actId="47"/>
        <pc:sldMkLst>
          <pc:docMk/>
          <pc:sldMk cId="1376449350" sldId="2147376556"/>
        </pc:sldMkLst>
      </pc:sldChg>
      <pc:sldChg chg="del">
        <pc:chgData name="Liliana Munoz Bernal" userId="2324f3e0-d9ca-457e-9d37-4a3322601678" providerId="ADAL" clId="{A87D9486-331A-4C19-948C-E931EF0511DF}" dt="2024-11-26T23:34:57.813" v="5643" actId="47"/>
        <pc:sldMkLst>
          <pc:docMk/>
          <pc:sldMk cId="2029081852" sldId="2147376557"/>
        </pc:sldMkLst>
      </pc:sldChg>
      <pc:sldChg chg="del">
        <pc:chgData name="Liliana Munoz Bernal" userId="2324f3e0-d9ca-457e-9d37-4a3322601678" providerId="ADAL" clId="{A87D9486-331A-4C19-948C-E931EF0511DF}" dt="2024-11-26T23:34:57.853" v="5644" actId="47"/>
        <pc:sldMkLst>
          <pc:docMk/>
          <pc:sldMk cId="4166130595" sldId="2147376558"/>
        </pc:sldMkLst>
      </pc:sldChg>
      <pc:sldChg chg="del">
        <pc:chgData name="Liliana Munoz Bernal" userId="2324f3e0-d9ca-457e-9d37-4a3322601678" providerId="ADAL" clId="{A87D9486-331A-4C19-948C-E931EF0511DF}" dt="2024-11-26T23:34:57.893" v="5645" actId="47"/>
        <pc:sldMkLst>
          <pc:docMk/>
          <pc:sldMk cId="2050179773" sldId="2147376559"/>
        </pc:sldMkLst>
      </pc:sldChg>
      <pc:sldChg chg="del">
        <pc:chgData name="Liliana Munoz Bernal" userId="2324f3e0-d9ca-457e-9d37-4a3322601678" providerId="ADAL" clId="{A87D9486-331A-4C19-948C-E931EF0511DF}" dt="2024-11-26T23:34:57.933" v="5646" actId="47"/>
        <pc:sldMkLst>
          <pc:docMk/>
          <pc:sldMk cId="1270155025" sldId="2147376560"/>
        </pc:sldMkLst>
      </pc:sldChg>
      <pc:sldChg chg="del">
        <pc:chgData name="Liliana Munoz Bernal" userId="2324f3e0-d9ca-457e-9d37-4a3322601678" providerId="ADAL" clId="{A87D9486-331A-4C19-948C-E931EF0511DF}" dt="2024-11-26T23:34:57.972" v="5647" actId="47"/>
        <pc:sldMkLst>
          <pc:docMk/>
          <pc:sldMk cId="3176437803" sldId="2147376561"/>
        </pc:sldMkLst>
      </pc:sldChg>
      <pc:sldChg chg="del">
        <pc:chgData name="Liliana Munoz Bernal" userId="2324f3e0-d9ca-457e-9d37-4a3322601678" providerId="ADAL" clId="{A87D9486-331A-4C19-948C-E931EF0511DF}" dt="2024-11-26T23:34:58.004" v="5648" actId="47"/>
        <pc:sldMkLst>
          <pc:docMk/>
          <pc:sldMk cId="1211960306" sldId="2147376562"/>
        </pc:sldMkLst>
      </pc:sldChg>
      <pc:sldChg chg="del">
        <pc:chgData name="Liliana Munoz Bernal" userId="2324f3e0-d9ca-457e-9d37-4a3322601678" providerId="ADAL" clId="{A87D9486-331A-4C19-948C-E931EF0511DF}" dt="2024-11-26T23:34:58.044" v="5649" actId="47"/>
        <pc:sldMkLst>
          <pc:docMk/>
          <pc:sldMk cId="2579411589" sldId="2147376563"/>
        </pc:sldMkLst>
      </pc:sldChg>
      <pc:sldChg chg="del">
        <pc:chgData name="Liliana Munoz Bernal" userId="2324f3e0-d9ca-457e-9d37-4a3322601678" providerId="ADAL" clId="{A87D9486-331A-4C19-948C-E931EF0511DF}" dt="2024-11-26T23:34:58.085" v="5650" actId="47"/>
        <pc:sldMkLst>
          <pc:docMk/>
          <pc:sldMk cId="3175537329" sldId="2147376564"/>
        </pc:sldMkLst>
      </pc:sldChg>
      <pc:sldChg chg="del">
        <pc:chgData name="Liliana Munoz Bernal" userId="2324f3e0-d9ca-457e-9d37-4a3322601678" providerId="ADAL" clId="{A87D9486-331A-4C19-948C-E931EF0511DF}" dt="2024-11-26T23:34:58.145" v="5651" actId="47"/>
        <pc:sldMkLst>
          <pc:docMk/>
          <pc:sldMk cId="1128428373" sldId="2147376565"/>
        </pc:sldMkLst>
      </pc:sldChg>
      <pc:sldChg chg="del">
        <pc:chgData name="Liliana Munoz Bernal" userId="2324f3e0-d9ca-457e-9d37-4a3322601678" providerId="ADAL" clId="{A87D9486-331A-4C19-948C-E931EF0511DF}" dt="2024-11-26T23:34:58.185" v="5652" actId="47"/>
        <pc:sldMkLst>
          <pc:docMk/>
          <pc:sldMk cId="2057648423" sldId="2147376566"/>
        </pc:sldMkLst>
      </pc:sldChg>
      <pc:sldChg chg="del">
        <pc:chgData name="Liliana Munoz Bernal" userId="2324f3e0-d9ca-457e-9d37-4a3322601678" providerId="ADAL" clId="{A87D9486-331A-4C19-948C-E931EF0511DF}" dt="2024-11-26T23:34:58.226" v="5653" actId="47"/>
        <pc:sldMkLst>
          <pc:docMk/>
          <pc:sldMk cId="1659493290" sldId="2147376567"/>
        </pc:sldMkLst>
      </pc:sldChg>
      <pc:sldChg chg="del">
        <pc:chgData name="Liliana Munoz Bernal" userId="2324f3e0-d9ca-457e-9d37-4a3322601678" providerId="ADAL" clId="{A87D9486-331A-4C19-948C-E931EF0511DF}" dt="2024-11-26T23:34:58.264" v="5654" actId="47"/>
        <pc:sldMkLst>
          <pc:docMk/>
          <pc:sldMk cId="567883349" sldId="2147376568"/>
        </pc:sldMkLst>
      </pc:sldChg>
      <pc:sldChg chg="del">
        <pc:chgData name="Liliana Munoz Bernal" userId="2324f3e0-d9ca-457e-9d37-4a3322601678" providerId="ADAL" clId="{A87D9486-331A-4C19-948C-E931EF0511DF}" dt="2024-11-26T23:34:58.296" v="5655" actId="47"/>
        <pc:sldMkLst>
          <pc:docMk/>
          <pc:sldMk cId="3545172623" sldId="2147376569"/>
        </pc:sldMkLst>
      </pc:sldChg>
      <pc:sldChg chg="del">
        <pc:chgData name="Liliana Munoz Bernal" userId="2324f3e0-d9ca-457e-9d37-4a3322601678" providerId="ADAL" clId="{A87D9486-331A-4C19-948C-E931EF0511DF}" dt="2024-11-26T23:34:58.336" v="5656" actId="47"/>
        <pc:sldMkLst>
          <pc:docMk/>
          <pc:sldMk cId="3937072027" sldId="2147376570"/>
        </pc:sldMkLst>
      </pc:sldChg>
      <pc:sldChg chg="del">
        <pc:chgData name="Liliana Munoz Bernal" userId="2324f3e0-d9ca-457e-9d37-4a3322601678" providerId="ADAL" clId="{A87D9486-331A-4C19-948C-E931EF0511DF}" dt="2024-11-26T23:34:58.377" v="5657" actId="47"/>
        <pc:sldMkLst>
          <pc:docMk/>
          <pc:sldMk cId="2859976409" sldId="2147376571"/>
        </pc:sldMkLst>
      </pc:sldChg>
      <pc:sldChg chg="del">
        <pc:chgData name="Liliana Munoz Bernal" userId="2324f3e0-d9ca-457e-9d37-4a3322601678" providerId="ADAL" clId="{A87D9486-331A-4C19-948C-E931EF0511DF}" dt="2024-11-26T23:34:58.417" v="5658" actId="47"/>
        <pc:sldMkLst>
          <pc:docMk/>
          <pc:sldMk cId="511446356" sldId="2147376572"/>
        </pc:sldMkLst>
      </pc:sldChg>
      <pc:sldChg chg="del">
        <pc:chgData name="Liliana Munoz Bernal" userId="2324f3e0-d9ca-457e-9d37-4a3322601678" providerId="ADAL" clId="{A87D9486-331A-4C19-948C-E931EF0511DF}" dt="2024-11-26T23:34:58.457" v="5659" actId="47"/>
        <pc:sldMkLst>
          <pc:docMk/>
          <pc:sldMk cId="321425059" sldId="2147376573"/>
        </pc:sldMkLst>
      </pc:sldChg>
      <pc:sldChg chg="del">
        <pc:chgData name="Liliana Munoz Bernal" userId="2324f3e0-d9ca-457e-9d37-4a3322601678" providerId="ADAL" clId="{A87D9486-331A-4C19-948C-E931EF0511DF}" dt="2024-11-26T23:34:58.497" v="5660" actId="47"/>
        <pc:sldMkLst>
          <pc:docMk/>
          <pc:sldMk cId="1611055595" sldId="2147376574"/>
        </pc:sldMkLst>
      </pc:sldChg>
      <pc:sldChg chg="del">
        <pc:chgData name="Liliana Munoz Bernal" userId="2324f3e0-d9ca-457e-9d37-4a3322601678" providerId="ADAL" clId="{A87D9486-331A-4C19-948C-E931EF0511DF}" dt="2024-11-26T23:34:58.536" v="5661" actId="47"/>
        <pc:sldMkLst>
          <pc:docMk/>
          <pc:sldMk cId="2894636275" sldId="2147376575"/>
        </pc:sldMkLst>
      </pc:sldChg>
      <pc:sldChg chg="del">
        <pc:chgData name="Liliana Munoz Bernal" userId="2324f3e0-d9ca-457e-9d37-4a3322601678" providerId="ADAL" clId="{A87D9486-331A-4C19-948C-E931EF0511DF}" dt="2024-11-26T23:34:58.568" v="5662" actId="47"/>
        <pc:sldMkLst>
          <pc:docMk/>
          <pc:sldMk cId="2172813044" sldId="2147376576"/>
        </pc:sldMkLst>
      </pc:sldChg>
      <pc:sldChg chg="del">
        <pc:chgData name="Liliana Munoz Bernal" userId="2324f3e0-d9ca-457e-9d37-4a3322601678" providerId="ADAL" clId="{A87D9486-331A-4C19-948C-E931EF0511DF}" dt="2024-11-26T23:34:58.608" v="5663" actId="47"/>
        <pc:sldMkLst>
          <pc:docMk/>
          <pc:sldMk cId="3513372662" sldId="2147376577"/>
        </pc:sldMkLst>
      </pc:sldChg>
      <pc:sldChg chg="del">
        <pc:chgData name="Liliana Munoz Bernal" userId="2324f3e0-d9ca-457e-9d37-4a3322601678" providerId="ADAL" clId="{A87D9486-331A-4C19-948C-E931EF0511DF}" dt="2024-11-26T23:34:58.648" v="5664" actId="47"/>
        <pc:sldMkLst>
          <pc:docMk/>
          <pc:sldMk cId="3711563050" sldId="2147376578"/>
        </pc:sldMkLst>
      </pc:sldChg>
      <pc:sldChg chg="del">
        <pc:chgData name="Liliana Munoz Bernal" userId="2324f3e0-d9ca-457e-9d37-4a3322601678" providerId="ADAL" clId="{A87D9486-331A-4C19-948C-E931EF0511DF}" dt="2024-11-26T23:34:58.689" v="5665" actId="47"/>
        <pc:sldMkLst>
          <pc:docMk/>
          <pc:sldMk cId="4287242035" sldId="2147376579"/>
        </pc:sldMkLst>
      </pc:sldChg>
      <pc:sldChg chg="del">
        <pc:chgData name="Liliana Munoz Bernal" userId="2324f3e0-d9ca-457e-9d37-4a3322601678" providerId="ADAL" clId="{A87D9486-331A-4C19-948C-E931EF0511DF}" dt="2024-11-26T23:34:58.729" v="5666" actId="47"/>
        <pc:sldMkLst>
          <pc:docMk/>
          <pc:sldMk cId="187159458" sldId="2147376580"/>
        </pc:sldMkLst>
      </pc:sldChg>
      <pc:sldChg chg="del">
        <pc:chgData name="Liliana Munoz Bernal" userId="2324f3e0-d9ca-457e-9d37-4a3322601678" providerId="ADAL" clId="{A87D9486-331A-4C19-948C-E931EF0511DF}" dt="2024-11-26T23:34:58.769" v="5667" actId="47"/>
        <pc:sldMkLst>
          <pc:docMk/>
          <pc:sldMk cId="1663907448" sldId="2147376581"/>
        </pc:sldMkLst>
      </pc:sldChg>
      <pc:sldChg chg="del">
        <pc:chgData name="Liliana Munoz Bernal" userId="2324f3e0-d9ca-457e-9d37-4a3322601678" providerId="ADAL" clId="{A87D9486-331A-4C19-948C-E931EF0511DF}" dt="2024-11-26T23:34:58.807" v="5668" actId="47"/>
        <pc:sldMkLst>
          <pc:docMk/>
          <pc:sldMk cId="1019304926" sldId="2147376582"/>
        </pc:sldMkLst>
      </pc:sldChg>
      <pc:sldChg chg="del">
        <pc:chgData name="Liliana Munoz Bernal" userId="2324f3e0-d9ca-457e-9d37-4a3322601678" providerId="ADAL" clId="{A87D9486-331A-4C19-948C-E931EF0511DF}" dt="2024-11-26T23:34:58.840" v="5669" actId="47"/>
        <pc:sldMkLst>
          <pc:docMk/>
          <pc:sldMk cId="1771155992" sldId="2147376583"/>
        </pc:sldMkLst>
      </pc:sldChg>
      <pc:sldChg chg="del">
        <pc:chgData name="Liliana Munoz Bernal" userId="2324f3e0-d9ca-457e-9d37-4a3322601678" providerId="ADAL" clId="{A87D9486-331A-4C19-948C-E931EF0511DF}" dt="2024-11-26T23:34:58.880" v="5670" actId="47"/>
        <pc:sldMkLst>
          <pc:docMk/>
          <pc:sldMk cId="2492646460" sldId="2147376584"/>
        </pc:sldMkLst>
      </pc:sldChg>
      <pc:sldChg chg="del">
        <pc:chgData name="Liliana Munoz Bernal" userId="2324f3e0-d9ca-457e-9d37-4a3322601678" providerId="ADAL" clId="{A87D9486-331A-4C19-948C-E931EF0511DF}" dt="2024-11-26T23:34:58.920" v="5671" actId="47"/>
        <pc:sldMkLst>
          <pc:docMk/>
          <pc:sldMk cId="3565241754" sldId="2147376585"/>
        </pc:sldMkLst>
      </pc:sldChg>
      <pc:sldChg chg="del">
        <pc:chgData name="Liliana Munoz Bernal" userId="2324f3e0-d9ca-457e-9d37-4a3322601678" providerId="ADAL" clId="{A87D9486-331A-4C19-948C-E931EF0511DF}" dt="2024-11-26T23:34:58.960" v="5672" actId="47"/>
        <pc:sldMkLst>
          <pc:docMk/>
          <pc:sldMk cId="1021949321" sldId="2147376586"/>
        </pc:sldMkLst>
      </pc:sldChg>
      <pc:sldChg chg="del">
        <pc:chgData name="Liliana Munoz Bernal" userId="2324f3e0-d9ca-457e-9d37-4a3322601678" providerId="ADAL" clId="{A87D9486-331A-4C19-948C-E931EF0511DF}" dt="2024-11-26T23:34:59.001" v="5673" actId="47"/>
        <pc:sldMkLst>
          <pc:docMk/>
          <pc:sldMk cId="708696967" sldId="2147376587"/>
        </pc:sldMkLst>
      </pc:sldChg>
      <pc:sldChg chg="del">
        <pc:chgData name="Liliana Munoz Bernal" userId="2324f3e0-d9ca-457e-9d37-4a3322601678" providerId="ADAL" clId="{A87D9486-331A-4C19-948C-E931EF0511DF}" dt="2024-11-26T23:34:59.041" v="5674" actId="47"/>
        <pc:sldMkLst>
          <pc:docMk/>
          <pc:sldMk cId="919697761" sldId="2147376588"/>
        </pc:sldMkLst>
      </pc:sldChg>
      <pc:sldChg chg="del">
        <pc:chgData name="Liliana Munoz Bernal" userId="2324f3e0-d9ca-457e-9d37-4a3322601678" providerId="ADAL" clId="{A87D9486-331A-4C19-948C-E931EF0511DF}" dt="2024-11-26T23:34:59.081" v="5675" actId="47"/>
        <pc:sldMkLst>
          <pc:docMk/>
          <pc:sldMk cId="754061624" sldId="2147376589"/>
        </pc:sldMkLst>
      </pc:sldChg>
      <pc:sldChg chg="del">
        <pc:chgData name="Liliana Munoz Bernal" userId="2324f3e0-d9ca-457e-9d37-4a3322601678" providerId="ADAL" clId="{A87D9486-331A-4C19-948C-E931EF0511DF}" dt="2024-11-26T23:34:59.122" v="5676" actId="47"/>
        <pc:sldMkLst>
          <pc:docMk/>
          <pc:sldMk cId="1526681181" sldId="2147376590"/>
        </pc:sldMkLst>
      </pc:sldChg>
      <pc:sldChg chg="del">
        <pc:chgData name="Liliana Munoz Bernal" userId="2324f3e0-d9ca-457e-9d37-4a3322601678" providerId="ADAL" clId="{A87D9486-331A-4C19-948C-E931EF0511DF}" dt="2024-11-26T23:34:59.160" v="5677" actId="47"/>
        <pc:sldMkLst>
          <pc:docMk/>
          <pc:sldMk cId="1130812598" sldId="2147376591"/>
        </pc:sldMkLst>
      </pc:sldChg>
      <pc:sldChg chg="del">
        <pc:chgData name="Liliana Munoz Bernal" userId="2324f3e0-d9ca-457e-9d37-4a3322601678" providerId="ADAL" clId="{A87D9486-331A-4C19-948C-E931EF0511DF}" dt="2024-11-26T23:34:59.192" v="5678" actId="47"/>
        <pc:sldMkLst>
          <pc:docMk/>
          <pc:sldMk cId="2469853103" sldId="2147376592"/>
        </pc:sldMkLst>
      </pc:sldChg>
      <pc:sldChg chg="del">
        <pc:chgData name="Liliana Munoz Bernal" userId="2324f3e0-d9ca-457e-9d37-4a3322601678" providerId="ADAL" clId="{A87D9486-331A-4C19-948C-E931EF0511DF}" dt="2024-11-26T23:34:59.233" v="5679" actId="47"/>
        <pc:sldMkLst>
          <pc:docMk/>
          <pc:sldMk cId="1871140816" sldId="2147376593"/>
        </pc:sldMkLst>
      </pc:sldChg>
      <pc:sldChg chg="del">
        <pc:chgData name="Liliana Munoz Bernal" userId="2324f3e0-d9ca-457e-9d37-4a3322601678" providerId="ADAL" clId="{A87D9486-331A-4C19-948C-E931EF0511DF}" dt="2024-11-26T23:34:59.273" v="5680" actId="47"/>
        <pc:sldMkLst>
          <pc:docMk/>
          <pc:sldMk cId="2219957621" sldId="2147376594"/>
        </pc:sldMkLst>
      </pc:sldChg>
      <pc:sldChg chg="del">
        <pc:chgData name="Liliana Munoz Bernal" userId="2324f3e0-d9ca-457e-9d37-4a3322601678" providerId="ADAL" clId="{A87D9486-331A-4C19-948C-E931EF0511DF}" dt="2024-11-26T23:34:59.311" v="5681" actId="47"/>
        <pc:sldMkLst>
          <pc:docMk/>
          <pc:sldMk cId="505827250" sldId="2147376595"/>
        </pc:sldMkLst>
      </pc:sldChg>
      <pc:sldChg chg="del">
        <pc:chgData name="Liliana Munoz Bernal" userId="2324f3e0-d9ca-457e-9d37-4a3322601678" providerId="ADAL" clId="{A87D9486-331A-4C19-948C-E931EF0511DF}" dt="2024-11-26T23:34:59.344" v="5682" actId="47"/>
        <pc:sldMkLst>
          <pc:docMk/>
          <pc:sldMk cId="2136741940" sldId="2147376596"/>
        </pc:sldMkLst>
      </pc:sldChg>
      <pc:sldChg chg="del">
        <pc:chgData name="Liliana Munoz Bernal" userId="2324f3e0-d9ca-457e-9d37-4a3322601678" providerId="ADAL" clId="{A87D9486-331A-4C19-948C-E931EF0511DF}" dt="2024-11-26T23:34:59.384" v="5683" actId="47"/>
        <pc:sldMkLst>
          <pc:docMk/>
          <pc:sldMk cId="3260605946" sldId="2147376597"/>
        </pc:sldMkLst>
      </pc:sldChg>
      <pc:sldChg chg="del">
        <pc:chgData name="Liliana Munoz Bernal" userId="2324f3e0-d9ca-457e-9d37-4a3322601678" providerId="ADAL" clId="{A87D9486-331A-4C19-948C-E931EF0511DF}" dt="2024-11-26T23:34:59.426" v="5684" actId="47"/>
        <pc:sldMkLst>
          <pc:docMk/>
          <pc:sldMk cId="2743991221" sldId="2147376598"/>
        </pc:sldMkLst>
      </pc:sldChg>
      <pc:sldChg chg="del">
        <pc:chgData name="Liliana Munoz Bernal" userId="2324f3e0-d9ca-457e-9d37-4a3322601678" providerId="ADAL" clId="{A87D9486-331A-4C19-948C-E931EF0511DF}" dt="2024-11-26T23:34:59.464" v="5685" actId="47"/>
        <pc:sldMkLst>
          <pc:docMk/>
          <pc:sldMk cId="343830953" sldId="2147376599"/>
        </pc:sldMkLst>
      </pc:sldChg>
      <pc:sldChg chg="del">
        <pc:chgData name="Liliana Munoz Bernal" userId="2324f3e0-d9ca-457e-9d37-4a3322601678" providerId="ADAL" clId="{A87D9486-331A-4C19-948C-E931EF0511DF}" dt="2024-11-26T23:34:59.496" v="5686" actId="47"/>
        <pc:sldMkLst>
          <pc:docMk/>
          <pc:sldMk cId="1141297081" sldId="2147376600"/>
        </pc:sldMkLst>
      </pc:sldChg>
      <pc:sldChg chg="del">
        <pc:chgData name="Liliana Munoz Bernal" userId="2324f3e0-d9ca-457e-9d37-4a3322601678" providerId="ADAL" clId="{A87D9486-331A-4C19-948C-E931EF0511DF}" dt="2024-11-26T23:34:59.537" v="5687" actId="47"/>
        <pc:sldMkLst>
          <pc:docMk/>
          <pc:sldMk cId="3268113999" sldId="2147376601"/>
        </pc:sldMkLst>
      </pc:sldChg>
      <pc:sldChg chg="del">
        <pc:chgData name="Liliana Munoz Bernal" userId="2324f3e0-d9ca-457e-9d37-4a3322601678" providerId="ADAL" clId="{A87D9486-331A-4C19-948C-E931EF0511DF}" dt="2024-11-26T23:34:59.597" v="5688" actId="47"/>
        <pc:sldMkLst>
          <pc:docMk/>
          <pc:sldMk cId="981491091" sldId="2147376602"/>
        </pc:sldMkLst>
      </pc:sldChg>
      <pc:sldChg chg="del">
        <pc:chgData name="Liliana Munoz Bernal" userId="2324f3e0-d9ca-457e-9d37-4a3322601678" providerId="ADAL" clId="{A87D9486-331A-4C19-948C-E931EF0511DF}" dt="2024-11-26T23:34:59.638" v="5689" actId="47"/>
        <pc:sldMkLst>
          <pc:docMk/>
          <pc:sldMk cId="2460085721" sldId="2147376603"/>
        </pc:sldMkLst>
      </pc:sldChg>
      <pc:sldChg chg="del">
        <pc:chgData name="Liliana Munoz Bernal" userId="2324f3e0-d9ca-457e-9d37-4a3322601678" providerId="ADAL" clId="{A87D9486-331A-4C19-948C-E931EF0511DF}" dt="2024-11-26T23:34:59.676" v="5690" actId="47"/>
        <pc:sldMkLst>
          <pc:docMk/>
          <pc:sldMk cId="4284124042" sldId="2147376604"/>
        </pc:sldMkLst>
      </pc:sldChg>
      <pc:sldChg chg="del">
        <pc:chgData name="Liliana Munoz Bernal" userId="2324f3e0-d9ca-457e-9d37-4a3322601678" providerId="ADAL" clId="{A87D9486-331A-4C19-948C-E931EF0511DF}" dt="2024-11-26T23:34:59.708" v="5691" actId="47"/>
        <pc:sldMkLst>
          <pc:docMk/>
          <pc:sldMk cId="2362100273" sldId="2147376605"/>
        </pc:sldMkLst>
      </pc:sldChg>
      <pc:sldChg chg="del">
        <pc:chgData name="Liliana Munoz Bernal" userId="2324f3e0-d9ca-457e-9d37-4a3322601678" providerId="ADAL" clId="{A87D9486-331A-4C19-948C-E931EF0511DF}" dt="2024-11-26T23:34:59.748" v="5692" actId="47"/>
        <pc:sldMkLst>
          <pc:docMk/>
          <pc:sldMk cId="2911917359" sldId="2147376606"/>
        </pc:sldMkLst>
      </pc:sldChg>
      <pc:sldChg chg="del">
        <pc:chgData name="Liliana Munoz Bernal" userId="2324f3e0-d9ca-457e-9d37-4a3322601678" providerId="ADAL" clId="{A87D9486-331A-4C19-948C-E931EF0511DF}" dt="2024-11-26T23:34:59.789" v="5693" actId="47"/>
        <pc:sldMkLst>
          <pc:docMk/>
          <pc:sldMk cId="472314715" sldId="2147376607"/>
        </pc:sldMkLst>
      </pc:sldChg>
      <pc:sldChg chg="del">
        <pc:chgData name="Liliana Munoz Bernal" userId="2324f3e0-d9ca-457e-9d37-4a3322601678" providerId="ADAL" clId="{A87D9486-331A-4C19-948C-E931EF0511DF}" dt="2024-11-26T23:34:59.819" v="5694" actId="47"/>
        <pc:sldMkLst>
          <pc:docMk/>
          <pc:sldMk cId="98183231" sldId="2147376608"/>
        </pc:sldMkLst>
      </pc:sldChg>
      <pc:sldChg chg="del">
        <pc:chgData name="Liliana Munoz Bernal" userId="2324f3e0-d9ca-457e-9d37-4a3322601678" providerId="ADAL" clId="{A87D9486-331A-4C19-948C-E931EF0511DF}" dt="2024-11-26T23:34:59.859" v="5695" actId="47"/>
        <pc:sldMkLst>
          <pc:docMk/>
          <pc:sldMk cId="1401580599" sldId="2147376609"/>
        </pc:sldMkLst>
      </pc:sldChg>
      <pc:sldChg chg="del">
        <pc:chgData name="Liliana Munoz Bernal" userId="2324f3e0-d9ca-457e-9d37-4a3322601678" providerId="ADAL" clId="{A87D9486-331A-4C19-948C-E931EF0511DF}" dt="2024-11-26T23:34:59.920" v="5696" actId="47"/>
        <pc:sldMkLst>
          <pc:docMk/>
          <pc:sldMk cId="1656945341" sldId="2147376610"/>
        </pc:sldMkLst>
      </pc:sldChg>
      <pc:sldChg chg="del">
        <pc:chgData name="Liliana Munoz Bernal" userId="2324f3e0-d9ca-457e-9d37-4a3322601678" providerId="ADAL" clId="{A87D9486-331A-4C19-948C-E931EF0511DF}" dt="2024-11-26T23:34:59.958" v="5697" actId="47"/>
        <pc:sldMkLst>
          <pc:docMk/>
          <pc:sldMk cId="2430542011" sldId="2147376611"/>
        </pc:sldMkLst>
      </pc:sldChg>
      <pc:sldChg chg="del">
        <pc:chgData name="Liliana Munoz Bernal" userId="2324f3e0-d9ca-457e-9d37-4a3322601678" providerId="ADAL" clId="{A87D9486-331A-4C19-948C-E931EF0511DF}" dt="2024-11-26T23:34:59.991" v="5698" actId="47"/>
        <pc:sldMkLst>
          <pc:docMk/>
          <pc:sldMk cId="1249325812" sldId="2147376612"/>
        </pc:sldMkLst>
      </pc:sldChg>
      <pc:sldChg chg="del">
        <pc:chgData name="Liliana Munoz Bernal" userId="2324f3e0-d9ca-457e-9d37-4a3322601678" providerId="ADAL" clId="{A87D9486-331A-4C19-948C-E931EF0511DF}" dt="2024-11-26T23:35:00.031" v="5699" actId="47"/>
        <pc:sldMkLst>
          <pc:docMk/>
          <pc:sldMk cId="1197664676" sldId="2147376613"/>
        </pc:sldMkLst>
      </pc:sldChg>
      <pc:sldChg chg="del">
        <pc:chgData name="Liliana Munoz Bernal" userId="2324f3e0-d9ca-457e-9d37-4a3322601678" providerId="ADAL" clId="{A87D9486-331A-4C19-948C-E931EF0511DF}" dt="2024-11-26T23:35:00.071" v="5700" actId="47"/>
        <pc:sldMkLst>
          <pc:docMk/>
          <pc:sldMk cId="1243777451" sldId="2147376614"/>
        </pc:sldMkLst>
      </pc:sldChg>
      <pc:sldChg chg="del">
        <pc:chgData name="Liliana Munoz Bernal" userId="2324f3e0-d9ca-457e-9d37-4a3322601678" providerId="ADAL" clId="{A87D9486-331A-4C19-948C-E931EF0511DF}" dt="2024-11-26T23:35:00.112" v="5701" actId="47"/>
        <pc:sldMkLst>
          <pc:docMk/>
          <pc:sldMk cId="1671248677" sldId="2147376615"/>
        </pc:sldMkLst>
      </pc:sldChg>
      <pc:sldChg chg="del">
        <pc:chgData name="Liliana Munoz Bernal" userId="2324f3e0-d9ca-457e-9d37-4a3322601678" providerId="ADAL" clId="{A87D9486-331A-4C19-948C-E931EF0511DF}" dt="2024-11-26T23:35:00.150" v="5702" actId="47"/>
        <pc:sldMkLst>
          <pc:docMk/>
          <pc:sldMk cId="3362722979" sldId="2147376616"/>
        </pc:sldMkLst>
      </pc:sldChg>
      <pc:sldChg chg="del">
        <pc:chgData name="Liliana Munoz Bernal" userId="2324f3e0-d9ca-457e-9d37-4a3322601678" providerId="ADAL" clId="{A87D9486-331A-4C19-948C-E931EF0511DF}" dt="2024-11-26T23:35:00.200" v="5703" actId="47"/>
        <pc:sldMkLst>
          <pc:docMk/>
          <pc:sldMk cId="1389570838" sldId="2147376617"/>
        </pc:sldMkLst>
      </pc:sldChg>
      <pc:sldChg chg="del">
        <pc:chgData name="Liliana Munoz Bernal" userId="2324f3e0-d9ca-457e-9d37-4a3322601678" providerId="ADAL" clId="{A87D9486-331A-4C19-948C-E931EF0511DF}" dt="2024-11-26T23:35:00.240" v="5704" actId="47"/>
        <pc:sldMkLst>
          <pc:docMk/>
          <pc:sldMk cId="4239780234" sldId="2147376618"/>
        </pc:sldMkLst>
      </pc:sldChg>
      <pc:sldChg chg="del">
        <pc:chgData name="Liliana Munoz Bernal" userId="2324f3e0-d9ca-457e-9d37-4a3322601678" providerId="ADAL" clId="{A87D9486-331A-4C19-948C-E931EF0511DF}" dt="2024-11-26T23:35:00.273" v="5705" actId="47"/>
        <pc:sldMkLst>
          <pc:docMk/>
          <pc:sldMk cId="150541027" sldId="2147376619"/>
        </pc:sldMkLst>
      </pc:sldChg>
      <pc:sldChg chg="del">
        <pc:chgData name="Liliana Munoz Bernal" userId="2324f3e0-d9ca-457e-9d37-4a3322601678" providerId="ADAL" clId="{A87D9486-331A-4C19-948C-E931EF0511DF}" dt="2024-11-26T23:35:00.313" v="5706" actId="47"/>
        <pc:sldMkLst>
          <pc:docMk/>
          <pc:sldMk cId="2876078437" sldId="2147376620"/>
        </pc:sldMkLst>
      </pc:sldChg>
      <pc:sldChg chg="del">
        <pc:chgData name="Liliana Munoz Bernal" userId="2324f3e0-d9ca-457e-9d37-4a3322601678" providerId="ADAL" clId="{A87D9486-331A-4C19-948C-E931EF0511DF}" dt="2024-11-26T23:35:00.353" v="5707" actId="47"/>
        <pc:sldMkLst>
          <pc:docMk/>
          <pc:sldMk cId="3089828770" sldId="2147376621"/>
        </pc:sldMkLst>
      </pc:sldChg>
      <pc:sldChg chg="del">
        <pc:chgData name="Liliana Munoz Bernal" userId="2324f3e0-d9ca-457e-9d37-4a3322601678" providerId="ADAL" clId="{A87D9486-331A-4C19-948C-E931EF0511DF}" dt="2024-11-26T23:35:00.393" v="5708" actId="47"/>
        <pc:sldMkLst>
          <pc:docMk/>
          <pc:sldMk cId="3274306407" sldId="2147376622"/>
        </pc:sldMkLst>
      </pc:sldChg>
      <pc:sldChg chg="del">
        <pc:chgData name="Liliana Munoz Bernal" userId="2324f3e0-d9ca-457e-9d37-4a3322601678" providerId="ADAL" clId="{A87D9486-331A-4C19-948C-E931EF0511DF}" dt="2024-11-26T23:35:00.431" v="5709" actId="47"/>
        <pc:sldMkLst>
          <pc:docMk/>
          <pc:sldMk cId="3005997624" sldId="2147376623"/>
        </pc:sldMkLst>
      </pc:sldChg>
      <pc:sldChg chg="del">
        <pc:chgData name="Liliana Munoz Bernal" userId="2324f3e0-d9ca-457e-9d37-4a3322601678" providerId="ADAL" clId="{A87D9486-331A-4C19-948C-E931EF0511DF}" dt="2024-11-26T23:35:00.463" v="5710" actId="47"/>
        <pc:sldMkLst>
          <pc:docMk/>
          <pc:sldMk cId="2151016448" sldId="2147376624"/>
        </pc:sldMkLst>
      </pc:sldChg>
      <pc:sldChg chg="del">
        <pc:chgData name="Liliana Munoz Bernal" userId="2324f3e0-d9ca-457e-9d37-4a3322601678" providerId="ADAL" clId="{A87D9486-331A-4C19-948C-E931EF0511DF}" dt="2024-11-26T23:35:00.504" v="5711" actId="47"/>
        <pc:sldMkLst>
          <pc:docMk/>
          <pc:sldMk cId="532092429" sldId="2147376625"/>
        </pc:sldMkLst>
      </pc:sldChg>
      <pc:sldChg chg="del">
        <pc:chgData name="Liliana Munoz Bernal" userId="2324f3e0-d9ca-457e-9d37-4a3322601678" providerId="ADAL" clId="{A87D9486-331A-4C19-948C-E931EF0511DF}" dt="2024-11-26T23:35:00.544" v="5712" actId="47"/>
        <pc:sldMkLst>
          <pc:docMk/>
          <pc:sldMk cId="1008776363" sldId="2147376626"/>
        </pc:sldMkLst>
      </pc:sldChg>
      <pc:sldChg chg="del">
        <pc:chgData name="Liliana Munoz Bernal" userId="2324f3e0-d9ca-457e-9d37-4a3322601678" providerId="ADAL" clId="{A87D9486-331A-4C19-948C-E931EF0511DF}" dt="2024-11-26T23:35:00.574" v="5713" actId="47"/>
        <pc:sldMkLst>
          <pc:docMk/>
          <pc:sldMk cId="1360167464" sldId="2147376627"/>
        </pc:sldMkLst>
      </pc:sldChg>
      <pc:sldChg chg="del">
        <pc:chgData name="Liliana Munoz Bernal" userId="2324f3e0-d9ca-457e-9d37-4a3322601678" providerId="ADAL" clId="{A87D9486-331A-4C19-948C-E931EF0511DF}" dt="2024-11-26T23:35:00.614" v="5714" actId="47"/>
        <pc:sldMkLst>
          <pc:docMk/>
          <pc:sldMk cId="69269749" sldId="2147376628"/>
        </pc:sldMkLst>
      </pc:sldChg>
      <pc:sldChg chg="del">
        <pc:chgData name="Liliana Munoz Bernal" userId="2324f3e0-d9ca-457e-9d37-4a3322601678" providerId="ADAL" clId="{A87D9486-331A-4C19-948C-E931EF0511DF}" dt="2024-11-26T23:35:00.655" v="5715" actId="47"/>
        <pc:sldMkLst>
          <pc:docMk/>
          <pc:sldMk cId="638354252" sldId="2147376629"/>
        </pc:sldMkLst>
      </pc:sldChg>
      <pc:sldChg chg="del">
        <pc:chgData name="Liliana Munoz Bernal" userId="2324f3e0-d9ca-457e-9d37-4a3322601678" providerId="ADAL" clId="{A87D9486-331A-4C19-948C-E931EF0511DF}" dt="2024-11-26T23:35:00.695" v="5716" actId="47"/>
        <pc:sldMkLst>
          <pc:docMk/>
          <pc:sldMk cId="915982873" sldId="2147376630"/>
        </pc:sldMkLst>
      </pc:sldChg>
      <pc:sldChg chg="del">
        <pc:chgData name="Liliana Munoz Bernal" userId="2324f3e0-d9ca-457e-9d37-4a3322601678" providerId="ADAL" clId="{A87D9486-331A-4C19-948C-E931EF0511DF}" dt="2024-11-26T23:35:00.725" v="5717" actId="47"/>
        <pc:sldMkLst>
          <pc:docMk/>
          <pc:sldMk cId="1994652456" sldId="2147376631"/>
        </pc:sldMkLst>
      </pc:sldChg>
      <pc:sldChg chg="del">
        <pc:chgData name="Liliana Munoz Bernal" userId="2324f3e0-d9ca-457e-9d37-4a3322601678" providerId="ADAL" clId="{A87D9486-331A-4C19-948C-E931EF0511DF}" dt="2024-11-26T23:35:01.962" v="5718" actId="47"/>
        <pc:sldMkLst>
          <pc:docMk/>
          <pc:sldMk cId="1444722875" sldId="2147376632"/>
        </pc:sldMkLst>
      </pc:sldChg>
      <pc:sldChg chg="del">
        <pc:chgData name="Liliana Munoz Bernal" userId="2324f3e0-d9ca-457e-9d37-4a3322601678" providerId="ADAL" clId="{A87D9486-331A-4C19-948C-E931EF0511DF}" dt="2024-11-26T23:35:02.453" v="5719" actId="47"/>
        <pc:sldMkLst>
          <pc:docMk/>
          <pc:sldMk cId="4068111566" sldId="2147376633"/>
        </pc:sldMkLst>
      </pc:sldChg>
      <pc:sldChg chg="del">
        <pc:chgData name="Liliana Munoz Bernal" userId="2324f3e0-d9ca-457e-9d37-4a3322601678" providerId="ADAL" clId="{A87D9486-331A-4C19-948C-E931EF0511DF}" dt="2024-11-26T23:35:02.493" v="5720" actId="47"/>
        <pc:sldMkLst>
          <pc:docMk/>
          <pc:sldMk cId="2512778746" sldId="2147376634"/>
        </pc:sldMkLst>
      </pc:sldChg>
      <pc:sldChg chg="del">
        <pc:chgData name="Liliana Munoz Bernal" userId="2324f3e0-d9ca-457e-9d37-4a3322601678" providerId="ADAL" clId="{A87D9486-331A-4C19-948C-E931EF0511DF}" dt="2024-11-26T23:35:02.533" v="5721" actId="47"/>
        <pc:sldMkLst>
          <pc:docMk/>
          <pc:sldMk cId="730043758" sldId="2147376635"/>
        </pc:sldMkLst>
      </pc:sldChg>
      <pc:sldChg chg="del">
        <pc:chgData name="Liliana Munoz Bernal" userId="2324f3e0-d9ca-457e-9d37-4a3322601678" providerId="ADAL" clId="{A87D9486-331A-4C19-948C-E931EF0511DF}" dt="2024-11-26T23:35:02.565" v="5722" actId="47"/>
        <pc:sldMkLst>
          <pc:docMk/>
          <pc:sldMk cId="201384894" sldId="2147376636"/>
        </pc:sldMkLst>
      </pc:sldChg>
      <pc:sldChg chg="del">
        <pc:chgData name="Liliana Munoz Bernal" userId="2324f3e0-d9ca-457e-9d37-4a3322601678" providerId="ADAL" clId="{A87D9486-331A-4C19-948C-E931EF0511DF}" dt="2024-11-26T23:35:02.606" v="5723" actId="47"/>
        <pc:sldMkLst>
          <pc:docMk/>
          <pc:sldMk cId="1546956501" sldId="2147376637"/>
        </pc:sldMkLst>
      </pc:sldChg>
      <pc:sldChg chg="del">
        <pc:chgData name="Liliana Munoz Bernal" userId="2324f3e0-d9ca-457e-9d37-4a3322601678" providerId="ADAL" clId="{A87D9486-331A-4C19-948C-E931EF0511DF}" dt="2024-11-26T23:35:02.646" v="5724" actId="47"/>
        <pc:sldMkLst>
          <pc:docMk/>
          <pc:sldMk cId="1152653724" sldId="2147376638"/>
        </pc:sldMkLst>
      </pc:sldChg>
      <pc:sldChg chg="del">
        <pc:chgData name="Liliana Munoz Bernal" userId="2324f3e0-d9ca-457e-9d37-4a3322601678" providerId="ADAL" clId="{A87D9486-331A-4C19-948C-E931EF0511DF}" dt="2024-11-26T23:35:02.686" v="5725" actId="47"/>
        <pc:sldMkLst>
          <pc:docMk/>
          <pc:sldMk cId="1183285337" sldId="2147376639"/>
        </pc:sldMkLst>
      </pc:sldChg>
      <pc:sldChg chg="del">
        <pc:chgData name="Liliana Munoz Bernal" userId="2324f3e0-d9ca-457e-9d37-4a3322601678" providerId="ADAL" clId="{A87D9486-331A-4C19-948C-E931EF0511DF}" dt="2024-11-26T23:35:02.726" v="5726" actId="47"/>
        <pc:sldMkLst>
          <pc:docMk/>
          <pc:sldMk cId="2898821449" sldId="2147376640"/>
        </pc:sldMkLst>
      </pc:sldChg>
      <pc:sldChg chg="del">
        <pc:chgData name="Liliana Munoz Bernal" userId="2324f3e0-d9ca-457e-9d37-4a3322601678" providerId="ADAL" clId="{A87D9486-331A-4C19-948C-E931EF0511DF}" dt="2024-11-26T23:35:02.766" v="5727" actId="47"/>
        <pc:sldMkLst>
          <pc:docMk/>
          <pc:sldMk cId="2853280914" sldId="2147376641"/>
        </pc:sldMkLst>
      </pc:sldChg>
      <pc:sldChg chg="del">
        <pc:chgData name="Liliana Munoz Bernal" userId="2324f3e0-d9ca-457e-9d37-4a3322601678" providerId="ADAL" clId="{A87D9486-331A-4C19-948C-E931EF0511DF}" dt="2024-11-26T23:35:02.806" v="5728" actId="47"/>
        <pc:sldMkLst>
          <pc:docMk/>
          <pc:sldMk cId="2058061961" sldId="2147376642"/>
        </pc:sldMkLst>
      </pc:sldChg>
      <pc:sldChg chg="del">
        <pc:chgData name="Liliana Munoz Bernal" userId="2324f3e0-d9ca-457e-9d37-4a3322601678" providerId="ADAL" clId="{A87D9486-331A-4C19-948C-E931EF0511DF}" dt="2024-11-26T23:35:02.837" v="5729" actId="47"/>
        <pc:sldMkLst>
          <pc:docMk/>
          <pc:sldMk cId="2107813051" sldId="2147376643"/>
        </pc:sldMkLst>
      </pc:sldChg>
      <pc:sldChg chg="del">
        <pc:chgData name="Liliana Munoz Bernal" userId="2324f3e0-d9ca-457e-9d37-4a3322601678" providerId="ADAL" clId="{A87D9486-331A-4C19-948C-E931EF0511DF}" dt="2024-11-26T23:35:02.877" v="5730" actId="47"/>
        <pc:sldMkLst>
          <pc:docMk/>
          <pc:sldMk cId="3224704442" sldId="2147376644"/>
        </pc:sldMkLst>
      </pc:sldChg>
      <pc:sldChg chg="del">
        <pc:chgData name="Liliana Munoz Bernal" userId="2324f3e0-d9ca-457e-9d37-4a3322601678" providerId="ADAL" clId="{A87D9486-331A-4C19-948C-E931EF0511DF}" dt="2024-11-26T23:35:02.917" v="5731" actId="47"/>
        <pc:sldMkLst>
          <pc:docMk/>
          <pc:sldMk cId="653032775" sldId="2147376645"/>
        </pc:sldMkLst>
      </pc:sldChg>
      <pc:sldChg chg="del">
        <pc:chgData name="Liliana Munoz Bernal" userId="2324f3e0-d9ca-457e-9d37-4a3322601678" providerId="ADAL" clId="{A87D9486-331A-4C19-948C-E931EF0511DF}" dt="2024-11-26T23:35:02.947" v="5732" actId="47"/>
        <pc:sldMkLst>
          <pc:docMk/>
          <pc:sldMk cId="153718750" sldId="2147376646"/>
        </pc:sldMkLst>
      </pc:sldChg>
      <pc:sldChg chg="del">
        <pc:chgData name="Liliana Munoz Bernal" userId="2324f3e0-d9ca-457e-9d37-4a3322601678" providerId="ADAL" clId="{A87D9486-331A-4C19-948C-E931EF0511DF}" dt="2024-11-26T23:35:02.987" v="5733" actId="47"/>
        <pc:sldMkLst>
          <pc:docMk/>
          <pc:sldMk cId="425190909" sldId="2147376647"/>
        </pc:sldMkLst>
      </pc:sldChg>
      <pc:sldChg chg="del">
        <pc:chgData name="Liliana Munoz Bernal" userId="2324f3e0-d9ca-457e-9d37-4a3322601678" providerId="ADAL" clId="{A87D9486-331A-4C19-948C-E931EF0511DF}" dt="2024-11-26T23:35:03.026" v="5734" actId="47"/>
        <pc:sldMkLst>
          <pc:docMk/>
          <pc:sldMk cId="3107139815" sldId="2147376648"/>
        </pc:sldMkLst>
      </pc:sldChg>
      <pc:sldChg chg="del">
        <pc:chgData name="Liliana Munoz Bernal" userId="2324f3e0-d9ca-457e-9d37-4a3322601678" providerId="ADAL" clId="{A87D9486-331A-4C19-948C-E931EF0511DF}" dt="2024-11-26T23:35:03.058" v="5735" actId="47"/>
        <pc:sldMkLst>
          <pc:docMk/>
          <pc:sldMk cId="2933511" sldId="2147376649"/>
        </pc:sldMkLst>
      </pc:sldChg>
      <pc:sldChg chg="del">
        <pc:chgData name="Liliana Munoz Bernal" userId="2324f3e0-d9ca-457e-9d37-4a3322601678" providerId="ADAL" clId="{A87D9486-331A-4C19-948C-E931EF0511DF}" dt="2024-11-26T23:35:03.098" v="5736" actId="47"/>
        <pc:sldMkLst>
          <pc:docMk/>
          <pc:sldMk cId="4086804858" sldId="2147376650"/>
        </pc:sldMkLst>
      </pc:sldChg>
      <pc:sldChg chg="del">
        <pc:chgData name="Liliana Munoz Bernal" userId="2324f3e0-d9ca-457e-9d37-4a3322601678" providerId="ADAL" clId="{A87D9486-331A-4C19-948C-E931EF0511DF}" dt="2024-11-26T23:35:03.138" v="5737" actId="47"/>
        <pc:sldMkLst>
          <pc:docMk/>
          <pc:sldMk cId="2614902461" sldId="2147376651"/>
        </pc:sldMkLst>
      </pc:sldChg>
      <pc:sldChg chg="del">
        <pc:chgData name="Liliana Munoz Bernal" userId="2324f3e0-d9ca-457e-9d37-4a3322601678" providerId="ADAL" clId="{A87D9486-331A-4C19-948C-E931EF0511DF}" dt="2024-11-26T23:35:03.179" v="5738" actId="47"/>
        <pc:sldMkLst>
          <pc:docMk/>
          <pc:sldMk cId="3654187911" sldId="2147376652"/>
        </pc:sldMkLst>
      </pc:sldChg>
      <pc:sldChg chg="del">
        <pc:chgData name="Liliana Munoz Bernal" userId="2324f3e0-d9ca-457e-9d37-4a3322601678" providerId="ADAL" clId="{A87D9486-331A-4C19-948C-E931EF0511DF}" dt="2024-11-26T23:35:03.217" v="5739" actId="47"/>
        <pc:sldMkLst>
          <pc:docMk/>
          <pc:sldMk cId="779281622" sldId="2147376653"/>
        </pc:sldMkLst>
      </pc:sldChg>
      <pc:sldChg chg="del">
        <pc:chgData name="Liliana Munoz Bernal" userId="2324f3e0-d9ca-457e-9d37-4a3322601678" providerId="ADAL" clId="{A87D9486-331A-4C19-948C-E931EF0511DF}" dt="2024-11-26T23:35:03.249" v="5740" actId="47"/>
        <pc:sldMkLst>
          <pc:docMk/>
          <pc:sldMk cId="2243924472" sldId="2147376654"/>
        </pc:sldMkLst>
      </pc:sldChg>
      <pc:sldChg chg="del">
        <pc:chgData name="Liliana Munoz Bernal" userId="2324f3e0-d9ca-457e-9d37-4a3322601678" providerId="ADAL" clId="{A87D9486-331A-4C19-948C-E931EF0511DF}" dt="2024-11-26T23:35:03.289" v="5741" actId="47"/>
        <pc:sldMkLst>
          <pc:docMk/>
          <pc:sldMk cId="415349626" sldId="2147376655"/>
        </pc:sldMkLst>
      </pc:sldChg>
      <pc:sldChg chg="del">
        <pc:chgData name="Liliana Munoz Bernal" userId="2324f3e0-d9ca-457e-9d37-4a3322601678" providerId="ADAL" clId="{A87D9486-331A-4C19-948C-E931EF0511DF}" dt="2024-11-26T23:35:03.330" v="5742" actId="47"/>
        <pc:sldMkLst>
          <pc:docMk/>
          <pc:sldMk cId="2183619554" sldId="2147376656"/>
        </pc:sldMkLst>
      </pc:sldChg>
      <pc:sldChg chg="del">
        <pc:chgData name="Liliana Munoz Bernal" userId="2324f3e0-d9ca-457e-9d37-4a3322601678" providerId="ADAL" clId="{A87D9486-331A-4C19-948C-E931EF0511DF}" dt="2024-11-26T23:35:03.368" v="5743" actId="47"/>
        <pc:sldMkLst>
          <pc:docMk/>
          <pc:sldMk cId="2565829836" sldId="2147376657"/>
        </pc:sldMkLst>
      </pc:sldChg>
      <pc:sldChg chg="del">
        <pc:chgData name="Liliana Munoz Bernal" userId="2324f3e0-d9ca-457e-9d37-4a3322601678" providerId="ADAL" clId="{A87D9486-331A-4C19-948C-E931EF0511DF}" dt="2024-11-26T23:35:03.400" v="5744" actId="47"/>
        <pc:sldMkLst>
          <pc:docMk/>
          <pc:sldMk cId="1111777663" sldId="2147376658"/>
        </pc:sldMkLst>
      </pc:sldChg>
      <pc:sldChg chg="del">
        <pc:chgData name="Liliana Munoz Bernal" userId="2324f3e0-d9ca-457e-9d37-4a3322601678" providerId="ADAL" clId="{A87D9486-331A-4C19-948C-E931EF0511DF}" dt="2024-11-26T23:35:03.450" v="5745" actId="47"/>
        <pc:sldMkLst>
          <pc:docMk/>
          <pc:sldMk cId="2072701699" sldId="2147376659"/>
        </pc:sldMkLst>
      </pc:sldChg>
      <pc:sldChg chg="del">
        <pc:chgData name="Liliana Munoz Bernal" userId="2324f3e0-d9ca-457e-9d37-4a3322601678" providerId="ADAL" clId="{A87D9486-331A-4C19-948C-E931EF0511DF}" dt="2024-11-26T23:35:03.491" v="5746" actId="47"/>
        <pc:sldMkLst>
          <pc:docMk/>
          <pc:sldMk cId="4216935659" sldId="2147376660"/>
        </pc:sldMkLst>
      </pc:sldChg>
      <pc:sldChg chg="del">
        <pc:chgData name="Liliana Munoz Bernal" userId="2324f3e0-d9ca-457e-9d37-4a3322601678" providerId="ADAL" clId="{A87D9486-331A-4C19-948C-E931EF0511DF}" dt="2024-11-26T23:35:03.529" v="5747" actId="47"/>
        <pc:sldMkLst>
          <pc:docMk/>
          <pc:sldMk cId="4028874524" sldId="2147376661"/>
        </pc:sldMkLst>
      </pc:sldChg>
      <pc:sldChg chg="del">
        <pc:chgData name="Liliana Munoz Bernal" userId="2324f3e0-d9ca-457e-9d37-4a3322601678" providerId="ADAL" clId="{A87D9486-331A-4C19-948C-E931EF0511DF}" dt="2024-11-26T23:35:03.561" v="5748" actId="47"/>
        <pc:sldMkLst>
          <pc:docMk/>
          <pc:sldMk cId="1313771339" sldId="2147376662"/>
        </pc:sldMkLst>
      </pc:sldChg>
      <pc:sldChg chg="del">
        <pc:chgData name="Liliana Munoz Bernal" userId="2324f3e0-d9ca-457e-9d37-4a3322601678" providerId="ADAL" clId="{A87D9486-331A-4C19-948C-E931EF0511DF}" dt="2024-11-26T23:35:03.601" v="5749" actId="47"/>
        <pc:sldMkLst>
          <pc:docMk/>
          <pc:sldMk cId="1848568771" sldId="2147376663"/>
        </pc:sldMkLst>
      </pc:sldChg>
      <pc:sldChg chg="del">
        <pc:chgData name="Liliana Munoz Bernal" userId="2324f3e0-d9ca-457e-9d37-4a3322601678" providerId="ADAL" clId="{A87D9486-331A-4C19-948C-E931EF0511DF}" dt="2024-11-26T23:35:03.632" v="5750" actId="47"/>
        <pc:sldMkLst>
          <pc:docMk/>
          <pc:sldMk cId="867767285" sldId="2147376664"/>
        </pc:sldMkLst>
      </pc:sldChg>
      <pc:sldChg chg="del">
        <pc:chgData name="Liliana Munoz Bernal" userId="2324f3e0-d9ca-457e-9d37-4a3322601678" providerId="ADAL" clId="{A87D9486-331A-4C19-948C-E931EF0511DF}" dt="2024-11-26T23:35:03.672" v="5751" actId="47"/>
        <pc:sldMkLst>
          <pc:docMk/>
          <pc:sldMk cId="3258196592" sldId="2147376665"/>
        </pc:sldMkLst>
      </pc:sldChg>
      <pc:sldChg chg="del">
        <pc:chgData name="Liliana Munoz Bernal" userId="2324f3e0-d9ca-457e-9d37-4a3322601678" providerId="ADAL" clId="{A87D9486-331A-4C19-948C-E931EF0511DF}" dt="2024-11-26T23:35:03.712" v="5752" actId="47"/>
        <pc:sldMkLst>
          <pc:docMk/>
          <pc:sldMk cId="3725242199" sldId="2147376666"/>
        </pc:sldMkLst>
      </pc:sldChg>
      <pc:sldChg chg="del">
        <pc:chgData name="Liliana Munoz Bernal" userId="2324f3e0-d9ca-457e-9d37-4a3322601678" providerId="ADAL" clId="{A87D9486-331A-4C19-948C-E931EF0511DF}" dt="2024-11-26T23:35:03.742" v="5753" actId="47"/>
        <pc:sldMkLst>
          <pc:docMk/>
          <pc:sldMk cId="2351836290" sldId="2147376667"/>
        </pc:sldMkLst>
      </pc:sldChg>
      <pc:sldChg chg="del">
        <pc:chgData name="Liliana Munoz Bernal" userId="2324f3e0-d9ca-457e-9d37-4a3322601678" providerId="ADAL" clId="{A87D9486-331A-4C19-948C-E931EF0511DF}" dt="2024-11-26T23:35:03.782" v="5754" actId="47"/>
        <pc:sldMkLst>
          <pc:docMk/>
          <pc:sldMk cId="4204690250" sldId="2147376668"/>
        </pc:sldMkLst>
      </pc:sldChg>
      <pc:sldChg chg="del">
        <pc:chgData name="Liliana Munoz Bernal" userId="2324f3e0-d9ca-457e-9d37-4a3322601678" providerId="ADAL" clId="{A87D9486-331A-4C19-948C-E931EF0511DF}" dt="2024-11-26T23:35:03.821" v="5755" actId="47"/>
        <pc:sldMkLst>
          <pc:docMk/>
          <pc:sldMk cId="2983623548" sldId="2147376669"/>
        </pc:sldMkLst>
      </pc:sldChg>
      <pc:sldChg chg="del">
        <pc:chgData name="Liliana Munoz Bernal" userId="2324f3e0-d9ca-457e-9d37-4a3322601678" providerId="ADAL" clId="{A87D9486-331A-4C19-948C-E931EF0511DF}" dt="2024-11-26T23:35:03.853" v="5756" actId="47"/>
        <pc:sldMkLst>
          <pc:docMk/>
          <pc:sldMk cId="3461701159" sldId="2147376670"/>
        </pc:sldMkLst>
      </pc:sldChg>
      <pc:sldChg chg="del">
        <pc:chgData name="Liliana Munoz Bernal" userId="2324f3e0-d9ca-457e-9d37-4a3322601678" providerId="ADAL" clId="{A87D9486-331A-4C19-948C-E931EF0511DF}" dt="2024-11-26T23:35:03.893" v="5757" actId="47"/>
        <pc:sldMkLst>
          <pc:docMk/>
          <pc:sldMk cId="888896368" sldId="2147376671"/>
        </pc:sldMkLst>
      </pc:sldChg>
      <pc:sldChg chg="del">
        <pc:chgData name="Liliana Munoz Bernal" userId="2324f3e0-d9ca-457e-9d37-4a3322601678" providerId="ADAL" clId="{A87D9486-331A-4C19-948C-E931EF0511DF}" dt="2024-11-26T23:35:03.923" v="5758" actId="47"/>
        <pc:sldMkLst>
          <pc:docMk/>
          <pc:sldMk cId="4143719790" sldId="2147376672"/>
        </pc:sldMkLst>
      </pc:sldChg>
      <pc:sldChg chg="del">
        <pc:chgData name="Liliana Munoz Bernal" userId="2324f3e0-d9ca-457e-9d37-4a3322601678" providerId="ADAL" clId="{A87D9486-331A-4C19-948C-E931EF0511DF}" dt="2024-11-26T23:35:03.964" v="5759" actId="47"/>
        <pc:sldMkLst>
          <pc:docMk/>
          <pc:sldMk cId="3798940611" sldId="2147376673"/>
        </pc:sldMkLst>
      </pc:sldChg>
      <pc:sldChg chg="del">
        <pc:chgData name="Liliana Munoz Bernal" userId="2324f3e0-d9ca-457e-9d37-4a3322601678" providerId="ADAL" clId="{A87D9486-331A-4C19-948C-E931EF0511DF}" dt="2024-11-26T23:35:04.004" v="5760" actId="47"/>
        <pc:sldMkLst>
          <pc:docMk/>
          <pc:sldMk cId="2016643857" sldId="2147376674"/>
        </pc:sldMkLst>
      </pc:sldChg>
      <pc:sldChg chg="del">
        <pc:chgData name="Liliana Munoz Bernal" userId="2324f3e0-d9ca-457e-9d37-4a3322601678" providerId="ADAL" clId="{A87D9486-331A-4C19-948C-E931EF0511DF}" dt="2024-11-26T23:35:04.044" v="5761" actId="47"/>
        <pc:sldMkLst>
          <pc:docMk/>
          <pc:sldMk cId="1515431134" sldId="2147376675"/>
        </pc:sldMkLst>
      </pc:sldChg>
      <pc:sldChg chg="del">
        <pc:chgData name="Liliana Munoz Bernal" userId="2324f3e0-d9ca-457e-9d37-4a3322601678" providerId="ADAL" clId="{A87D9486-331A-4C19-948C-E931EF0511DF}" dt="2024-11-26T23:35:04.084" v="5762" actId="47"/>
        <pc:sldMkLst>
          <pc:docMk/>
          <pc:sldMk cId="954590236" sldId="2147376676"/>
        </pc:sldMkLst>
      </pc:sldChg>
      <pc:sldChg chg="del">
        <pc:chgData name="Liliana Munoz Bernal" userId="2324f3e0-d9ca-457e-9d37-4a3322601678" providerId="ADAL" clId="{A87D9486-331A-4C19-948C-E931EF0511DF}" dt="2024-11-26T23:35:04.115" v="5763" actId="47"/>
        <pc:sldMkLst>
          <pc:docMk/>
          <pc:sldMk cId="1527180835" sldId="2147376677"/>
        </pc:sldMkLst>
      </pc:sldChg>
      <pc:sldChg chg="del">
        <pc:chgData name="Liliana Munoz Bernal" userId="2324f3e0-d9ca-457e-9d37-4a3322601678" providerId="ADAL" clId="{A87D9486-331A-4C19-948C-E931EF0511DF}" dt="2024-11-26T23:35:04.155" v="5764" actId="47"/>
        <pc:sldMkLst>
          <pc:docMk/>
          <pc:sldMk cId="822558435" sldId="2147376678"/>
        </pc:sldMkLst>
      </pc:sldChg>
      <pc:sldChg chg="del">
        <pc:chgData name="Liliana Munoz Bernal" userId="2324f3e0-d9ca-457e-9d37-4a3322601678" providerId="ADAL" clId="{A87D9486-331A-4C19-948C-E931EF0511DF}" dt="2024-11-26T23:35:04.193" v="5765" actId="47"/>
        <pc:sldMkLst>
          <pc:docMk/>
          <pc:sldMk cId="105779883" sldId="2147376679"/>
        </pc:sldMkLst>
      </pc:sldChg>
      <pc:sldChg chg="del">
        <pc:chgData name="Liliana Munoz Bernal" userId="2324f3e0-d9ca-457e-9d37-4a3322601678" providerId="ADAL" clId="{A87D9486-331A-4C19-948C-E931EF0511DF}" dt="2024-11-26T23:35:04.225" v="5766" actId="47"/>
        <pc:sldMkLst>
          <pc:docMk/>
          <pc:sldMk cId="3602338890" sldId="2147376680"/>
        </pc:sldMkLst>
      </pc:sldChg>
      <pc:sldChg chg="del">
        <pc:chgData name="Liliana Munoz Bernal" userId="2324f3e0-d9ca-457e-9d37-4a3322601678" providerId="ADAL" clId="{A87D9486-331A-4C19-948C-E931EF0511DF}" dt="2024-11-26T23:35:04.264" v="5767" actId="47"/>
        <pc:sldMkLst>
          <pc:docMk/>
          <pc:sldMk cId="4062633540" sldId="2147376681"/>
        </pc:sldMkLst>
      </pc:sldChg>
      <pc:sldChg chg="del">
        <pc:chgData name="Liliana Munoz Bernal" userId="2324f3e0-d9ca-457e-9d37-4a3322601678" providerId="ADAL" clId="{A87D9486-331A-4C19-948C-E931EF0511DF}" dt="2024-11-26T23:35:04.296" v="5768" actId="47"/>
        <pc:sldMkLst>
          <pc:docMk/>
          <pc:sldMk cId="1440691352" sldId="2147376682"/>
        </pc:sldMkLst>
      </pc:sldChg>
      <pc:sldChg chg="del">
        <pc:chgData name="Liliana Munoz Bernal" userId="2324f3e0-d9ca-457e-9d37-4a3322601678" providerId="ADAL" clId="{A87D9486-331A-4C19-948C-E931EF0511DF}" dt="2024-11-26T23:35:04.346" v="5769" actId="47"/>
        <pc:sldMkLst>
          <pc:docMk/>
          <pc:sldMk cId="1494695464" sldId="2147376683"/>
        </pc:sldMkLst>
      </pc:sldChg>
      <pc:sldChg chg="del">
        <pc:chgData name="Liliana Munoz Bernal" userId="2324f3e0-d9ca-457e-9d37-4a3322601678" providerId="ADAL" clId="{A87D9486-331A-4C19-948C-E931EF0511DF}" dt="2024-11-26T23:35:04.384" v="5770" actId="47"/>
        <pc:sldMkLst>
          <pc:docMk/>
          <pc:sldMk cId="208863054" sldId="2147376684"/>
        </pc:sldMkLst>
      </pc:sldChg>
      <pc:sldChg chg="del">
        <pc:chgData name="Liliana Munoz Bernal" userId="2324f3e0-d9ca-457e-9d37-4a3322601678" providerId="ADAL" clId="{A87D9486-331A-4C19-948C-E931EF0511DF}" dt="2024-11-26T23:35:04.417" v="5771" actId="47"/>
        <pc:sldMkLst>
          <pc:docMk/>
          <pc:sldMk cId="3897404595" sldId="2147376685"/>
        </pc:sldMkLst>
      </pc:sldChg>
      <pc:sldChg chg="del">
        <pc:chgData name="Liliana Munoz Bernal" userId="2324f3e0-d9ca-457e-9d37-4a3322601678" providerId="ADAL" clId="{A87D9486-331A-4C19-948C-E931EF0511DF}" dt="2024-11-26T23:35:04.455" v="5772" actId="47"/>
        <pc:sldMkLst>
          <pc:docMk/>
          <pc:sldMk cId="843699031" sldId="2147376686"/>
        </pc:sldMkLst>
      </pc:sldChg>
      <pc:sldChg chg="del">
        <pc:chgData name="Liliana Munoz Bernal" userId="2324f3e0-d9ca-457e-9d37-4a3322601678" providerId="ADAL" clId="{A87D9486-331A-4C19-948C-E931EF0511DF}" dt="2024-11-26T23:35:04.488" v="5773" actId="47"/>
        <pc:sldMkLst>
          <pc:docMk/>
          <pc:sldMk cId="7957333" sldId="2147376687"/>
        </pc:sldMkLst>
      </pc:sldChg>
      <pc:sldChg chg="del">
        <pc:chgData name="Liliana Munoz Bernal" userId="2324f3e0-d9ca-457e-9d37-4a3322601678" providerId="ADAL" clId="{A87D9486-331A-4C19-948C-E931EF0511DF}" dt="2024-11-26T23:35:04.526" v="5774" actId="47"/>
        <pc:sldMkLst>
          <pc:docMk/>
          <pc:sldMk cId="452254761" sldId="2147376688"/>
        </pc:sldMkLst>
      </pc:sldChg>
      <pc:sldChg chg="del">
        <pc:chgData name="Liliana Munoz Bernal" userId="2324f3e0-d9ca-457e-9d37-4a3322601678" providerId="ADAL" clId="{A87D9486-331A-4C19-948C-E931EF0511DF}" dt="2024-11-26T23:35:04.558" v="5775" actId="47"/>
        <pc:sldMkLst>
          <pc:docMk/>
          <pc:sldMk cId="1558773105" sldId="2147376689"/>
        </pc:sldMkLst>
      </pc:sldChg>
      <pc:sldChg chg="del">
        <pc:chgData name="Liliana Munoz Bernal" userId="2324f3e0-d9ca-457e-9d37-4a3322601678" providerId="ADAL" clId="{A87D9486-331A-4C19-948C-E931EF0511DF}" dt="2024-11-26T23:35:04.598" v="5776" actId="47"/>
        <pc:sldMkLst>
          <pc:docMk/>
          <pc:sldMk cId="3454287203" sldId="2147376690"/>
        </pc:sldMkLst>
      </pc:sldChg>
      <pc:sldChg chg="del">
        <pc:chgData name="Liliana Munoz Bernal" userId="2324f3e0-d9ca-457e-9d37-4a3322601678" providerId="ADAL" clId="{A87D9486-331A-4C19-948C-E931EF0511DF}" dt="2024-11-26T23:35:04.648" v="5777" actId="47"/>
        <pc:sldMkLst>
          <pc:docMk/>
          <pc:sldMk cId="3160888416" sldId="2147376691"/>
        </pc:sldMkLst>
      </pc:sldChg>
      <pc:sldChg chg="del">
        <pc:chgData name="Liliana Munoz Bernal" userId="2324f3e0-d9ca-457e-9d37-4a3322601678" providerId="ADAL" clId="{A87D9486-331A-4C19-948C-E931EF0511DF}" dt="2024-11-26T23:35:04.689" v="5778" actId="47"/>
        <pc:sldMkLst>
          <pc:docMk/>
          <pc:sldMk cId="116229671" sldId="2147376692"/>
        </pc:sldMkLst>
      </pc:sldChg>
      <pc:sldChg chg="del">
        <pc:chgData name="Liliana Munoz Bernal" userId="2324f3e0-d9ca-457e-9d37-4a3322601678" providerId="ADAL" clId="{A87D9486-331A-4C19-948C-E931EF0511DF}" dt="2024-11-26T23:35:04.719" v="5779" actId="47"/>
        <pc:sldMkLst>
          <pc:docMk/>
          <pc:sldMk cId="3710029512" sldId="2147376693"/>
        </pc:sldMkLst>
      </pc:sldChg>
      <pc:sldChg chg="del">
        <pc:chgData name="Liliana Munoz Bernal" userId="2324f3e0-d9ca-457e-9d37-4a3322601678" providerId="ADAL" clId="{A87D9486-331A-4C19-948C-E931EF0511DF}" dt="2024-11-26T23:35:04.759" v="5780" actId="47"/>
        <pc:sldMkLst>
          <pc:docMk/>
          <pc:sldMk cId="3094167640" sldId="2147376694"/>
        </pc:sldMkLst>
      </pc:sldChg>
      <pc:sldChg chg="del">
        <pc:chgData name="Liliana Munoz Bernal" userId="2324f3e0-d9ca-457e-9d37-4a3322601678" providerId="ADAL" clId="{A87D9486-331A-4C19-948C-E931EF0511DF}" dt="2024-11-26T23:35:04.799" v="5781" actId="47"/>
        <pc:sldMkLst>
          <pc:docMk/>
          <pc:sldMk cId="3847639313" sldId="2147376695"/>
        </pc:sldMkLst>
      </pc:sldChg>
      <pc:sldChg chg="del">
        <pc:chgData name="Liliana Munoz Bernal" userId="2324f3e0-d9ca-457e-9d37-4a3322601678" providerId="ADAL" clId="{A87D9486-331A-4C19-948C-E931EF0511DF}" dt="2024-11-26T23:35:04.850" v="5782" actId="47"/>
        <pc:sldMkLst>
          <pc:docMk/>
          <pc:sldMk cId="166685817" sldId="2147376696"/>
        </pc:sldMkLst>
      </pc:sldChg>
      <pc:sldChg chg="del">
        <pc:chgData name="Liliana Munoz Bernal" userId="2324f3e0-d9ca-457e-9d37-4a3322601678" providerId="ADAL" clId="{A87D9486-331A-4C19-948C-E931EF0511DF}" dt="2024-11-26T23:35:04.880" v="5783" actId="47"/>
        <pc:sldMkLst>
          <pc:docMk/>
          <pc:sldMk cId="3514417637" sldId="2147376697"/>
        </pc:sldMkLst>
      </pc:sldChg>
      <pc:sldChg chg="del">
        <pc:chgData name="Liliana Munoz Bernal" userId="2324f3e0-d9ca-457e-9d37-4a3322601678" providerId="ADAL" clId="{A87D9486-331A-4C19-948C-E931EF0511DF}" dt="2024-11-26T23:35:04.920" v="5784" actId="47"/>
        <pc:sldMkLst>
          <pc:docMk/>
          <pc:sldMk cId="3307312677" sldId="2147376698"/>
        </pc:sldMkLst>
      </pc:sldChg>
      <pc:sldChg chg="del">
        <pc:chgData name="Liliana Munoz Bernal" userId="2324f3e0-d9ca-457e-9d37-4a3322601678" providerId="ADAL" clId="{A87D9486-331A-4C19-948C-E931EF0511DF}" dt="2024-11-26T23:35:04.951" v="5785" actId="47"/>
        <pc:sldMkLst>
          <pc:docMk/>
          <pc:sldMk cId="1365130256" sldId="2147376699"/>
        </pc:sldMkLst>
      </pc:sldChg>
      <pc:sldChg chg="del">
        <pc:chgData name="Liliana Munoz Bernal" userId="2324f3e0-d9ca-457e-9d37-4a3322601678" providerId="ADAL" clId="{A87D9486-331A-4C19-948C-E931EF0511DF}" dt="2024-11-26T23:35:04.991" v="5786" actId="47"/>
        <pc:sldMkLst>
          <pc:docMk/>
          <pc:sldMk cId="2401078130" sldId="2147376700"/>
        </pc:sldMkLst>
      </pc:sldChg>
      <pc:sldChg chg="del">
        <pc:chgData name="Liliana Munoz Bernal" userId="2324f3e0-d9ca-457e-9d37-4a3322601678" providerId="ADAL" clId="{A87D9486-331A-4C19-948C-E931EF0511DF}" dt="2024-11-26T23:35:05.021" v="5787" actId="47"/>
        <pc:sldMkLst>
          <pc:docMk/>
          <pc:sldMk cId="3785905939" sldId="2147376701"/>
        </pc:sldMkLst>
      </pc:sldChg>
      <pc:sldChg chg="del">
        <pc:chgData name="Liliana Munoz Bernal" userId="2324f3e0-d9ca-457e-9d37-4a3322601678" providerId="ADAL" clId="{A87D9486-331A-4C19-948C-E931EF0511DF}" dt="2024-11-26T23:35:05.071" v="5788" actId="47"/>
        <pc:sldMkLst>
          <pc:docMk/>
          <pc:sldMk cId="567828656" sldId="2147376702"/>
        </pc:sldMkLst>
      </pc:sldChg>
      <pc:sldChg chg="del">
        <pc:chgData name="Liliana Munoz Bernal" userId="2324f3e0-d9ca-457e-9d37-4a3322601678" providerId="ADAL" clId="{A87D9486-331A-4C19-948C-E931EF0511DF}" dt="2024-11-26T23:35:05.111" v="5789" actId="47"/>
        <pc:sldMkLst>
          <pc:docMk/>
          <pc:sldMk cId="1229801540" sldId="2147376703"/>
        </pc:sldMkLst>
      </pc:sldChg>
      <pc:sldChg chg="del">
        <pc:chgData name="Liliana Munoz Bernal" userId="2324f3e0-d9ca-457e-9d37-4a3322601678" providerId="ADAL" clId="{A87D9486-331A-4C19-948C-E931EF0511DF}" dt="2024-11-26T23:35:05.142" v="5790" actId="47"/>
        <pc:sldMkLst>
          <pc:docMk/>
          <pc:sldMk cId="1436633294" sldId="2147376704"/>
        </pc:sldMkLst>
      </pc:sldChg>
      <pc:sldChg chg="del">
        <pc:chgData name="Liliana Munoz Bernal" userId="2324f3e0-d9ca-457e-9d37-4a3322601678" providerId="ADAL" clId="{A87D9486-331A-4C19-948C-E931EF0511DF}" dt="2024-11-26T23:35:05.182" v="5791" actId="47"/>
        <pc:sldMkLst>
          <pc:docMk/>
          <pc:sldMk cId="4147505009" sldId="2147376705"/>
        </pc:sldMkLst>
      </pc:sldChg>
      <pc:sldChg chg="del">
        <pc:chgData name="Liliana Munoz Bernal" userId="2324f3e0-d9ca-457e-9d37-4a3322601678" providerId="ADAL" clId="{A87D9486-331A-4C19-948C-E931EF0511DF}" dt="2024-11-26T23:35:05.212" v="5792" actId="47"/>
        <pc:sldMkLst>
          <pc:docMk/>
          <pc:sldMk cId="617081462" sldId="2147376706"/>
        </pc:sldMkLst>
      </pc:sldChg>
      <pc:sldChg chg="del">
        <pc:chgData name="Liliana Munoz Bernal" userId="2324f3e0-d9ca-457e-9d37-4a3322601678" providerId="ADAL" clId="{A87D9486-331A-4C19-948C-E931EF0511DF}" dt="2024-11-26T23:35:05.252" v="5793" actId="47"/>
        <pc:sldMkLst>
          <pc:docMk/>
          <pc:sldMk cId="3650732895" sldId="2147376707"/>
        </pc:sldMkLst>
      </pc:sldChg>
      <pc:sldChg chg="del">
        <pc:chgData name="Liliana Munoz Bernal" userId="2324f3e0-d9ca-457e-9d37-4a3322601678" providerId="ADAL" clId="{A87D9486-331A-4C19-948C-E931EF0511DF}" dt="2024-11-26T23:35:05.283" v="5794" actId="47"/>
        <pc:sldMkLst>
          <pc:docMk/>
          <pc:sldMk cId="1840136182" sldId="2147376708"/>
        </pc:sldMkLst>
      </pc:sldChg>
      <pc:sldChg chg="del">
        <pc:chgData name="Liliana Munoz Bernal" userId="2324f3e0-d9ca-457e-9d37-4a3322601678" providerId="ADAL" clId="{A87D9486-331A-4C19-948C-E931EF0511DF}" dt="2024-11-26T23:35:05.323" v="5795" actId="47"/>
        <pc:sldMkLst>
          <pc:docMk/>
          <pc:sldMk cId="3020141710" sldId="2147376709"/>
        </pc:sldMkLst>
      </pc:sldChg>
      <pc:sldChg chg="del">
        <pc:chgData name="Liliana Munoz Bernal" userId="2324f3e0-d9ca-457e-9d37-4a3322601678" providerId="ADAL" clId="{A87D9486-331A-4C19-948C-E931EF0511DF}" dt="2024-11-26T23:35:05.363" v="5796" actId="47"/>
        <pc:sldMkLst>
          <pc:docMk/>
          <pc:sldMk cId="2781313042" sldId="2147376710"/>
        </pc:sldMkLst>
      </pc:sldChg>
      <pc:sldChg chg="del">
        <pc:chgData name="Liliana Munoz Bernal" userId="2324f3e0-d9ca-457e-9d37-4a3322601678" providerId="ADAL" clId="{A87D9486-331A-4C19-948C-E931EF0511DF}" dt="2024-11-26T23:35:05.393" v="5797" actId="47"/>
        <pc:sldMkLst>
          <pc:docMk/>
          <pc:sldMk cId="1124508273" sldId="2147376711"/>
        </pc:sldMkLst>
      </pc:sldChg>
      <pc:sldChg chg="del">
        <pc:chgData name="Liliana Munoz Bernal" userId="2324f3e0-d9ca-457e-9d37-4a3322601678" providerId="ADAL" clId="{A87D9486-331A-4C19-948C-E931EF0511DF}" dt="2024-11-26T23:35:05.434" v="5798" actId="47"/>
        <pc:sldMkLst>
          <pc:docMk/>
          <pc:sldMk cId="2146371934" sldId="2147376712"/>
        </pc:sldMkLst>
      </pc:sldChg>
      <pc:sldChg chg="del">
        <pc:chgData name="Liliana Munoz Bernal" userId="2324f3e0-d9ca-457e-9d37-4a3322601678" providerId="ADAL" clId="{A87D9486-331A-4C19-948C-E931EF0511DF}" dt="2024-11-26T23:35:05.464" v="5799" actId="47"/>
        <pc:sldMkLst>
          <pc:docMk/>
          <pc:sldMk cId="1343389407" sldId="2147376713"/>
        </pc:sldMkLst>
      </pc:sldChg>
      <pc:sldChg chg="del">
        <pc:chgData name="Liliana Munoz Bernal" userId="2324f3e0-d9ca-457e-9d37-4a3322601678" providerId="ADAL" clId="{A87D9486-331A-4C19-948C-E931EF0511DF}" dt="2024-11-26T23:35:05.504" v="5800" actId="47"/>
        <pc:sldMkLst>
          <pc:docMk/>
          <pc:sldMk cId="267441961" sldId="2147376714"/>
        </pc:sldMkLst>
      </pc:sldChg>
      <pc:sldChg chg="del">
        <pc:chgData name="Liliana Munoz Bernal" userId="2324f3e0-d9ca-457e-9d37-4a3322601678" providerId="ADAL" clId="{A87D9486-331A-4C19-948C-E931EF0511DF}" dt="2024-11-26T23:35:05.542" v="5801" actId="47"/>
        <pc:sldMkLst>
          <pc:docMk/>
          <pc:sldMk cId="565536955" sldId="2147376715"/>
        </pc:sldMkLst>
      </pc:sldChg>
      <pc:sldChg chg="del">
        <pc:chgData name="Liliana Munoz Bernal" userId="2324f3e0-d9ca-457e-9d37-4a3322601678" providerId="ADAL" clId="{A87D9486-331A-4C19-948C-E931EF0511DF}" dt="2024-11-26T23:35:05.575" v="5802" actId="47"/>
        <pc:sldMkLst>
          <pc:docMk/>
          <pc:sldMk cId="993090405" sldId="2147376716"/>
        </pc:sldMkLst>
      </pc:sldChg>
      <pc:sldChg chg="del">
        <pc:chgData name="Liliana Munoz Bernal" userId="2324f3e0-d9ca-457e-9d37-4a3322601678" providerId="ADAL" clId="{A87D9486-331A-4C19-948C-E931EF0511DF}" dt="2024-11-26T23:35:05.615" v="5803" actId="47"/>
        <pc:sldMkLst>
          <pc:docMk/>
          <pc:sldMk cId="4206834678" sldId="2147376717"/>
        </pc:sldMkLst>
      </pc:sldChg>
      <pc:sldChg chg="del">
        <pc:chgData name="Liliana Munoz Bernal" userId="2324f3e0-d9ca-457e-9d37-4a3322601678" providerId="ADAL" clId="{A87D9486-331A-4C19-948C-E931EF0511DF}" dt="2024-11-26T23:35:05.645" v="5804" actId="47"/>
        <pc:sldMkLst>
          <pc:docMk/>
          <pc:sldMk cId="1793776431" sldId="2147376718"/>
        </pc:sldMkLst>
      </pc:sldChg>
      <pc:sldChg chg="del">
        <pc:chgData name="Liliana Munoz Bernal" userId="2324f3e0-d9ca-457e-9d37-4a3322601678" providerId="ADAL" clId="{A87D9486-331A-4C19-948C-E931EF0511DF}" dt="2024-11-26T23:35:05.685" v="5805" actId="47"/>
        <pc:sldMkLst>
          <pc:docMk/>
          <pc:sldMk cId="2942225881" sldId="2147376719"/>
        </pc:sldMkLst>
      </pc:sldChg>
      <pc:sldChg chg="del">
        <pc:chgData name="Liliana Munoz Bernal" userId="2324f3e0-d9ca-457e-9d37-4a3322601678" providerId="ADAL" clId="{A87D9486-331A-4C19-948C-E931EF0511DF}" dt="2024-11-26T23:35:05.736" v="5806" actId="47"/>
        <pc:sldMkLst>
          <pc:docMk/>
          <pc:sldMk cId="3222966932" sldId="2147376720"/>
        </pc:sldMkLst>
      </pc:sldChg>
      <pc:sldChg chg="del">
        <pc:chgData name="Liliana Munoz Bernal" userId="2324f3e0-d9ca-457e-9d37-4a3322601678" providerId="ADAL" clId="{A87D9486-331A-4C19-948C-E931EF0511DF}" dt="2024-11-26T23:35:05.774" v="5807" actId="47"/>
        <pc:sldMkLst>
          <pc:docMk/>
          <pc:sldMk cId="737148977" sldId="2147376721"/>
        </pc:sldMkLst>
      </pc:sldChg>
      <pc:sldChg chg="del">
        <pc:chgData name="Liliana Munoz Bernal" userId="2324f3e0-d9ca-457e-9d37-4a3322601678" providerId="ADAL" clId="{A87D9486-331A-4C19-948C-E931EF0511DF}" dt="2024-11-26T23:35:05.806" v="5808" actId="47"/>
        <pc:sldMkLst>
          <pc:docMk/>
          <pc:sldMk cId="2583276626" sldId="2147376722"/>
        </pc:sldMkLst>
      </pc:sldChg>
      <pc:sldChg chg="del">
        <pc:chgData name="Liliana Munoz Bernal" userId="2324f3e0-d9ca-457e-9d37-4a3322601678" providerId="ADAL" clId="{A87D9486-331A-4C19-948C-E931EF0511DF}" dt="2024-11-26T23:35:05.844" v="5809" actId="47"/>
        <pc:sldMkLst>
          <pc:docMk/>
          <pc:sldMk cId="3688692153" sldId="2147376723"/>
        </pc:sldMkLst>
      </pc:sldChg>
      <pc:sldChg chg="del">
        <pc:chgData name="Liliana Munoz Bernal" userId="2324f3e0-d9ca-457e-9d37-4a3322601678" providerId="ADAL" clId="{A87D9486-331A-4C19-948C-E931EF0511DF}" dt="2024-11-26T23:35:05.877" v="5810" actId="47"/>
        <pc:sldMkLst>
          <pc:docMk/>
          <pc:sldMk cId="1072787985" sldId="2147376724"/>
        </pc:sldMkLst>
      </pc:sldChg>
      <pc:sldChg chg="del">
        <pc:chgData name="Liliana Munoz Bernal" userId="2324f3e0-d9ca-457e-9d37-4a3322601678" providerId="ADAL" clId="{A87D9486-331A-4C19-948C-E931EF0511DF}" dt="2024-11-26T23:35:05.917" v="5811" actId="47"/>
        <pc:sldMkLst>
          <pc:docMk/>
          <pc:sldMk cId="4024176462" sldId="2147376725"/>
        </pc:sldMkLst>
      </pc:sldChg>
      <pc:sldChg chg="del">
        <pc:chgData name="Liliana Munoz Bernal" userId="2324f3e0-d9ca-457e-9d37-4a3322601678" providerId="ADAL" clId="{A87D9486-331A-4C19-948C-E931EF0511DF}" dt="2024-11-26T23:35:05.975" v="5812" actId="47"/>
        <pc:sldMkLst>
          <pc:docMk/>
          <pc:sldMk cId="2775388973" sldId="2147376726"/>
        </pc:sldMkLst>
      </pc:sldChg>
      <pc:sldChg chg="del">
        <pc:chgData name="Liliana Munoz Bernal" userId="2324f3e0-d9ca-457e-9d37-4a3322601678" providerId="ADAL" clId="{A87D9486-331A-4C19-948C-E931EF0511DF}" dt="2024-11-26T23:35:06.022" v="5813" actId="47"/>
        <pc:sldMkLst>
          <pc:docMk/>
          <pc:sldMk cId="1177921778" sldId="2147376727"/>
        </pc:sldMkLst>
      </pc:sldChg>
      <pc:sldChg chg="del">
        <pc:chgData name="Liliana Munoz Bernal" userId="2324f3e0-d9ca-457e-9d37-4a3322601678" providerId="ADAL" clId="{A87D9486-331A-4C19-948C-E931EF0511DF}" dt="2024-11-26T23:35:06.066" v="5814" actId="47"/>
        <pc:sldMkLst>
          <pc:docMk/>
          <pc:sldMk cId="3934605867" sldId="2147376728"/>
        </pc:sldMkLst>
      </pc:sldChg>
      <pc:sldChg chg="del">
        <pc:chgData name="Liliana Munoz Bernal" userId="2324f3e0-d9ca-457e-9d37-4a3322601678" providerId="ADAL" clId="{A87D9486-331A-4C19-948C-E931EF0511DF}" dt="2024-11-26T23:35:06.098" v="5815" actId="47"/>
        <pc:sldMkLst>
          <pc:docMk/>
          <pc:sldMk cId="1464901132" sldId="2147376729"/>
        </pc:sldMkLst>
      </pc:sldChg>
      <pc:sldChg chg="del">
        <pc:chgData name="Liliana Munoz Bernal" userId="2324f3e0-d9ca-457e-9d37-4a3322601678" providerId="ADAL" clId="{A87D9486-331A-4C19-948C-E931EF0511DF}" dt="2024-11-26T23:35:06.138" v="5816" actId="47"/>
        <pc:sldMkLst>
          <pc:docMk/>
          <pc:sldMk cId="2144867943" sldId="2147376730"/>
        </pc:sldMkLst>
      </pc:sldChg>
      <pc:sldChg chg="del">
        <pc:chgData name="Liliana Munoz Bernal" userId="2324f3e0-d9ca-457e-9d37-4a3322601678" providerId="ADAL" clId="{A87D9486-331A-4C19-948C-E931EF0511DF}" dt="2024-11-26T23:35:06.168" v="5817" actId="47"/>
        <pc:sldMkLst>
          <pc:docMk/>
          <pc:sldMk cId="2185776087" sldId="2147376731"/>
        </pc:sldMkLst>
      </pc:sldChg>
      <pc:sldChg chg="del">
        <pc:chgData name="Liliana Munoz Bernal" userId="2324f3e0-d9ca-457e-9d37-4a3322601678" providerId="ADAL" clId="{A87D9486-331A-4C19-948C-E931EF0511DF}" dt="2024-11-26T23:35:06.209" v="5818" actId="47"/>
        <pc:sldMkLst>
          <pc:docMk/>
          <pc:sldMk cId="34951146" sldId="2147376732"/>
        </pc:sldMkLst>
      </pc:sldChg>
      <pc:sldChg chg="del">
        <pc:chgData name="Liliana Munoz Bernal" userId="2324f3e0-d9ca-457e-9d37-4a3322601678" providerId="ADAL" clId="{A87D9486-331A-4C19-948C-E931EF0511DF}" dt="2024-11-26T23:35:06.269" v="5819" actId="47"/>
        <pc:sldMkLst>
          <pc:docMk/>
          <pc:sldMk cId="952631488" sldId="2147376733"/>
        </pc:sldMkLst>
      </pc:sldChg>
      <pc:sldChg chg="del">
        <pc:chgData name="Liliana Munoz Bernal" userId="2324f3e0-d9ca-457e-9d37-4a3322601678" providerId="ADAL" clId="{A87D9486-331A-4C19-948C-E931EF0511DF}" dt="2024-11-26T23:35:06.309" v="5820" actId="47"/>
        <pc:sldMkLst>
          <pc:docMk/>
          <pc:sldMk cId="1692452834" sldId="2147376734"/>
        </pc:sldMkLst>
      </pc:sldChg>
      <pc:sldChg chg="del">
        <pc:chgData name="Liliana Munoz Bernal" userId="2324f3e0-d9ca-457e-9d37-4a3322601678" providerId="ADAL" clId="{A87D9486-331A-4C19-948C-E931EF0511DF}" dt="2024-11-26T23:35:06.350" v="5821" actId="47"/>
        <pc:sldMkLst>
          <pc:docMk/>
          <pc:sldMk cId="3084172090" sldId="2147376735"/>
        </pc:sldMkLst>
      </pc:sldChg>
      <pc:sldChg chg="del">
        <pc:chgData name="Liliana Munoz Bernal" userId="2324f3e0-d9ca-457e-9d37-4a3322601678" providerId="ADAL" clId="{A87D9486-331A-4C19-948C-E931EF0511DF}" dt="2024-11-26T23:35:06.388" v="5822" actId="47"/>
        <pc:sldMkLst>
          <pc:docMk/>
          <pc:sldMk cId="1529089814" sldId="2147376736"/>
        </pc:sldMkLst>
      </pc:sldChg>
      <pc:sldChg chg="del">
        <pc:chgData name="Liliana Munoz Bernal" userId="2324f3e0-d9ca-457e-9d37-4a3322601678" providerId="ADAL" clId="{A87D9486-331A-4C19-948C-E931EF0511DF}" dt="2024-11-26T23:35:06.430" v="5823" actId="47"/>
        <pc:sldMkLst>
          <pc:docMk/>
          <pc:sldMk cId="1262717382" sldId="2147376737"/>
        </pc:sldMkLst>
      </pc:sldChg>
      <pc:sldChg chg="del">
        <pc:chgData name="Liliana Munoz Bernal" userId="2324f3e0-d9ca-457e-9d37-4a3322601678" providerId="ADAL" clId="{A87D9486-331A-4C19-948C-E931EF0511DF}" dt="2024-11-26T23:35:07.464" v="5824" actId="47"/>
        <pc:sldMkLst>
          <pc:docMk/>
          <pc:sldMk cId="2626562496" sldId="2147376738"/>
        </pc:sldMkLst>
      </pc:sldChg>
      <pc:sldChg chg="del">
        <pc:chgData name="Liliana Munoz Bernal" userId="2324f3e0-d9ca-457e-9d37-4a3322601678" providerId="ADAL" clId="{A87D9486-331A-4C19-948C-E931EF0511DF}" dt="2024-11-26T23:35:07.978" v="5825" actId="47"/>
        <pc:sldMkLst>
          <pc:docMk/>
          <pc:sldMk cId="2593777694" sldId="2147376739"/>
        </pc:sldMkLst>
      </pc:sldChg>
      <pc:sldChg chg="del">
        <pc:chgData name="Liliana Munoz Bernal" userId="2324f3e0-d9ca-457e-9d37-4a3322601678" providerId="ADAL" clId="{A87D9486-331A-4C19-948C-E931EF0511DF}" dt="2024-11-26T23:35:08.010" v="5826" actId="47"/>
        <pc:sldMkLst>
          <pc:docMk/>
          <pc:sldMk cId="640559428" sldId="2147376740"/>
        </pc:sldMkLst>
      </pc:sldChg>
      <pc:sldChg chg="del">
        <pc:chgData name="Liliana Munoz Bernal" userId="2324f3e0-d9ca-457e-9d37-4a3322601678" providerId="ADAL" clId="{A87D9486-331A-4C19-948C-E931EF0511DF}" dt="2024-11-26T23:35:08.050" v="5827" actId="47"/>
        <pc:sldMkLst>
          <pc:docMk/>
          <pc:sldMk cId="2220554166" sldId="2147376741"/>
        </pc:sldMkLst>
      </pc:sldChg>
      <pc:sldChg chg="del">
        <pc:chgData name="Liliana Munoz Bernal" userId="2324f3e0-d9ca-457e-9d37-4a3322601678" providerId="ADAL" clId="{A87D9486-331A-4C19-948C-E931EF0511DF}" dt="2024-11-26T23:35:08.091" v="5828" actId="47"/>
        <pc:sldMkLst>
          <pc:docMk/>
          <pc:sldMk cId="1977218265" sldId="2147376742"/>
        </pc:sldMkLst>
      </pc:sldChg>
      <pc:sldChg chg="del">
        <pc:chgData name="Liliana Munoz Bernal" userId="2324f3e0-d9ca-457e-9d37-4a3322601678" providerId="ADAL" clId="{A87D9486-331A-4C19-948C-E931EF0511DF}" dt="2024-11-26T23:35:08.121" v="5829" actId="47"/>
        <pc:sldMkLst>
          <pc:docMk/>
          <pc:sldMk cId="4003191451" sldId="2147376743"/>
        </pc:sldMkLst>
      </pc:sldChg>
      <pc:sldChg chg="del">
        <pc:chgData name="Liliana Munoz Bernal" userId="2324f3e0-d9ca-457e-9d37-4a3322601678" providerId="ADAL" clId="{A87D9486-331A-4C19-948C-E931EF0511DF}" dt="2024-11-26T23:35:08.161" v="5830" actId="47"/>
        <pc:sldMkLst>
          <pc:docMk/>
          <pc:sldMk cId="4245903440" sldId="2147376744"/>
        </pc:sldMkLst>
      </pc:sldChg>
      <pc:sldChg chg="del">
        <pc:chgData name="Liliana Munoz Bernal" userId="2324f3e0-d9ca-457e-9d37-4a3322601678" providerId="ADAL" clId="{A87D9486-331A-4C19-948C-E931EF0511DF}" dt="2024-11-26T23:35:08.191" v="5831" actId="47"/>
        <pc:sldMkLst>
          <pc:docMk/>
          <pc:sldMk cId="3801843791" sldId="2147376745"/>
        </pc:sldMkLst>
      </pc:sldChg>
      <pc:sldChg chg="del">
        <pc:chgData name="Liliana Munoz Bernal" userId="2324f3e0-d9ca-457e-9d37-4a3322601678" providerId="ADAL" clId="{A87D9486-331A-4C19-948C-E931EF0511DF}" dt="2024-11-26T23:35:08.252" v="5832" actId="47"/>
        <pc:sldMkLst>
          <pc:docMk/>
          <pc:sldMk cId="3999659516" sldId="2147376746"/>
        </pc:sldMkLst>
      </pc:sldChg>
      <pc:sldChg chg="del">
        <pc:chgData name="Liliana Munoz Bernal" userId="2324f3e0-d9ca-457e-9d37-4a3322601678" providerId="ADAL" clId="{A87D9486-331A-4C19-948C-E931EF0511DF}" dt="2024-11-26T23:35:08.292" v="5833" actId="47"/>
        <pc:sldMkLst>
          <pc:docMk/>
          <pc:sldMk cId="2143019736" sldId="2147376747"/>
        </pc:sldMkLst>
      </pc:sldChg>
      <pc:sldChg chg="del">
        <pc:chgData name="Liliana Munoz Bernal" userId="2324f3e0-d9ca-457e-9d37-4a3322601678" providerId="ADAL" clId="{A87D9486-331A-4C19-948C-E931EF0511DF}" dt="2024-11-26T23:35:08.322" v="5834" actId="47"/>
        <pc:sldMkLst>
          <pc:docMk/>
          <pc:sldMk cId="3271038947" sldId="2147376748"/>
        </pc:sldMkLst>
      </pc:sldChg>
      <pc:sldChg chg="del">
        <pc:chgData name="Liliana Munoz Bernal" userId="2324f3e0-d9ca-457e-9d37-4a3322601678" providerId="ADAL" clId="{A87D9486-331A-4C19-948C-E931EF0511DF}" dt="2024-11-26T23:35:08.362" v="5835" actId="47"/>
        <pc:sldMkLst>
          <pc:docMk/>
          <pc:sldMk cId="3497163598" sldId="2147376749"/>
        </pc:sldMkLst>
      </pc:sldChg>
      <pc:sldChg chg="del">
        <pc:chgData name="Liliana Munoz Bernal" userId="2324f3e0-d9ca-457e-9d37-4a3322601678" providerId="ADAL" clId="{A87D9486-331A-4C19-948C-E931EF0511DF}" dt="2024-11-26T23:35:08.393" v="5836" actId="47"/>
        <pc:sldMkLst>
          <pc:docMk/>
          <pc:sldMk cId="3396667046" sldId="2147376750"/>
        </pc:sldMkLst>
      </pc:sldChg>
      <pc:sldChg chg="del">
        <pc:chgData name="Liliana Munoz Bernal" userId="2324f3e0-d9ca-457e-9d37-4a3322601678" providerId="ADAL" clId="{A87D9486-331A-4C19-948C-E931EF0511DF}" dt="2024-11-26T23:35:08.433" v="5837" actId="47"/>
        <pc:sldMkLst>
          <pc:docMk/>
          <pc:sldMk cId="2466997563" sldId="2147376751"/>
        </pc:sldMkLst>
      </pc:sldChg>
      <pc:sldChg chg="del">
        <pc:chgData name="Liliana Munoz Bernal" userId="2324f3e0-d9ca-457e-9d37-4a3322601678" providerId="ADAL" clId="{A87D9486-331A-4C19-948C-E931EF0511DF}" dt="2024-11-26T23:35:08.473" v="5838" actId="47"/>
        <pc:sldMkLst>
          <pc:docMk/>
          <pc:sldMk cId="3493870068" sldId="2147376752"/>
        </pc:sldMkLst>
      </pc:sldChg>
      <pc:sldChg chg="del">
        <pc:chgData name="Liliana Munoz Bernal" userId="2324f3e0-d9ca-457e-9d37-4a3322601678" providerId="ADAL" clId="{A87D9486-331A-4C19-948C-E931EF0511DF}" dt="2024-11-26T23:35:08.503" v="5839" actId="47"/>
        <pc:sldMkLst>
          <pc:docMk/>
          <pc:sldMk cId="1311856993" sldId="2147376753"/>
        </pc:sldMkLst>
      </pc:sldChg>
      <pc:sldChg chg="del">
        <pc:chgData name="Liliana Munoz Bernal" userId="2324f3e0-d9ca-457e-9d37-4a3322601678" providerId="ADAL" clId="{A87D9486-331A-4C19-948C-E931EF0511DF}" dt="2024-11-26T23:35:08.544" v="5840" actId="47"/>
        <pc:sldMkLst>
          <pc:docMk/>
          <pc:sldMk cId="2176370235" sldId="2147376754"/>
        </pc:sldMkLst>
      </pc:sldChg>
      <pc:sldChg chg="del">
        <pc:chgData name="Liliana Munoz Bernal" userId="2324f3e0-d9ca-457e-9d37-4a3322601678" providerId="ADAL" clId="{A87D9486-331A-4C19-948C-E931EF0511DF}" dt="2024-11-26T23:35:08.574" v="5841" actId="47"/>
        <pc:sldMkLst>
          <pc:docMk/>
          <pc:sldMk cId="2751195065" sldId="2147376755"/>
        </pc:sldMkLst>
      </pc:sldChg>
      <pc:sldChg chg="del">
        <pc:chgData name="Liliana Munoz Bernal" userId="2324f3e0-d9ca-457e-9d37-4a3322601678" providerId="ADAL" clId="{A87D9486-331A-4C19-948C-E931EF0511DF}" dt="2024-11-26T23:35:08.612" v="5842" actId="47"/>
        <pc:sldMkLst>
          <pc:docMk/>
          <pc:sldMk cId="3024411289" sldId="2147376756"/>
        </pc:sldMkLst>
      </pc:sldChg>
      <pc:sldChg chg="del">
        <pc:chgData name="Liliana Munoz Bernal" userId="2324f3e0-d9ca-457e-9d37-4a3322601678" providerId="ADAL" clId="{A87D9486-331A-4C19-948C-E931EF0511DF}" dt="2024-11-26T23:35:08.644" v="5843" actId="47"/>
        <pc:sldMkLst>
          <pc:docMk/>
          <pc:sldMk cId="509113993" sldId="2147376757"/>
        </pc:sldMkLst>
      </pc:sldChg>
      <pc:sldChg chg="del">
        <pc:chgData name="Liliana Munoz Bernal" userId="2324f3e0-d9ca-457e-9d37-4a3322601678" providerId="ADAL" clId="{A87D9486-331A-4C19-948C-E931EF0511DF}" dt="2024-11-26T23:35:08.683" v="5844" actId="47"/>
        <pc:sldMkLst>
          <pc:docMk/>
          <pc:sldMk cId="1394370816" sldId="2147376758"/>
        </pc:sldMkLst>
      </pc:sldChg>
      <pc:sldChg chg="del">
        <pc:chgData name="Liliana Munoz Bernal" userId="2324f3e0-d9ca-457e-9d37-4a3322601678" providerId="ADAL" clId="{A87D9486-331A-4C19-948C-E931EF0511DF}" dt="2024-11-26T23:35:08.715" v="5845" actId="47"/>
        <pc:sldMkLst>
          <pc:docMk/>
          <pc:sldMk cId="2514009868" sldId="2147376759"/>
        </pc:sldMkLst>
      </pc:sldChg>
      <pc:sldChg chg="del">
        <pc:chgData name="Liliana Munoz Bernal" userId="2324f3e0-d9ca-457e-9d37-4a3322601678" providerId="ADAL" clId="{A87D9486-331A-4C19-948C-E931EF0511DF}" dt="2024-11-26T23:35:08.755" v="5846" actId="47"/>
        <pc:sldMkLst>
          <pc:docMk/>
          <pc:sldMk cId="3988439993" sldId="2147376760"/>
        </pc:sldMkLst>
      </pc:sldChg>
      <pc:sldChg chg="del">
        <pc:chgData name="Liliana Munoz Bernal" userId="2324f3e0-d9ca-457e-9d37-4a3322601678" providerId="ADAL" clId="{A87D9486-331A-4C19-948C-E931EF0511DF}" dt="2024-11-26T23:35:08.785" v="5847" actId="47"/>
        <pc:sldMkLst>
          <pc:docMk/>
          <pc:sldMk cId="3180487688" sldId="2147376761"/>
        </pc:sldMkLst>
      </pc:sldChg>
      <pc:sldChg chg="del">
        <pc:chgData name="Liliana Munoz Bernal" userId="2324f3e0-d9ca-457e-9d37-4a3322601678" providerId="ADAL" clId="{A87D9486-331A-4C19-948C-E931EF0511DF}" dt="2024-11-26T23:35:08.815" v="5848" actId="47"/>
        <pc:sldMkLst>
          <pc:docMk/>
          <pc:sldMk cId="1076333885" sldId="2147376762"/>
        </pc:sldMkLst>
      </pc:sldChg>
      <pc:sldChg chg="del">
        <pc:chgData name="Liliana Munoz Bernal" userId="2324f3e0-d9ca-457e-9d37-4a3322601678" providerId="ADAL" clId="{A87D9486-331A-4C19-948C-E931EF0511DF}" dt="2024-11-26T23:35:08.864" v="5849" actId="47"/>
        <pc:sldMkLst>
          <pc:docMk/>
          <pc:sldMk cId="1552366339" sldId="2147376763"/>
        </pc:sldMkLst>
      </pc:sldChg>
      <pc:sldChg chg="del">
        <pc:chgData name="Liliana Munoz Bernal" userId="2324f3e0-d9ca-457e-9d37-4a3322601678" providerId="ADAL" clId="{A87D9486-331A-4C19-948C-E931EF0511DF}" dt="2024-11-26T23:35:08.896" v="5850" actId="47"/>
        <pc:sldMkLst>
          <pc:docMk/>
          <pc:sldMk cId="1814934638" sldId="2147376764"/>
        </pc:sldMkLst>
      </pc:sldChg>
      <pc:sldChg chg="del">
        <pc:chgData name="Liliana Munoz Bernal" userId="2324f3e0-d9ca-457e-9d37-4a3322601678" providerId="ADAL" clId="{A87D9486-331A-4C19-948C-E931EF0511DF}" dt="2024-11-26T23:35:08.926" v="5851" actId="47"/>
        <pc:sldMkLst>
          <pc:docMk/>
          <pc:sldMk cId="1093220736" sldId="2147376765"/>
        </pc:sldMkLst>
      </pc:sldChg>
      <pc:sldChg chg="del">
        <pc:chgData name="Liliana Munoz Bernal" userId="2324f3e0-d9ca-457e-9d37-4a3322601678" providerId="ADAL" clId="{A87D9486-331A-4C19-948C-E931EF0511DF}" dt="2024-11-26T23:35:08.966" v="5852" actId="47"/>
        <pc:sldMkLst>
          <pc:docMk/>
          <pc:sldMk cId="3213426059" sldId="2147376766"/>
        </pc:sldMkLst>
      </pc:sldChg>
      <pc:sldChg chg="del">
        <pc:chgData name="Liliana Munoz Bernal" userId="2324f3e0-d9ca-457e-9d37-4a3322601678" providerId="ADAL" clId="{A87D9486-331A-4C19-948C-E931EF0511DF}" dt="2024-11-26T23:35:08.997" v="5853" actId="47"/>
        <pc:sldMkLst>
          <pc:docMk/>
          <pc:sldMk cId="2673572993" sldId="2147376767"/>
        </pc:sldMkLst>
      </pc:sldChg>
      <pc:sldChg chg="del">
        <pc:chgData name="Liliana Munoz Bernal" userId="2324f3e0-d9ca-457e-9d37-4a3322601678" providerId="ADAL" clId="{A87D9486-331A-4C19-948C-E931EF0511DF}" dt="2024-11-26T23:35:09.037" v="5854" actId="47"/>
        <pc:sldMkLst>
          <pc:docMk/>
          <pc:sldMk cId="1549958037" sldId="2147376768"/>
        </pc:sldMkLst>
      </pc:sldChg>
      <pc:sldChg chg="del">
        <pc:chgData name="Liliana Munoz Bernal" userId="2324f3e0-d9ca-457e-9d37-4a3322601678" providerId="ADAL" clId="{A87D9486-331A-4C19-948C-E931EF0511DF}" dt="2024-11-26T23:35:09.075" v="5855" actId="47"/>
        <pc:sldMkLst>
          <pc:docMk/>
          <pc:sldMk cId="2045941282" sldId="2147376769"/>
        </pc:sldMkLst>
      </pc:sldChg>
      <pc:sldChg chg="del">
        <pc:chgData name="Liliana Munoz Bernal" userId="2324f3e0-d9ca-457e-9d37-4a3322601678" providerId="ADAL" clId="{A87D9486-331A-4C19-948C-E931EF0511DF}" dt="2024-11-26T23:35:09.107" v="5856" actId="47"/>
        <pc:sldMkLst>
          <pc:docMk/>
          <pc:sldMk cId="2459156176" sldId="2147376770"/>
        </pc:sldMkLst>
      </pc:sldChg>
      <pc:sldChg chg="del">
        <pc:chgData name="Liliana Munoz Bernal" userId="2324f3e0-d9ca-457e-9d37-4a3322601678" providerId="ADAL" clId="{A87D9486-331A-4C19-948C-E931EF0511DF}" dt="2024-11-26T23:35:09.138" v="5857" actId="47"/>
        <pc:sldMkLst>
          <pc:docMk/>
          <pc:sldMk cId="2609908733" sldId="2147376771"/>
        </pc:sldMkLst>
      </pc:sldChg>
      <pc:sldChg chg="del">
        <pc:chgData name="Liliana Munoz Bernal" userId="2324f3e0-d9ca-457e-9d37-4a3322601678" providerId="ADAL" clId="{A87D9486-331A-4C19-948C-E931EF0511DF}" dt="2024-11-26T23:35:09.178" v="5858" actId="47"/>
        <pc:sldMkLst>
          <pc:docMk/>
          <pc:sldMk cId="669691091" sldId="2147376772"/>
        </pc:sldMkLst>
      </pc:sldChg>
      <pc:sldChg chg="del">
        <pc:chgData name="Liliana Munoz Bernal" userId="2324f3e0-d9ca-457e-9d37-4a3322601678" providerId="ADAL" clId="{A87D9486-331A-4C19-948C-E931EF0511DF}" dt="2024-11-26T23:35:09.218" v="5859" actId="47"/>
        <pc:sldMkLst>
          <pc:docMk/>
          <pc:sldMk cId="2800778404" sldId="2147376773"/>
        </pc:sldMkLst>
      </pc:sldChg>
      <pc:sldChg chg="del">
        <pc:chgData name="Liliana Munoz Bernal" userId="2324f3e0-d9ca-457e-9d37-4a3322601678" providerId="ADAL" clId="{A87D9486-331A-4C19-948C-E931EF0511DF}" dt="2024-11-26T23:35:09.248" v="5860" actId="47"/>
        <pc:sldMkLst>
          <pc:docMk/>
          <pc:sldMk cId="4044545432" sldId="2147376774"/>
        </pc:sldMkLst>
      </pc:sldChg>
      <pc:sldChg chg="del">
        <pc:chgData name="Liliana Munoz Bernal" userId="2324f3e0-d9ca-457e-9d37-4a3322601678" providerId="ADAL" clId="{A87D9486-331A-4C19-948C-E931EF0511DF}" dt="2024-11-26T23:35:09.288" v="5861" actId="47"/>
        <pc:sldMkLst>
          <pc:docMk/>
          <pc:sldMk cId="3517297908" sldId="2147376775"/>
        </pc:sldMkLst>
      </pc:sldChg>
      <pc:sldChg chg="del">
        <pc:chgData name="Liliana Munoz Bernal" userId="2324f3e0-d9ca-457e-9d37-4a3322601678" providerId="ADAL" clId="{A87D9486-331A-4C19-948C-E931EF0511DF}" dt="2024-11-26T23:35:09.329" v="5862" actId="47"/>
        <pc:sldMkLst>
          <pc:docMk/>
          <pc:sldMk cId="3916513206" sldId="2147376776"/>
        </pc:sldMkLst>
      </pc:sldChg>
      <pc:sldChg chg="del">
        <pc:chgData name="Liliana Munoz Bernal" userId="2324f3e0-d9ca-457e-9d37-4a3322601678" providerId="ADAL" clId="{A87D9486-331A-4C19-948C-E931EF0511DF}" dt="2024-11-26T23:35:09.367" v="5863" actId="47"/>
        <pc:sldMkLst>
          <pc:docMk/>
          <pc:sldMk cId="2231068298" sldId="2147376777"/>
        </pc:sldMkLst>
      </pc:sldChg>
      <pc:sldChg chg="del">
        <pc:chgData name="Liliana Munoz Bernal" userId="2324f3e0-d9ca-457e-9d37-4a3322601678" providerId="ADAL" clId="{A87D9486-331A-4C19-948C-E931EF0511DF}" dt="2024-11-26T23:35:09.399" v="5864" actId="47"/>
        <pc:sldMkLst>
          <pc:docMk/>
          <pc:sldMk cId="3078643484" sldId="2147376778"/>
        </pc:sldMkLst>
      </pc:sldChg>
      <pc:sldChg chg="del">
        <pc:chgData name="Liliana Munoz Bernal" userId="2324f3e0-d9ca-457e-9d37-4a3322601678" providerId="ADAL" clId="{A87D9486-331A-4C19-948C-E931EF0511DF}" dt="2024-11-26T23:35:09.429" v="5865" actId="47"/>
        <pc:sldMkLst>
          <pc:docMk/>
          <pc:sldMk cId="3731538069" sldId="2147376779"/>
        </pc:sldMkLst>
      </pc:sldChg>
      <pc:sldChg chg="del">
        <pc:chgData name="Liliana Munoz Bernal" userId="2324f3e0-d9ca-457e-9d37-4a3322601678" providerId="ADAL" clId="{A87D9486-331A-4C19-948C-E931EF0511DF}" dt="2024-11-26T23:35:09.470" v="5866" actId="47"/>
        <pc:sldMkLst>
          <pc:docMk/>
          <pc:sldMk cId="1040888820" sldId="2147376780"/>
        </pc:sldMkLst>
      </pc:sldChg>
      <pc:sldChg chg="del">
        <pc:chgData name="Liliana Munoz Bernal" userId="2324f3e0-d9ca-457e-9d37-4a3322601678" providerId="ADAL" clId="{A87D9486-331A-4C19-948C-E931EF0511DF}" dt="2024-11-26T23:35:09.510" v="5867" actId="47"/>
        <pc:sldMkLst>
          <pc:docMk/>
          <pc:sldMk cId="1106207433" sldId="2147376781"/>
        </pc:sldMkLst>
      </pc:sldChg>
      <pc:sldChg chg="del">
        <pc:chgData name="Liliana Munoz Bernal" userId="2324f3e0-d9ca-457e-9d37-4a3322601678" providerId="ADAL" clId="{A87D9486-331A-4C19-948C-E931EF0511DF}" dt="2024-11-26T23:35:09.540" v="5868" actId="47"/>
        <pc:sldMkLst>
          <pc:docMk/>
          <pc:sldMk cId="3995372882" sldId="2147376782"/>
        </pc:sldMkLst>
      </pc:sldChg>
      <pc:sldChg chg="del">
        <pc:chgData name="Liliana Munoz Bernal" userId="2324f3e0-d9ca-457e-9d37-4a3322601678" providerId="ADAL" clId="{A87D9486-331A-4C19-948C-E931EF0511DF}" dt="2024-11-26T23:35:09.580" v="5869" actId="47"/>
        <pc:sldMkLst>
          <pc:docMk/>
          <pc:sldMk cId="2432774804" sldId="2147376783"/>
        </pc:sldMkLst>
      </pc:sldChg>
      <pc:sldChg chg="del">
        <pc:chgData name="Liliana Munoz Bernal" userId="2324f3e0-d9ca-457e-9d37-4a3322601678" providerId="ADAL" clId="{A87D9486-331A-4C19-948C-E931EF0511DF}" dt="2024-11-26T23:35:09.621" v="5870" actId="47"/>
        <pc:sldMkLst>
          <pc:docMk/>
          <pc:sldMk cId="1395199059" sldId="2147376784"/>
        </pc:sldMkLst>
      </pc:sldChg>
      <pc:sldChg chg="del">
        <pc:chgData name="Liliana Munoz Bernal" userId="2324f3e0-d9ca-457e-9d37-4a3322601678" providerId="ADAL" clId="{A87D9486-331A-4C19-948C-E931EF0511DF}" dt="2024-11-26T23:35:09.661" v="5871" actId="47"/>
        <pc:sldMkLst>
          <pc:docMk/>
          <pc:sldMk cId="1458596121" sldId="2147376785"/>
        </pc:sldMkLst>
      </pc:sldChg>
      <pc:sldChg chg="del">
        <pc:chgData name="Liliana Munoz Bernal" userId="2324f3e0-d9ca-457e-9d37-4a3322601678" providerId="ADAL" clId="{A87D9486-331A-4C19-948C-E931EF0511DF}" dt="2024-11-26T23:35:09.701" v="5872" actId="47"/>
        <pc:sldMkLst>
          <pc:docMk/>
          <pc:sldMk cId="1400731961" sldId="2147376786"/>
        </pc:sldMkLst>
      </pc:sldChg>
      <pc:sldChg chg="del">
        <pc:chgData name="Liliana Munoz Bernal" userId="2324f3e0-d9ca-457e-9d37-4a3322601678" providerId="ADAL" clId="{A87D9486-331A-4C19-948C-E931EF0511DF}" dt="2024-11-26T23:35:09.741" v="5873" actId="47"/>
        <pc:sldMkLst>
          <pc:docMk/>
          <pc:sldMk cId="842123407" sldId="2147376787"/>
        </pc:sldMkLst>
      </pc:sldChg>
      <pc:sldChg chg="del">
        <pc:chgData name="Liliana Munoz Bernal" userId="2324f3e0-d9ca-457e-9d37-4a3322601678" providerId="ADAL" clId="{A87D9486-331A-4C19-948C-E931EF0511DF}" dt="2024-11-26T23:35:09.772" v="5874" actId="47"/>
        <pc:sldMkLst>
          <pc:docMk/>
          <pc:sldMk cId="3434272364" sldId="2147376788"/>
        </pc:sldMkLst>
      </pc:sldChg>
      <pc:sldChg chg="del">
        <pc:chgData name="Liliana Munoz Bernal" userId="2324f3e0-d9ca-457e-9d37-4a3322601678" providerId="ADAL" clId="{A87D9486-331A-4C19-948C-E931EF0511DF}" dt="2024-11-26T23:35:09.812" v="5875" actId="47"/>
        <pc:sldMkLst>
          <pc:docMk/>
          <pc:sldMk cId="266986190" sldId="2147376789"/>
        </pc:sldMkLst>
      </pc:sldChg>
      <pc:sldChg chg="del">
        <pc:chgData name="Liliana Munoz Bernal" userId="2324f3e0-d9ca-457e-9d37-4a3322601678" providerId="ADAL" clId="{A87D9486-331A-4C19-948C-E931EF0511DF}" dt="2024-11-26T23:35:09.852" v="5876" actId="47"/>
        <pc:sldMkLst>
          <pc:docMk/>
          <pc:sldMk cId="789662432" sldId="2147376790"/>
        </pc:sldMkLst>
      </pc:sldChg>
      <pc:sldChg chg="del">
        <pc:chgData name="Liliana Munoz Bernal" userId="2324f3e0-d9ca-457e-9d37-4a3322601678" providerId="ADAL" clId="{A87D9486-331A-4C19-948C-E931EF0511DF}" dt="2024-11-26T23:35:09.882" v="5877" actId="47"/>
        <pc:sldMkLst>
          <pc:docMk/>
          <pc:sldMk cId="1358257684" sldId="2147376791"/>
        </pc:sldMkLst>
      </pc:sldChg>
      <pc:sldChg chg="del">
        <pc:chgData name="Liliana Munoz Bernal" userId="2324f3e0-d9ca-457e-9d37-4a3322601678" providerId="ADAL" clId="{A87D9486-331A-4C19-948C-E931EF0511DF}" dt="2024-11-26T23:35:09.933" v="5878" actId="47"/>
        <pc:sldMkLst>
          <pc:docMk/>
          <pc:sldMk cId="3787631367" sldId="2147376792"/>
        </pc:sldMkLst>
      </pc:sldChg>
      <pc:sldChg chg="del">
        <pc:chgData name="Liliana Munoz Bernal" userId="2324f3e0-d9ca-457e-9d37-4a3322601678" providerId="ADAL" clId="{A87D9486-331A-4C19-948C-E931EF0511DF}" dt="2024-11-26T23:35:09.973" v="5879" actId="47"/>
        <pc:sldMkLst>
          <pc:docMk/>
          <pc:sldMk cId="1489258209" sldId="2147376793"/>
        </pc:sldMkLst>
      </pc:sldChg>
      <pc:sldChg chg="del">
        <pc:chgData name="Liliana Munoz Bernal" userId="2324f3e0-d9ca-457e-9d37-4a3322601678" providerId="ADAL" clId="{A87D9486-331A-4C19-948C-E931EF0511DF}" dt="2024-11-26T23:35:10.003" v="5880" actId="47"/>
        <pc:sldMkLst>
          <pc:docMk/>
          <pc:sldMk cId="1726878935" sldId="2147376794"/>
        </pc:sldMkLst>
      </pc:sldChg>
      <pc:sldChg chg="del">
        <pc:chgData name="Liliana Munoz Bernal" userId="2324f3e0-d9ca-457e-9d37-4a3322601678" providerId="ADAL" clId="{A87D9486-331A-4C19-948C-E931EF0511DF}" dt="2024-11-26T23:35:10.043" v="5881" actId="47"/>
        <pc:sldMkLst>
          <pc:docMk/>
          <pc:sldMk cId="3339298885" sldId="2147376795"/>
        </pc:sldMkLst>
      </pc:sldChg>
      <pc:sldChg chg="del">
        <pc:chgData name="Liliana Munoz Bernal" userId="2324f3e0-d9ca-457e-9d37-4a3322601678" providerId="ADAL" clId="{A87D9486-331A-4C19-948C-E931EF0511DF}" dt="2024-11-26T23:35:10.083" v="5882" actId="47"/>
        <pc:sldMkLst>
          <pc:docMk/>
          <pc:sldMk cId="2103179158" sldId="2147376796"/>
        </pc:sldMkLst>
      </pc:sldChg>
      <pc:sldChg chg="del">
        <pc:chgData name="Liliana Munoz Bernal" userId="2324f3e0-d9ca-457e-9d37-4a3322601678" providerId="ADAL" clId="{A87D9486-331A-4C19-948C-E931EF0511DF}" dt="2024-11-26T23:35:10.124" v="5883" actId="47"/>
        <pc:sldMkLst>
          <pc:docMk/>
          <pc:sldMk cId="3245603615" sldId="2147376797"/>
        </pc:sldMkLst>
      </pc:sldChg>
      <pc:sldChg chg="del">
        <pc:chgData name="Liliana Munoz Bernal" userId="2324f3e0-d9ca-457e-9d37-4a3322601678" providerId="ADAL" clId="{A87D9486-331A-4C19-948C-E931EF0511DF}" dt="2024-11-26T23:35:10.164" v="5884" actId="47"/>
        <pc:sldMkLst>
          <pc:docMk/>
          <pc:sldMk cId="1253926501" sldId="2147376798"/>
        </pc:sldMkLst>
      </pc:sldChg>
      <pc:sldChg chg="del">
        <pc:chgData name="Liliana Munoz Bernal" userId="2324f3e0-d9ca-457e-9d37-4a3322601678" providerId="ADAL" clId="{A87D9486-331A-4C19-948C-E931EF0511DF}" dt="2024-11-26T23:35:10.198" v="5885" actId="47"/>
        <pc:sldMkLst>
          <pc:docMk/>
          <pc:sldMk cId="2852346998" sldId="2147376799"/>
        </pc:sldMkLst>
      </pc:sldChg>
      <pc:sldChg chg="del">
        <pc:chgData name="Liliana Munoz Bernal" userId="2324f3e0-d9ca-457e-9d37-4a3322601678" providerId="ADAL" clId="{A87D9486-331A-4C19-948C-E931EF0511DF}" dt="2024-11-26T23:35:10.235" v="5886" actId="47"/>
        <pc:sldMkLst>
          <pc:docMk/>
          <pc:sldMk cId="392204117" sldId="2147376800"/>
        </pc:sldMkLst>
      </pc:sldChg>
      <pc:sldChg chg="del">
        <pc:chgData name="Liliana Munoz Bernal" userId="2324f3e0-d9ca-457e-9d37-4a3322601678" providerId="ADAL" clId="{A87D9486-331A-4C19-948C-E931EF0511DF}" dt="2024-11-26T23:35:10.265" v="5887" actId="47"/>
        <pc:sldMkLst>
          <pc:docMk/>
          <pc:sldMk cId="3017521483" sldId="2147376801"/>
        </pc:sldMkLst>
      </pc:sldChg>
      <pc:sldChg chg="del">
        <pc:chgData name="Liliana Munoz Bernal" userId="2324f3e0-d9ca-457e-9d37-4a3322601678" providerId="ADAL" clId="{A87D9486-331A-4C19-948C-E931EF0511DF}" dt="2024-11-26T23:35:10.295" v="5888" actId="47"/>
        <pc:sldMkLst>
          <pc:docMk/>
          <pc:sldMk cId="2616938926" sldId="2147376802"/>
        </pc:sldMkLst>
      </pc:sldChg>
      <pc:sldChg chg="del">
        <pc:chgData name="Liliana Munoz Bernal" userId="2324f3e0-d9ca-457e-9d37-4a3322601678" providerId="ADAL" clId="{A87D9486-331A-4C19-948C-E931EF0511DF}" dt="2024-11-26T23:35:10.345" v="5889" actId="47"/>
        <pc:sldMkLst>
          <pc:docMk/>
          <pc:sldMk cId="965301992" sldId="2147376803"/>
        </pc:sldMkLst>
      </pc:sldChg>
      <pc:sldChg chg="del">
        <pc:chgData name="Liliana Munoz Bernal" userId="2324f3e0-d9ca-457e-9d37-4a3322601678" providerId="ADAL" clId="{A87D9486-331A-4C19-948C-E931EF0511DF}" dt="2024-11-26T23:35:10.384" v="5890" actId="47"/>
        <pc:sldMkLst>
          <pc:docMk/>
          <pc:sldMk cId="3316220749" sldId="2147376804"/>
        </pc:sldMkLst>
      </pc:sldChg>
      <pc:sldChg chg="del">
        <pc:chgData name="Liliana Munoz Bernal" userId="2324f3e0-d9ca-457e-9d37-4a3322601678" providerId="ADAL" clId="{A87D9486-331A-4C19-948C-E931EF0511DF}" dt="2024-11-26T23:35:10.416" v="5891" actId="47"/>
        <pc:sldMkLst>
          <pc:docMk/>
          <pc:sldMk cId="86025937" sldId="2147376805"/>
        </pc:sldMkLst>
      </pc:sldChg>
      <pc:sldChg chg="del">
        <pc:chgData name="Liliana Munoz Bernal" userId="2324f3e0-d9ca-457e-9d37-4a3322601678" providerId="ADAL" clId="{A87D9486-331A-4C19-948C-E931EF0511DF}" dt="2024-11-26T23:35:10.446" v="5892" actId="47"/>
        <pc:sldMkLst>
          <pc:docMk/>
          <pc:sldMk cId="1063606865" sldId="2147376806"/>
        </pc:sldMkLst>
      </pc:sldChg>
      <pc:sldChg chg="del">
        <pc:chgData name="Liliana Munoz Bernal" userId="2324f3e0-d9ca-457e-9d37-4a3322601678" providerId="ADAL" clId="{A87D9486-331A-4C19-948C-E931EF0511DF}" dt="2024-11-26T23:35:10.486" v="5893" actId="47"/>
        <pc:sldMkLst>
          <pc:docMk/>
          <pc:sldMk cId="1583821784" sldId="2147376807"/>
        </pc:sldMkLst>
      </pc:sldChg>
      <pc:sldChg chg="del">
        <pc:chgData name="Liliana Munoz Bernal" userId="2324f3e0-d9ca-457e-9d37-4a3322601678" providerId="ADAL" clId="{A87D9486-331A-4C19-948C-E931EF0511DF}" dt="2024-11-26T23:35:10.516" v="5894" actId="47"/>
        <pc:sldMkLst>
          <pc:docMk/>
          <pc:sldMk cId="4176342420" sldId="2147376808"/>
        </pc:sldMkLst>
      </pc:sldChg>
      <pc:sldChg chg="del">
        <pc:chgData name="Liliana Munoz Bernal" userId="2324f3e0-d9ca-457e-9d37-4a3322601678" providerId="ADAL" clId="{A87D9486-331A-4C19-948C-E931EF0511DF}" dt="2024-11-26T23:35:10.557" v="5895" actId="47"/>
        <pc:sldMkLst>
          <pc:docMk/>
          <pc:sldMk cId="615093339" sldId="2147376809"/>
        </pc:sldMkLst>
      </pc:sldChg>
      <pc:sldChg chg="del">
        <pc:chgData name="Liliana Munoz Bernal" userId="2324f3e0-d9ca-457e-9d37-4a3322601678" providerId="ADAL" clId="{A87D9486-331A-4C19-948C-E931EF0511DF}" dt="2024-11-26T23:35:10.587" v="5896" actId="47"/>
        <pc:sldMkLst>
          <pc:docMk/>
          <pc:sldMk cId="3717358551" sldId="2147376810"/>
        </pc:sldMkLst>
      </pc:sldChg>
      <pc:sldChg chg="del">
        <pc:chgData name="Liliana Munoz Bernal" userId="2324f3e0-d9ca-457e-9d37-4a3322601678" providerId="ADAL" clId="{A87D9486-331A-4C19-948C-E931EF0511DF}" dt="2024-11-26T23:35:10.627" v="5897" actId="47"/>
        <pc:sldMkLst>
          <pc:docMk/>
          <pc:sldMk cId="3590479590" sldId="2147376811"/>
        </pc:sldMkLst>
      </pc:sldChg>
      <pc:sldChg chg="del">
        <pc:chgData name="Liliana Munoz Bernal" userId="2324f3e0-d9ca-457e-9d37-4a3322601678" providerId="ADAL" clId="{A87D9486-331A-4C19-948C-E931EF0511DF}" dt="2024-11-26T23:35:10.667" v="5898" actId="47"/>
        <pc:sldMkLst>
          <pc:docMk/>
          <pc:sldMk cId="4125051559" sldId="2147376812"/>
        </pc:sldMkLst>
      </pc:sldChg>
      <pc:sldChg chg="del">
        <pc:chgData name="Liliana Munoz Bernal" userId="2324f3e0-d9ca-457e-9d37-4a3322601678" providerId="ADAL" clId="{A87D9486-331A-4C19-948C-E931EF0511DF}" dt="2024-11-26T23:35:10.703" v="5899" actId="47"/>
        <pc:sldMkLst>
          <pc:docMk/>
          <pc:sldMk cId="1150606437" sldId="2147376813"/>
        </pc:sldMkLst>
      </pc:sldChg>
      <pc:sldChg chg="del">
        <pc:chgData name="Liliana Munoz Bernal" userId="2324f3e0-d9ca-457e-9d37-4a3322601678" providerId="ADAL" clId="{A87D9486-331A-4C19-948C-E931EF0511DF}" dt="2024-11-26T23:35:10.738" v="5900" actId="47"/>
        <pc:sldMkLst>
          <pc:docMk/>
          <pc:sldMk cId="2547671010" sldId="2147376814"/>
        </pc:sldMkLst>
      </pc:sldChg>
      <pc:sldChg chg="del">
        <pc:chgData name="Liliana Munoz Bernal" userId="2324f3e0-d9ca-457e-9d37-4a3322601678" providerId="ADAL" clId="{A87D9486-331A-4C19-948C-E931EF0511DF}" dt="2024-11-26T23:35:10.778" v="5901" actId="47"/>
        <pc:sldMkLst>
          <pc:docMk/>
          <pc:sldMk cId="2726056728" sldId="2147376815"/>
        </pc:sldMkLst>
      </pc:sldChg>
      <pc:sldChg chg="del">
        <pc:chgData name="Liliana Munoz Bernal" userId="2324f3e0-d9ca-457e-9d37-4a3322601678" providerId="ADAL" clId="{A87D9486-331A-4C19-948C-E931EF0511DF}" dt="2024-11-26T23:35:13.030" v="5902" actId="47"/>
        <pc:sldMkLst>
          <pc:docMk/>
          <pc:sldMk cId="3389569335" sldId="2147376816"/>
        </pc:sldMkLst>
      </pc:sldChg>
      <pc:sldChg chg="del">
        <pc:chgData name="Liliana Munoz Bernal" userId="2324f3e0-d9ca-457e-9d37-4a3322601678" providerId="ADAL" clId="{A87D9486-331A-4C19-948C-E931EF0511DF}" dt="2024-11-26T23:35:13.525" v="5903" actId="47"/>
        <pc:sldMkLst>
          <pc:docMk/>
          <pc:sldMk cId="1721243622" sldId="2147376817"/>
        </pc:sldMkLst>
      </pc:sldChg>
      <pc:sldChg chg="del">
        <pc:chgData name="Liliana Munoz Bernal" userId="2324f3e0-d9ca-457e-9d37-4a3322601678" providerId="ADAL" clId="{A87D9486-331A-4C19-948C-E931EF0511DF}" dt="2024-11-26T23:35:13.565" v="5904" actId="47"/>
        <pc:sldMkLst>
          <pc:docMk/>
          <pc:sldMk cId="470980678" sldId="2147376818"/>
        </pc:sldMkLst>
      </pc:sldChg>
      <pc:sldChg chg="del">
        <pc:chgData name="Liliana Munoz Bernal" userId="2324f3e0-d9ca-457e-9d37-4a3322601678" providerId="ADAL" clId="{A87D9486-331A-4C19-948C-E931EF0511DF}" dt="2024-11-26T23:35:13.614" v="5905" actId="47"/>
        <pc:sldMkLst>
          <pc:docMk/>
          <pc:sldMk cId="291669234" sldId="2147376819"/>
        </pc:sldMkLst>
      </pc:sldChg>
      <pc:sldChg chg="del">
        <pc:chgData name="Liliana Munoz Bernal" userId="2324f3e0-d9ca-457e-9d37-4a3322601678" providerId="ADAL" clId="{A87D9486-331A-4C19-948C-E931EF0511DF}" dt="2024-11-26T23:35:13.646" v="5906" actId="47"/>
        <pc:sldMkLst>
          <pc:docMk/>
          <pc:sldMk cId="2652097259" sldId="2147376820"/>
        </pc:sldMkLst>
      </pc:sldChg>
      <pc:sldChg chg="del">
        <pc:chgData name="Liliana Munoz Bernal" userId="2324f3e0-d9ca-457e-9d37-4a3322601678" providerId="ADAL" clId="{A87D9486-331A-4C19-948C-E931EF0511DF}" dt="2024-11-26T23:35:13.676" v="5907" actId="47"/>
        <pc:sldMkLst>
          <pc:docMk/>
          <pc:sldMk cId="487327167" sldId="2147376821"/>
        </pc:sldMkLst>
      </pc:sldChg>
      <pc:sldChg chg="del">
        <pc:chgData name="Liliana Munoz Bernal" userId="2324f3e0-d9ca-457e-9d37-4a3322601678" providerId="ADAL" clId="{A87D9486-331A-4C19-948C-E931EF0511DF}" dt="2024-11-26T23:35:13.706" v="5908" actId="47"/>
        <pc:sldMkLst>
          <pc:docMk/>
          <pc:sldMk cId="3696501831" sldId="2147376822"/>
        </pc:sldMkLst>
      </pc:sldChg>
      <pc:sldChg chg="del">
        <pc:chgData name="Liliana Munoz Bernal" userId="2324f3e0-d9ca-457e-9d37-4a3322601678" providerId="ADAL" clId="{A87D9486-331A-4C19-948C-E931EF0511DF}" dt="2024-11-26T23:35:13.744" v="5909" actId="47"/>
        <pc:sldMkLst>
          <pc:docMk/>
          <pc:sldMk cId="1180190583" sldId="2147376823"/>
        </pc:sldMkLst>
      </pc:sldChg>
      <pc:sldChg chg="del">
        <pc:chgData name="Liliana Munoz Bernal" userId="2324f3e0-d9ca-457e-9d37-4a3322601678" providerId="ADAL" clId="{A87D9486-331A-4C19-948C-E931EF0511DF}" dt="2024-11-26T23:35:13.777" v="5910" actId="47"/>
        <pc:sldMkLst>
          <pc:docMk/>
          <pc:sldMk cId="225303005" sldId="2147376824"/>
        </pc:sldMkLst>
      </pc:sldChg>
      <pc:sldChg chg="del">
        <pc:chgData name="Liliana Munoz Bernal" userId="2324f3e0-d9ca-457e-9d37-4a3322601678" providerId="ADAL" clId="{A87D9486-331A-4C19-948C-E931EF0511DF}" dt="2024-11-26T23:35:13.807" v="5911" actId="47"/>
        <pc:sldMkLst>
          <pc:docMk/>
          <pc:sldMk cId="3936138046" sldId="2147376825"/>
        </pc:sldMkLst>
      </pc:sldChg>
      <pc:sldChg chg="del">
        <pc:chgData name="Liliana Munoz Bernal" userId="2324f3e0-d9ca-457e-9d37-4a3322601678" providerId="ADAL" clId="{A87D9486-331A-4C19-948C-E931EF0511DF}" dt="2024-11-26T23:35:13.844" v="5912" actId="47"/>
        <pc:sldMkLst>
          <pc:docMk/>
          <pc:sldMk cId="3572510004" sldId="2147376826"/>
        </pc:sldMkLst>
      </pc:sldChg>
      <pc:sldChg chg="del">
        <pc:chgData name="Liliana Munoz Bernal" userId="2324f3e0-d9ca-457e-9d37-4a3322601678" providerId="ADAL" clId="{A87D9486-331A-4C19-948C-E931EF0511DF}" dt="2024-11-26T23:35:13.877" v="5913" actId="47"/>
        <pc:sldMkLst>
          <pc:docMk/>
          <pc:sldMk cId="489566603" sldId="2147376827"/>
        </pc:sldMkLst>
      </pc:sldChg>
      <pc:sldChg chg="del">
        <pc:chgData name="Liliana Munoz Bernal" userId="2324f3e0-d9ca-457e-9d37-4a3322601678" providerId="ADAL" clId="{A87D9486-331A-4C19-948C-E931EF0511DF}" dt="2024-11-26T23:35:13.907" v="5914" actId="47"/>
        <pc:sldMkLst>
          <pc:docMk/>
          <pc:sldMk cId="4211003453" sldId="2147376828"/>
        </pc:sldMkLst>
      </pc:sldChg>
      <pc:sldChg chg="del">
        <pc:chgData name="Liliana Munoz Bernal" userId="2324f3e0-d9ca-457e-9d37-4a3322601678" providerId="ADAL" clId="{A87D9486-331A-4C19-948C-E931EF0511DF}" dt="2024-11-26T23:35:13.938" v="5915" actId="47"/>
        <pc:sldMkLst>
          <pc:docMk/>
          <pc:sldMk cId="590780158" sldId="2147376829"/>
        </pc:sldMkLst>
      </pc:sldChg>
      <pc:sldChg chg="del">
        <pc:chgData name="Liliana Munoz Bernal" userId="2324f3e0-d9ca-457e-9d37-4a3322601678" providerId="ADAL" clId="{A87D9486-331A-4C19-948C-E931EF0511DF}" dt="2024-11-26T23:35:13.976" v="5916" actId="47"/>
        <pc:sldMkLst>
          <pc:docMk/>
          <pc:sldMk cId="776891851" sldId="2147376830"/>
        </pc:sldMkLst>
      </pc:sldChg>
      <pc:sldChg chg="del">
        <pc:chgData name="Liliana Munoz Bernal" userId="2324f3e0-d9ca-457e-9d37-4a3322601678" providerId="ADAL" clId="{A87D9486-331A-4C19-948C-E931EF0511DF}" dt="2024-11-26T23:35:14.012" v="5917" actId="47"/>
        <pc:sldMkLst>
          <pc:docMk/>
          <pc:sldMk cId="2357053173" sldId="2147376831"/>
        </pc:sldMkLst>
      </pc:sldChg>
      <pc:sldChg chg="del">
        <pc:chgData name="Liliana Munoz Bernal" userId="2324f3e0-d9ca-457e-9d37-4a3322601678" providerId="ADAL" clId="{A87D9486-331A-4C19-948C-E931EF0511DF}" dt="2024-11-26T23:35:14.049" v="5918" actId="47"/>
        <pc:sldMkLst>
          <pc:docMk/>
          <pc:sldMk cId="3263722297" sldId="2147376832"/>
        </pc:sldMkLst>
      </pc:sldChg>
      <pc:sldChg chg="del">
        <pc:chgData name="Liliana Munoz Bernal" userId="2324f3e0-d9ca-457e-9d37-4a3322601678" providerId="ADAL" clId="{A87D9486-331A-4C19-948C-E931EF0511DF}" dt="2024-11-26T23:35:14.079" v="5919" actId="47"/>
        <pc:sldMkLst>
          <pc:docMk/>
          <pc:sldMk cId="2990589226" sldId="2147376833"/>
        </pc:sldMkLst>
      </pc:sldChg>
      <pc:sldChg chg="del">
        <pc:chgData name="Liliana Munoz Bernal" userId="2324f3e0-d9ca-457e-9d37-4a3322601678" providerId="ADAL" clId="{A87D9486-331A-4C19-948C-E931EF0511DF}" dt="2024-11-26T23:35:14.109" v="5920" actId="47"/>
        <pc:sldMkLst>
          <pc:docMk/>
          <pc:sldMk cId="2350378852" sldId="2147376834"/>
        </pc:sldMkLst>
      </pc:sldChg>
      <pc:sldChg chg="del">
        <pc:chgData name="Liliana Munoz Bernal" userId="2324f3e0-d9ca-457e-9d37-4a3322601678" providerId="ADAL" clId="{A87D9486-331A-4C19-948C-E931EF0511DF}" dt="2024-11-26T23:35:14.139" v="5921" actId="47"/>
        <pc:sldMkLst>
          <pc:docMk/>
          <pc:sldMk cId="2074907829" sldId="2147376835"/>
        </pc:sldMkLst>
      </pc:sldChg>
      <pc:sldChg chg="del">
        <pc:chgData name="Liliana Munoz Bernal" userId="2324f3e0-d9ca-457e-9d37-4a3322601678" providerId="ADAL" clId="{A87D9486-331A-4C19-948C-E931EF0511DF}" dt="2024-11-26T23:35:14.177" v="5922" actId="47"/>
        <pc:sldMkLst>
          <pc:docMk/>
          <pc:sldMk cId="2948435219" sldId="2147376836"/>
        </pc:sldMkLst>
      </pc:sldChg>
      <pc:sldChg chg="del">
        <pc:chgData name="Liliana Munoz Bernal" userId="2324f3e0-d9ca-457e-9d37-4a3322601678" providerId="ADAL" clId="{A87D9486-331A-4C19-948C-E931EF0511DF}" dt="2024-11-26T23:35:14.210" v="5923" actId="47"/>
        <pc:sldMkLst>
          <pc:docMk/>
          <pc:sldMk cId="1074898917" sldId="2147376837"/>
        </pc:sldMkLst>
      </pc:sldChg>
      <pc:sldChg chg="del">
        <pc:chgData name="Liliana Munoz Bernal" userId="2324f3e0-d9ca-457e-9d37-4a3322601678" providerId="ADAL" clId="{A87D9486-331A-4C19-948C-E931EF0511DF}" dt="2024-11-26T23:35:14.240" v="5924" actId="47"/>
        <pc:sldMkLst>
          <pc:docMk/>
          <pc:sldMk cId="3022432508" sldId="2147376838"/>
        </pc:sldMkLst>
      </pc:sldChg>
      <pc:sldChg chg="del">
        <pc:chgData name="Liliana Munoz Bernal" userId="2324f3e0-d9ca-457e-9d37-4a3322601678" providerId="ADAL" clId="{A87D9486-331A-4C19-948C-E931EF0511DF}" dt="2024-11-26T23:35:14.280" v="5925" actId="47"/>
        <pc:sldMkLst>
          <pc:docMk/>
          <pc:sldMk cId="3240953372" sldId="2147376839"/>
        </pc:sldMkLst>
      </pc:sldChg>
      <pc:sldChg chg="del">
        <pc:chgData name="Liliana Munoz Bernal" userId="2324f3e0-d9ca-457e-9d37-4a3322601678" providerId="ADAL" clId="{A87D9486-331A-4C19-948C-E931EF0511DF}" dt="2024-11-26T23:35:14.318" v="5926" actId="47"/>
        <pc:sldMkLst>
          <pc:docMk/>
          <pc:sldMk cId="2252081900" sldId="2147376840"/>
        </pc:sldMkLst>
      </pc:sldChg>
      <pc:sldChg chg="del">
        <pc:chgData name="Liliana Munoz Bernal" userId="2324f3e0-d9ca-457e-9d37-4a3322601678" providerId="ADAL" clId="{A87D9486-331A-4C19-948C-E931EF0511DF}" dt="2024-11-26T23:35:14.351" v="5927" actId="47"/>
        <pc:sldMkLst>
          <pc:docMk/>
          <pc:sldMk cId="1940339427" sldId="2147376841"/>
        </pc:sldMkLst>
      </pc:sldChg>
      <pc:sldChg chg="del">
        <pc:chgData name="Liliana Munoz Bernal" userId="2324f3e0-d9ca-457e-9d37-4a3322601678" providerId="ADAL" clId="{A87D9486-331A-4C19-948C-E931EF0511DF}" dt="2024-11-26T23:35:14.391" v="5928" actId="47"/>
        <pc:sldMkLst>
          <pc:docMk/>
          <pc:sldMk cId="3856449010" sldId="2147376842"/>
        </pc:sldMkLst>
      </pc:sldChg>
      <pc:sldChg chg="del">
        <pc:chgData name="Liliana Munoz Bernal" userId="2324f3e0-d9ca-457e-9d37-4a3322601678" providerId="ADAL" clId="{A87D9486-331A-4C19-948C-E931EF0511DF}" dt="2024-11-26T23:35:14.421" v="5929" actId="47"/>
        <pc:sldMkLst>
          <pc:docMk/>
          <pc:sldMk cId="1209763778" sldId="2147376843"/>
        </pc:sldMkLst>
      </pc:sldChg>
      <pc:sldChg chg="del">
        <pc:chgData name="Liliana Munoz Bernal" userId="2324f3e0-d9ca-457e-9d37-4a3322601678" providerId="ADAL" clId="{A87D9486-331A-4C19-948C-E931EF0511DF}" dt="2024-11-26T23:35:14.461" v="5930" actId="47"/>
        <pc:sldMkLst>
          <pc:docMk/>
          <pc:sldMk cId="2086199120" sldId="2147376844"/>
        </pc:sldMkLst>
      </pc:sldChg>
      <pc:sldChg chg="del">
        <pc:chgData name="Liliana Munoz Bernal" userId="2324f3e0-d9ca-457e-9d37-4a3322601678" providerId="ADAL" clId="{A87D9486-331A-4C19-948C-E931EF0511DF}" dt="2024-11-26T23:35:14.491" v="5931" actId="47"/>
        <pc:sldMkLst>
          <pc:docMk/>
          <pc:sldMk cId="710466579" sldId="2147376845"/>
        </pc:sldMkLst>
      </pc:sldChg>
      <pc:sldChg chg="del">
        <pc:chgData name="Liliana Munoz Bernal" userId="2324f3e0-d9ca-457e-9d37-4a3322601678" providerId="ADAL" clId="{A87D9486-331A-4C19-948C-E931EF0511DF}" dt="2024-11-26T23:35:14.521" v="5932" actId="47"/>
        <pc:sldMkLst>
          <pc:docMk/>
          <pc:sldMk cId="1429161903" sldId="2147376846"/>
        </pc:sldMkLst>
      </pc:sldChg>
      <pc:sldChg chg="del">
        <pc:chgData name="Liliana Munoz Bernal" userId="2324f3e0-d9ca-457e-9d37-4a3322601678" providerId="ADAL" clId="{A87D9486-331A-4C19-948C-E931EF0511DF}" dt="2024-11-26T23:35:14.571" v="5933" actId="47"/>
        <pc:sldMkLst>
          <pc:docMk/>
          <pc:sldMk cId="425232985" sldId="2147376847"/>
        </pc:sldMkLst>
      </pc:sldChg>
      <pc:sldChg chg="del">
        <pc:chgData name="Liliana Munoz Bernal" userId="2324f3e0-d9ca-457e-9d37-4a3322601678" providerId="ADAL" clId="{A87D9486-331A-4C19-948C-E931EF0511DF}" dt="2024-11-26T23:35:14.602" v="5934" actId="47"/>
        <pc:sldMkLst>
          <pc:docMk/>
          <pc:sldMk cId="916354383" sldId="2147376848"/>
        </pc:sldMkLst>
      </pc:sldChg>
      <pc:sldChg chg="del">
        <pc:chgData name="Liliana Munoz Bernal" userId="2324f3e0-d9ca-457e-9d37-4a3322601678" providerId="ADAL" clId="{A87D9486-331A-4C19-948C-E931EF0511DF}" dt="2024-11-26T23:35:14.632" v="5935" actId="47"/>
        <pc:sldMkLst>
          <pc:docMk/>
          <pc:sldMk cId="746088380" sldId="2147376849"/>
        </pc:sldMkLst>
      </pc:sldChg>
      <pc:sldChg chg="del">
        <pc:chgData name="Liliana Munoz Bernal" userId="2324f3e0-d9ca-457e-9d37-4a3322601678" providerId="ADAL" clId="{A87D9486-331A-4C19-948C-E931EF0511DF}" dt="2024-11-26T23:35:14.670" v="5936" actId="47"/>
        <pc:sldMkLst>
          <pc:docMk/>
          <pc:sldMk cId="1758172284" sldId="2147376850"/>
        </pc:sldMkLst>
      </pc:sldChg>
      <pc:sldChg chg="del">
        <pc:chgData name="Liliana Munoz Bernal" userId="2324f3e0-d9ca-457e-9d37-4a3322601678" providerId="ADAL" clId="{A87D9486-331A-4C19-948C-E931EF0511DF}" dt="2024-11-26T23:35:14.702" v="5937" actId="47"/>
        <pc:sldMkLst>
          <pc:docMk/>
          <pc:sldMk cId="2308444801" sldId="2147376851"/>
        </pc:sldMkLst>
      </pc:sldChg>
      <pc:sldChg chg="del">
        <pc:chgData name="Liliana Munoz Bernal" userId="2324f3e0-d9ca-457e-9d37-4a3322601678" providerId="ADAL" clId="{A87D9486-331A-4C19-948C-E931EF0511DF}" dt="2024-11-26T23:35:14.732" v="5938" actId="47"/>
        <pc:sldMkLst>
          <pc:docMk/>
          <pc:sldMk cId="438972598" sldId="2147376852"/>
        </pc:sldMkLst>
      </pc:sldChg>
      <pc:sldChg chg="del">
        <pc:chgData name="Liliana Munoz Bernal" userId="2324f3e0-d9ca-457e-9d37-4a3322601678" providerId="ADAL" clId="{A87D9486-331A-4C19-948C-E931EF0511DF}" dt="2024-11-26T23:35:14.772" v="5939" actId="47"/>
        <pc:sldMkLst>
          <pc:docMk/>
          <pc:sldMk cId="668418035" sldId="2147376853"/>
        </pc:sldMkLst>
      </pc:sldChg>
      <pc:sldChg chg="del">
        <pc:chgData name="Liliana Munoz Bernal" userId="2324f3e0-d9ca-457e-9d37-4a3322601678" providerId="ADAL" clId="{A87D9486-331A-4C19-948C-E931EF0511DF}" dt="2024-11-26T23:35:14.802" v="5940" actId="47"/>
        <pc:sldMkLst>
          <pc:docMk/>
          <pc:sldMk cId="1360808657" sldId="2147376854"/>
        </pc:sldMkLst>
      </pc:sldChg>
      <pc:sldChg chg="del">
        <pc:chgData name="Liliana Munoz Bernal" userId="2324f3e0-d9ca-457e-9d37-4a3322601678" providerId="ADAL" clId="{A87D9486-331A-4C19-948C-E931EF0511DF}" dt="2024-11-26T23:35:14.833" v="5941" actId="47"/>
        <pc:sldMkLst>
          <pc:docMk/>
          <pc:sldMk cId="333256888" sldId="2147376855"/>
        </pc:sldMkLst>
      </pc:sldChg>
      <pc:sldChg chg="del">
        <pc:chgData name="Liliana Munoz Bernal" userId="2324f3e0-d9ca-457e-9d37-4a3322601678" providerId="ADAL" clId="{A87D9486-331A-4C19-948C-E931EF0511DF}" dt="2024-11-26T23:35:14.863" v="5942" actId="47"/>
        <pc:sldMkLst>
          <pc:docMk/>
          <pc:sldMk cId="1853692715" sldId="2147376856"/>
        </pc:sldMkLst>
      </pc:sldChg>
      <pc:sldChg chg="del">
        <pc:chgData name="Liliana Munoz Bernal" userId="2324f3e0-d9ca-457e-9d37-4a3322601678" providerId="ADAL" clId="{A87D9486-331A-4C19-948C-E931EF0511DF}" dt="2024-11-26T23:35:14.903" v="5943" actId="47"/>
        <pc:sldMkLst>
          <pc:docMk/>
          <pc:sldMk cId="3645923292" sldId="2147376857"/>
        </pc:sldMkLst>
      </pc:sldChg>
      <pc:sldChg chg="del">
        <pc:chgData name="Liliana Munoz Bernal" userId="2324f3e0-d9ca-457e-9d37-4a3322601678" providerId="ADAL" clId="{A87D9486-331A-4C19-948C-E931EF0511DF}" dt="2024-11-26T23:35:14.933" v="5944" actId="47"/>
        <pc:sldMkLst>
          <pc:docMk/>
          <pc:sldMk cId="2713211462" sldId="2147376858"/>
        </pc:sldMkLst>
      </pc:sldChg>
      <pc:sldChg chg="del">
        <pc:chgData name="Liliana Munoz Bernal" userId="2324f3e0-d9ca-457e-9d37-4a3322601678" providerId="ADAL" clId="{A87D9486-331A-4C19-948C-E931EF0511DF}" dt="2024-11-26T23:35:14.963" v="5945" actId="47"/>
        <pc:sldMkLst>
          <pc:docMk/>
          <pc:sldMk cId="3516473082" sldId="2147376859"/>
        </pc:sldMkLst>
      </pc:sldChg>
      <pc:sldChg chg="del">
        <pc:chgData name="Liliana Munoz Bernal" userId="2324f3e0-d9ca-457e-9d37-4a3322601678" providerId="ADAL" clId="{A87D9486-331A-4C19-948C-E931EF0511DF}" dt="2024-11-26T23:35:14.994" v="5946" actId="47"/>
        <pc:sldMkLst>
          <pc:docMk/>
          <pc:sldMk cId="3475895820" sldId="2147376860"/>
        </pc:sldMkLst>
      </pc:sldChg>
      <pc:sldChg chg="del">
        <pc:chgData name="Liliana Munoz Bernal" userId="2324f3e0-d9ca-457e-9d37-4a3322601678" providerId="ADAL" clId="{A87D9486-331A-4C19-948C-E931EF0511DF}" dt="2024-11-26T23:35:15.034" v="5947" actId="47"/>
        <pc:sldMkLst>
          <pc:docMk/>
          <pc:sldMk cId="3945894430" sldId="2147376861"/>
        </pc:sldMkLst>
      </pc:sldChg>
      <pc:sldChg chg="del">
        <pc:chgData name="Liliana Munoz Bernal" userId="2324f3e0-d9ca-457e-9d37-4a3322601678" providerId="ADAL" clId="{A87D9486-331A-4C19-948C-E931EF0511DF}" dt="2024-11-26T23:35:15.064" v="5948" actId="47"/>
        <pc:sldMkLst>
          <pc:docMk/>
          <pc:sldMk cId="453301714" sldId="2147376862"/>
        </pc:sldMkLst>
      </pc:sldChg>
      <pc:sldChg chg="del">
        <pc:chgData name="Liliana Munoz Bernal" userId="2324f3e0-d9ca-457e-9d37-4a3322601678" providerId="ADAL" clId="{A87D9486-331A-4C19-948C-E931EF0511DF}" dt="2024-11-26T23:35:15.094" v="5949" actId="47"/>
        <pc:sldMkLst>
          <pc:docMk/>
          <pc:sldMk cId="485594599" sldId="2147376863"/>
        </pc:sldMkLst>
      </pc:sldChg>
      <pc:sldChg chg="del">
        <pc:chgData name="Liliana Munoz Bernal" userId="2324f3e0-d9ca-457e-9d37-4a3322601678" providerId="ADAL" clId="{A87D9486-331A-4C19-948C-E931EF0511DF}" dt="2024-11-26T23:35:15.132" v="5950" actId="47"/>
        <pc:sldMkLst>
          <pc:docMk/>
          <pc:sldMk cId="2784101892" sldId="2147376864"/>
        </pc:sldMkLst>
      </pc:sldChg>
      <pc:sldChg chg="del">
        <pc:chgData name="Liliana Munoz Bernal" userId="2324f3e0-d9ca-457e-9d37-4a3322601678" providerId="ADAL" clId="{A87D9486-331A-4C19-948C-E931EF0511DF}" dt="2024-11-26T23:35:15.163" v="5951" actId="47"/>
        <pc:sldMkLst>
          <pc:docMk/>
          <pc:sldMk cId="4018951611" sldId="2147376865"/>
        </pc:sldMkLst>
      </pc:sldChg>
      <pc:sldChg chg="del">
        <pc:chgData name="Liliana Munoz Bernal" userId="2324f3e0-d9ca-457e-9d37-4a3322601678" providerId="ADAL" clId="{A87D9486-331A-4C19-948C-E931EF0511DF}" dt="2024-11-26T23:35:15.195" v="5952" actId="47"/>
        <pc:sldMkLst>
          <pc:docMk/>
          <pc:sldMk cId="1629170796" sldId="2147376866"/>
        </pc:sldMkLst>
      </pc:sldChg>
      <pc:sldChg chg="del">
        <pc:chgData name="Liliana Munoz Bernal" userId="2324f3e0-d9ca-457e-9d37-4a3322601678" providerId="ADAL" clId="{A87D9486-331A-4C19-948C-E931EF0511DF}" dt="2024-11-26T23:35:15.225" v="5953" actId="47"/>
        <pc:sldMkLst>
          <pc:docMk/>
          <pc:sldMk cId="1407099968" sldId="2147376867"/>
        </pc:sldMkLst>
      </pc:sldChg>
      <pc:sldChg chg="del">
        <pc:chgData name="Liliana Munoz Bernal" userId="2324f3e0-d9ca-457e-9d37-4a3322601678" providerId="ADAL" clId="{A87D9486-331A-4C19-948C-E931EF0511DF}" dt="2024-11-26T23:35:15.255" v="5954" actId="47"/>
        <pc:sldMkLst>
          <pc:docMk/>
          <pc:sldMk cId="1108721527" sldId="2147376868"/>
        </pc:sldMkLst>
      </pc:sldChg>
      <pc:sldChg chg="del">
        <pc:chgData name="Liliana Munoz Bernal" userId="2324f3e0-d9ca-457e-9d37-4a3322601678" providerId="ADAL" clId="{A87D9486-331A-4C19-948C-E931EF0511DF}" dt="2024-11-26T23:35:17.016" v="5955" actId="47"/>
        <pc:sldMkLst>
          <pc:docMk/>
          <pc:sldMk cId="1060453469" sldId="2147376869"/>
        </pc:sldMkLst>
      </pc:sldChg>
      <pc:sldChg chg="del">
        <pc:chgData name="Liliana Munoz Bernal" userId="2324f3e0-d9ca-457e-9d37-4a3322601678" providerId="ADAL" clId="{A87D9486-331A-4C19-948C-E931EF0511DF}" dt="2024-11-26T23:35:17.510" v="5956" actId="47"/>
        <pc:sldMkLst>
          <pc:docMk/>
          <pc:sldMk cId="879752250" sldId="2147376870"/>
        </pc:sldMkLst>
      </pc:sldChg>
      <pc:sldChg chg="del">
        <pc:chgData name="Liliana Munoz Bernal" userId="2324f3e0-d9ca-457e-9d37-4a3322601678" providerId="ADAL" clId="{A87D9486-331A-4C19-948C-E931EF0511DF}" dt="2024-11-26T23:35:17.551" v="5957" actId="47"/>
        <pc:sldMkLst>
          <pc:docMk/>
          <pc:sldMk cId="1964388547" sldId="2147376871"/>
        </pc:sldMkLst>
      </pc:sldChg>
      <pc:sldChg chg="del">
        <pc:chgData name="Liliana Munoz Bernal" userId="2324f3e0-d9ca-457e-9d37-4a3322601678" providerId="ADAL" clId="{A87D9486-331A-4C19-948C-E931EF0511DF}" dt="2024-11-26T23:35:17.591" v="5958" actId="47"/>
        <pc:sldMkLst>
          <pc:docMk/>
          <pc:sldMk cId="3927648194" sldId="2147376872"/>
        </pc:sldMkLst>
      </pc:sldChg>
      <pc:sldChg chg="del">
        <pc:chgData name="Liliana Munoz Bernal" userId="2324f3e0-d9ca-457e-9d37-4a3322601678" providerId="ADAL" clId="{A87D9486-331A-4C19-948C-E931EF0511DF}" dt="2024-11-26T23:35:17.621" v="5959" actId="47"/>
        <pc:sldMkLst>
          <pc:docMk/>
          <pc:sldMk cId="3933219223" sldId="2147376873"/>
        </pc:sldMkLst>
      </pc:sldChg>
      <pc:sldChg chg="del">
        <pc:chgData name="Liliana Munoz Bernal" userId="2324f3e0-d9ca-457e-9d37-4a3322601678" providerId="ADAL" clId="{A87D9486-331A-4C19-948C-E931EF0511DF}" dt="2024-11-26T23:35:17.651" v="5960" actId="47"/>
        <pc:sldMkLst>
          <pc:docMk/>
          <pc:sldMk cId="3974783534" sldId="2147376874"/>
        </pc:sldMkLst>
      </pc:sldChg>
      <pc:sldChg chg="del">
        <pc:chgData name="Liliana Munoz Bernal" userId="2324f3e0-d9ca-457e-9d37-4a3322601678" providerId="ADAL" clId="{A87D9486-331A-4C19-948C-E931EF0511DF}" dt="2024-11-26T23:35:17.699" v="5961" actId="47"/>
        <pc:sldMkLst>
          <pc:docMk/>
          <pc:sldMk cId="1909998731" sldId="2147376875"/>
        </pc:sldMkLst>
      </pc:sldChg>
      <pc:sldChg chg="del">
        <pc:chgData name="Liliana Munoz Bernal" userId="2324f3e0-d9ca-457e-9d37-4a3322601678" providerId="ADAL" clId="{A87D9486-331A-4C19-948C-E931EF0511DF}" dt="2024-11-26T23:35:17.730" v="5962" actId="47"/>
        <pc:sldMkLst>
          <pc:docMk/>
          <pc:sldMk cId="4009398905" sldId="2147376876"/>
        </pc:sldMkLst>
      </pc:sldChg>
      <pc:sldChg chg="del">
        <pc:chgData name="Liliana Munoz Bernal" userId="2324f3e0-d9ca-457e-9d37-4a3322601678" providerId="ADAL" clId="{A87D9486-331A-4C19-948C-E931EF0511DF}" dt="2024-11-26T23:35:17.760" v="5963" actId="47"/>
        <pc:sldMkLst>
          <pc:docMk/>
          <pc:sldMk cId="414626186" sldId="2147376877"/>
        </pc:sldMkLst>
      </pc:sldChg>
      <pc:sldChg chg="del">
        <pc:chgData name="Liliana Munoz Bernal" userId="2324f3e0-d9ca-457e-9d37-4a3322601678" providerId="ADAL" clId="{A87D9486-331A-4C19-948C-E931EF0511DF}" dt="2024-11-26T23:35:17.790" v="5964" actId="47"/>
        <pc:sldMkLst>
          <pc:docMk/>
          <pc:sldMk cId="815533142" sldId="2147376878"/>
        </pc:sldMkLst>
      </pc:sldChg>
      <pc:sldChg chg="del">
        <pc:chgData name="Liliana Munoz Bernal" userId="2324f3e0-d9ca-457e-9d37-4a3322601678" providerId="ADAL" clId="{A87D9486-331A-4C19-948C-E931EF0511DF}" dt="2024-11-26T23:35:17.820" v="5965" actId="47"/>
        <pc:sldMkLst>
          <pc:docMk/>
          <pc:sldMk cId="4175008101" sldId="2147376879"/>
        </pc:sldMkLst>
      </pc:sldChg>
      <pc:sldChg chg="del">
        <pc:chgData name="Liliana Munoz Bernal" userId="2324f3e0-d9ca-457e-9d37-4a3322601678" providerId="ADAL" clId="{A87D9486-331A-4C19-948C-E931EF0511DF}" dt="2024-11-26T23:35:17.850" v="5966" actId="47"/>
        <pc:sldMkLst>
          <pc:docMk/>
          <pc:sldMk cId="62560370" sldId="2147376880"/>
        </pc:sldMkLst>
      </pc:sldChg>
      <pc:sldChg chg="del">
        <pc:chgData name="Liliana Munoz Bernal" userId="2324f3e0-d9ca-457e-9d37-4a3322601678" providerId="ADAL" clId="{A87D9486-331A-4C19-948C-E931EF0511DF}" dt="2024-11-26T23:35:17.880" v="5967" actId="47"/>
        <pc:sldMkLst>
          <pc:docMk/>
          <pc:sldMk cId="1628750322" sldId="2147376881"/>
        </pc:sldMkLst>
      </pc:sldChg>
      <pc:sldChg chg="del">
        <pc:chgData name="Liliana Munoz Bernal" userId="2324f3e0-d9ca-457e-9d37-4a3322601678" providerId="ADAL" clId="{A87D9486-331A-4C19-948C-E931EF0511DF}" dt="2024-11-26T23:35:17.911" v="5968" actId="47"/>
        <pc:sldMkLst>
          <pc:docMk/>
          <pc:sldMk cId="1692252021" sldId="2147376882"/>
        </pc:sldMkLst>
      </pc:sldChg>
      <pc:sldChg chg="del">
        <pc:chgData name="Liliana Munoz Bernal" userId="2324f3e0-d9ca-457e-9d37-4a3322601678" providerId="ADAL" clId="{A87D9486-331A-4C19-948C-E931EF0511DF}" dt="2024-11-26T23:35:17.953" v="5969" actId="47"/>
        <pc:sldMkLst>
          <pc:docMk/>
          <pc:sldMk cId="2618461643" sldId="2147376883"/>
        </pc:sldMkLst>
      </pc:sldChg>
      <pc:sldChg chg="del">
        <pc:chgData name="Liliana Munoz Bernal" userId="2324f3e0-d9ca-457e-9d37-4a3322601678" providerId="ADAL" clId="{A87D9486-331A-4C19-948C-E931EF0511DF}" dt="2024-11-26T23:35:17.983" v="5970" actId="47"/>
        <pc:sldMkLst>
          <pc:docMk/>
          <pc:sldMk cId="1365704169" sldId="2147376884"/>
        </pc:sldMkLst>
      </pc:sldChg>
      <pc:sldChg chg="del">
        <pc:chgData name="Liliana Munoz Bernal" userId="2324f3e0-d9ca-457e-9d37-4a3322601678" providerId="ADAL" clId="{A87D9486-331A-4C19-948C-E931EF0511DF}" dt="2024-11-26T23:35:18.013" v="5971" actId="47"/>
        <pc:sldMkLst>
          <pc:docMk/>
          <pc:sldMk cId="468695495" sldId="2147376885"/>
        </pc:sldMkLst>
      </pc:sldChg>
      <pc:sldChg chg="del">
        <pc:chgData name="Liliana Munoz Bernal" userId="2324f3e0-d9ca-457e-9d37-4a3322601678" providerId="ADAL" clId="{A87D9486-331A-4C19-948C-E931EF0511DF}" dt="2024-11-26T23:35:18.053" v="5972" actId="47"/>
        <pc:sldMkLst>
          <pc:docMk/>
          <pc:sldMk cId="3401818986" sldId="2147376886"/>
        </pc:sldMkLst>
      </pc:sldChg>
      <pc:sldChg chg="del">
        <pc:chgData name="Liliana Munoz Bernal" userId="2324f3e0-d9ca-457e-9d37-4a3322601678" providerId="ADAL" clId="{A87D9486-331A-4C19-948C-E931EF0511DF}" dt="2024-11-26T23:35:18.084" v="5973" actId="47"/>
        <pc:sldMkLst>
          <pc:docMk/>
          <pc:sldMk cId="1657363395" sldId="2147376887"/>
        </pc:sldMkLst>
      </pc:sldChg>
      <pc:sldChg chg="del">
        <pc:chgData name="Liliana Munoz Bernal" userId="2324f3e0-d9ca-457e-9d37-4a3322601678" providerId="ADAL" clId="{A87D9486-331A-4C19-948C-E931EF0511DF}" dt="2024-11-26T23:35:18.114" v="5974" actId="47"/>
        <pc:sldMkLst>
          <pc:docMk/>
          <pc:sldMk cId="1982611133" sldId="2147376888"/>
        </pc:sldMkLst>
      </pc:sldChg>
      <pc:sldChg chg="del">
        <pc:chgData name="Liliana Munoz Bernal" userId="2324f3e0-d9ca-457e-9d37-4a3322601678" providerId="ADAL" clId="{A87D9486-331A-4C19-948C-E931EF0511DF}" dt="2024-11-26T23:35:18.154" v="5975" actId="47"/>
        <pc:sldMkLst>
          <pc:docMk/>
          <pc:sldMk cId="2262415494" sldId="2147376889"/>
        </pc:sldMkLst>
      </pc:sldChg>
      <pc:sldChg chg="del">
        <pc:chgData name="Liliana Munoz Bernal" userId="2324f3e0-d9ca-457e-9d37-4a3322601678" providerId="ADAL" clId="{A87D9486-331A-4C19-948C-E931EF0511DF}" dt="2024-11-26T23:35:18.182" v="5976" actId="47"/>
        <pc:sldMkLst>
          <pc:docMk/>
          <pc:sldMk cId="4273750854" sldId="2147376890"/>
        </pc:sldMkLst>
      </pc:sldChg>
      <pc:sldChg chg="del">
        <pc:chgData name="Liliana Munoz Bernal" userId="2324f3e0-d9ca-457e-9d37-4a3322601678" providerId="ADAL" clId="{A87D9486-331A-4C19-948C-E931EF0511DF}" dt="2024-11-26T23:35:18.223" v="5977" actId="47"/>
        <pc:sldMkLst>
          <pc:docMk/>
          <pc:sldMk cId="1904512374" sldId="2147376891"/>
        </pc:sldMkLst>
      </pc:sldChg>
      <pc:sldChg chg="del">
        <pc:chgData name="Liliana Munoz Bernal" userId="2324f3e0-d9ca-457e-9d37-4a3322601678" providerId="ADAL" clId="{A87D9486-331A-4C19-948C-E931EF0511DF}" dt="2024-11-26T23:35:18.253" v="5978" actId="47"/>
        <pc:sldMkLst>
          <pc:docMk/>
          <pc:sldMk cId="4036765483" sldId="2147376892"/>
        </pc:sldMkLst>
      </pc:sldChg>
      <pc:sldChg chg="del">
        <pc:chgData name="Liliana Munoz Bernal" userId="2324f3e0-d9ca-457e-9d37-4a3322601678" providerId="ADAL" clId="{A87D9486-331A-4C19-948C-E931EF0511DF}" dt="2024-11-26T23:35:18.293" v="5979" actId="47"/>
        <pc:sldMkLst>
          <pc:docMk/>
          <pc:sldMk cId="3977659344" sldId="2147376893"/>
        </pc:sldMkLst>
      </pc:sldChg>
      <pc:sldChg chg="del">
        <pc:chgData name="Liliana Munoz Bernal" userId="2324f3e0-d9ca-457e-9d37-4a3322601678" providerId="ADAL" clId="{A87D9486-331A-4C19-948C-E931EF0511DF}" dt="2024-11-26T23:35:18.323" v="5980" actId="47"/>
        <pc:sldMkLst>
          <pc:docMk/>
          <pc:sldMk cId="2556029127" sldId="2147376894"/>
        </pc:sldMkLst>
      </pc:sldChg>
      <pc:sldChg chg="del">
        <pc:chgData name="Liliana Munoz Bernal" userId="2324f3e0-d9ca-457e-9d37-4a3322601678" providerId="ADAL" clId="{A87D9486-331A-4C19-948C-E931EF0511DF}" dt="2024-11-26T23:35:18.355" v="5981" actId="47"/>
        <pc:sldMkLst>
          <pc:docMk/>
          <pc:sldMk cId="293357768" sldId="2147376895"/>
        </pc:sldMkLst>
      </pc:sldChg>
      <pc:sldChg chg="del">
        <pc:chgData name="Liliana Munoz Bernal" userId="2324f3e0-d9ca-457e-9d37-4a3322601678" providerId="ADAL" clId="{A87D9486-331A-4C19-948C-E931EF0511DF}" dt="2024-11-26T23:35:18.393" v="5982" actId="47"/>
        <pc:sldMkLst>
          <pc:docMk/>
          <pc:sldMk cId="3302685387" sldId="2147376896"/>
        </pc:sldMkLst>
      </pc:sldChg>
      <pc:sldChg chg="del">
        <pc:chgData name="Liliana Munoz Bernal" userId="2324f3e0-d9ca-457e-9d37-4a3322601678" providerId="ADAL" clId="{A87D9486-331A-4C19-948C-E931EF0511DF}" dt="2024-11-26T23:35:18.425" v="5983" actId="47"/>
        <pc:sldMkLst>
          <pc:docMk/>
          <pc:sldMk cId="3147717685" sldId="2147376897"/>
        </pc:sldMkLst>
      </pc:sldChg>
      <pc:sldChg chg="del">
        <pc:chgData name="Liliana Munoz Bernal" userId="2324f3e0-d9ca-457e-9d37-4a3322601678" providerId="ADAL" clId="{A87D9486-331A-4C19-948C-E931EF0511DF}" dt="2024-11-26T23:35:18.454" v="5984" actId="47"/>
        <pc:sldMkLst>
          <pc:docMk/>
          <pc:sldMk cId="2009786984" sldId="2147376898"/>
        </pc:sldMkLst>
      </pc:sldChg>
      <pc:sldChg chg="del">
        <pc:chgData name="Liliana Munoz Bernal" userId="2324f3e0-d9ca-457e-9d37-4a3322601678" providerId="ADAL" clId="{A87D9486-331A-4C19-948C-E931EF0511DF}" dt="2024-11-26T23:35:18.485" v="5985" actId="47"/>
        <pc:sldMkLst>
          <pc:docMk/>
          <pc:sldMk cId="4162767315" sldId="2147376899"/>
        </pc:sldMkLst>
      </pc:sldChg>
      <pc:sldChg chg="del">
        <pc:chgData name="Liliana Munoz Bernal" userId="2324f3e0-d9ca-457e-9d37-4a3322601678" providerId="ADAL" clId="{A87D9486-331A-4C19-948C-E931EF0511DF}" dt="2024-11-26T23:35:18.532" v="5986" actId="47"/>
        <pc:sldMkLst>
          <pc:docMk/>
          <pc:sldMk cId="634503488" sldId="2147376900"/>
        </pc:sldMkLst>
      </pc:sldChg>
      <pc:sldChg chg="del">
        <pc:chgData name="Liliana Munoz Bernal" userId="2324f3e0-d9ca-457e-9d37-4a3322601678" providerId="ADAL" clId="{A87D9486-331A-4C19-948C-E931EF0511DF}" dt="2024-11-26T23:35:18.554" v="5987" actId="47"/>
        <pc:sldMkLst>
          <pc:docMk/>
          <pc:sldMk cId="1534716964" sldId="2147376901"/>
        </pc:sldMkLst>
      </pc:sldChg>
      <pc:sldChg chg="del">
        <pc:chgData name="Liliana Munoz Bernal" userId="2324f3e0-d9ca-457e-9d37-4a3322601678" providerId="ADAL" clId="{A87D9486-331A-4C19-948C-E931EF0511DF}" dt="2024-11-26T23:35:18.585" v="5988" actId="47"/>
        <pc:sldMkLst>
          <pc:docMk/>
          <pc:sldMk cId="1201865411" sldId="2147376902"/>
        </pc:sldMkLst>
      </pc:sldChg>
      <pc:sldChg chg="del">
        <pc:chgData name="Liliana Munoz Bernal" userId="2324f3e0-d9ca-457e-9d37-4a3322601678" providerId="ADAL" clId="{A87D9486-331A-4C19-948C-E931EF0511DF}" dt="2024-11-26T23:35:18.632" v="5989" actId="47"/>
        <pc:sldMkLst>
          <pc:docMk/>
          <pc:sldMk cId="3009622279" sldId="2147376903"/>
        </pc:sldMkLst>
      </pc:sldChg>
      <pc:sldChg chg="del">
        <pc:chgData name="Liliana Munoz Bernal" userId="2324f3e0-d9ca-457e-9d37-4a3322601678" providerId="ADAL" clId="{A87D9486-331A-4C19-948C-E931EF0511DF}" dt="2024-11-26T23:35:18.670" v="5990" actId="47"/>
        <pc:sldMkLst>
          <pc:docMk/>
          <pc:sldMk cId="2768671269" sldId="2147376904"/>
        </pc:sldMkLst>
      </pc:sldChg>
      <pc:sldChg chg="del">
        <pc:chgData name="Liliana Munoz Bernal" userId="2324f3e0-d9ca-457e-9d37-4a3322601678" providerId="ADAL" clId="{A87D9486-331A-4C19-948C-E931EF0511DF}" dt="2024-11-26T23:35:18.701" v="5991" actId="47"/>
        <pc:sldMkLst>
          <pc:docMk/>
          <pc:sldMk cId="230516400" sldId="2147376905"/>
        </pc:sldMkLst>
      </pc:sldChg>
      <pc:sldChg chg="del">
        <pc:chgData name="Liliana Munoz Bernal" userId="2324f3e0-d9ca-457e-9d37-4a3322601678" providerId="ADAL" clId="{A87D9486-331A-4C19-948C-E931EF0511DF}" dt="2024-11-26T23:35:18.732" v="5992" actId="47"/>
        <pc:sldMkLst>
          <pc:docMk/>
          <pc:sldMk cId="93693939" sldId="2147376906"/>
        </pc:sldMkLst>
      </pc:sldChg>
      <pc:sldChg chg="del">
        <pc:chgData name="Liliana Munoz Bernal" userId="2324f3e0-d9ca-457e-9d37-4a3322601678" providerId="ADAL" clId="{A87D9486-331A-4C19-948C-E931EF0511DF}" dt="2024-11-26T23:35:18.770" v="5993" actId="47"/>
        <pc:sldMkLst>
          <pc:docMk/>
          <pc:sldMk cId="2254257768" sldId="2147376907"/>
        </pc:sldMkLst>
      </pc:sldChg>
      <pc:sldChg chg="del">
        <pc:chgData name="Liliana Munoz Bernal" userId="2324f3e0-d9ca-457e-9d37-4a3322601678" providerId="ADAL" clId="{A87D9486-331A-4C19-948C-E931EF0511DF}" dt="2024-11-26T23:35:18.801" v="5994" actId="47"/>
        <pc:sldMkLst>
          <pc:docMk/>
          <pc:sldMk cId="2836261476" sldId="2147376908"/>
        </pc:sldMkLst>
      </pc:sldChg>
      <pc:sldChg chg="del">
        <pc:chgData name="Liliana Munoz Bernal" userId="2324f3e0-d9ca-457e-9d37-4a3322601678" providerId="ADAL" clId="{A87D9486-331A-4C19-948C-E931EF0511DF}" dt="2024-11-26T23:35:18.848" v="5995" actId="47"/>
        <pc:sldMkLst>
          <pc:docMk/>
          <pc:sldMk cId="1374378558" sldId="2147376909"/>
        </pc:sldMkLst>
      </pc:sldChg>
      <pc:sldChg chg="del">
        <pc:chgData name="Liliana Munoz Bernal" userId="2324f3e0-d9ca-457e-9d37-4a3322601678" providerId="ADAL" clId="{A87D9486-331A-4C19-948C-E931EF0511DF}" dt="2024-11-26T23:35:18.870" v="5996" actId="47"/>
        <pc:sldMkLst>
          <pc:docMk/>
          <pc:sldMk cId="447087876" sldId="2147376910"/>
        </pc:sldMkLst>
      </pc:sldChg>
      <pc:sldChg chg="del">
        <pc:chgData name="Liliana Munoz Bernal" userId="2324f3e0-d9ca-457e-9d37-4a3322601678" providerId="ADAL" clId="{A87D9486-331A-4C19-948C-E931EF0511DF}" dt="2024-11-26T23:35:18.917" v="5997" actId="47"/>
        <pc:sldMkLst>
          <pc:docMk/>
          <pc:sldMk cId="2684478072" sldId="2147376911"/>
        </pc:sldMkLst>
      </pc:sldChg>
      <pc:sldChg chg="del">
        <pc:chgData name="Liliana Munoz Bernal" userId="2324f3e0-d9ca-457e-9d37-4a3322601678" providerId="ADAL" clId="{A87D9486-331A-4C19-948C-E931EF0511DF}" dt="2024-11-26T23:35:18.948" v="5998" actId="47"/>
        <pc:sldMkLst>
          <pc:docMk/>
          <pc:sldMk cId="3224815636" sldId="2147376912"/>
        </pc:sldMkLst>
      </pc:sldChg>
      <pc:sldChg chg="del">
        <pc:chgData name="Liliana Munoz Bernal" userId="2324f3e0-d9ca-457e-9d37-4a3322601678" providerId="ADAL" clId="{A87D9486-331A-4C19-948C-E931EF0511DF}" dt="2024-11-26T23:35:18.971" v="5999" actId="47"/>
        <pc:sldMkLst>
          <pc:docMk/>
          <pc:sldMk cId="896847957" sldId="2147376913"/>
        </pc:sldMkLst>
      </pc:sldChg>
      <pc:sldChg chg="del">
        <pc:chgData name="Liliana Munoz Bernal" userId="2324f3e0-d9ca-457e-9d37-4a3322601678" providerId="ADAL" clId="{A87D9486-331A-4C19-948C-E931EF0511DF}" dt="2024-11-26T23:35:19.002" v="6000" actId="47"/>
        <pc:sldMkLst>
          <pc:docMk/>
          <pc:sldMk cId="3426635887" sldId="2147376914"/>
        </pc:sldMkLst>
      </pc:sldChg>
      <pc:sldChg chg="del">
        <pc:chgData name="Liliana Munoz Bernal" userId="2324f3e0-d9ca-457e-9d37-4a3322601678" providerId="ADAL" clId="{A87D9486-331A-4C19-948C-E931EF0511DF}" dt="2024-11-26T23:35:19.033" v="6001" actId="47"/>
        <pc:sldMkLst>
          <pc:docMk/>
          <pc:sldMk cId="2645687555" sldId="2147376915"/>
        </pc:sldMkLst>
      </pc:sldChg>
      <pc:sldChg chg="del">
        <pc:chgData name="Liliana Munoz Bernal" userId="2324f3e0-d9ca-457e-9d37-4a3322601678" providerId="ADAL" clId="{A87D9486-331A-4C19-948C-E931EF0511DF}" dt="2024-11-26T23:35:19.071" v="6002" actId="47"/>
        <pc:sldMkLst>
          <pc:docMk/>
          <pc:sldMk cId="3396012875" sldId="2147376916"/>
        </pc:sldMkLst>
      </pc:sldChg>
      <pc:sldChg chg="del">
        <pc:chgData name="Liliana Munoz Bernal" userId="2324f3e0-d9ca-457e-9d37-4a3322601678" providerId="ADAL" clId="{A87D9486-331A-4C19-948C-E931EF0511DF}" dt="2024-11-26T23:35:19.102" v="6003" actId="47"/>
        <pc:sldMkLst>
          <pc:docMk/>
          <pc:sldMk cId="2473834862" sldId="2147376917"/>
        </pc:sldMkLst>
      </pc:sldChg>
      <pc:sldChg chg="del">
        <pc:chgData name="Liliana Munoz Bernal" userId="2324f3e0-d9ca-457e-9d37-4a3322601678" providerId="ADAL" clId="{A87D9486-331A-4C19-948C-E931EF0511DF}" dt="2024-11-26T23:35:19.149" v="6004" actId="47"/>
        <pc:sldMkLst>
          <pc:docMk/>
          <pc:sldMk cId="1005692444" sldId="2147376918"/>
        </pc:sldMkLst>
      </pc:sldChg>
      <pc:sldChg chg="del">
        <pc:chgData name="Liliana Munoz Bernal" userId="2324f3e0-d9ca-457e-9d37-4a3322601678" providerId="ADAL" clId="{A87D9486-331A-4C19-948C-E931EF0511DF}" dt="2024-11-26T23:35:19.186" v="6005" actId="47"/>
        <pc:sldMkLst>
          <pc:docMk/>
          <pc:sldMk cId="1052986999" sldId="2147376919"/>
        </pc:sldMkLst>
      </pc:sldChg>
      <pc:sldChg chg="del">
        <pc:chgData name="Liliana Munoz Bernal" userId="2324f3e0-d9ca-457e-9d37-4a3322601678" providerId="ADAL" clId="{A87D9486-331A-4C19-948C-E931EF0511DF}" dt="2024-11-26T23:35:19.226" v="6006" actId="47"/>
        <pc:sldMkLst>
          <pc:docMk/>
          <pc:sldMk cId="2370902527" sldId="2147376920"/>
        </pc:sldMkLst>
      </pc:sldChg>
      <pc:sldChg chg="del">
        <pc:chgData name="Liliana Munoz Bernal" userId="2324f3e0-d9ca-457e-9d37-4a3322601678" providerId="ADAL" clId="{A87D9486-331A-4C19-948C-E931EF0511DF}" dt="2024-11-26T23:35:19.268" v="6007" actId="47"/>
        <pc:sldMkLst>
          <pc:docMk/>
          <pc:sldMk cId="304447733" sldId="2147376921"/>
        </pc:sldMkLst>
      </pc:sldChg>
      <pc:sldChg chg="del">
        <pc:chgData name="Liliana Munoz Bernal" userId="2324f3e0-d9ca-457e-9d37-4a3322601678" providerId="ADAL" clId="{A87D9486-331A-4C19-948C-E931EF0511DF}" dt="2024-11-26T23:35:19.308" v="6008" actId="47"/>
        <pc:sldMkLst>
          <pc:docMk/>
          <pc:sldMk cId="2623091140" sldId="2147376922"/>
        </pc:sldMkLst>
      </pc:sldChg>
      <pc:sldChg chg="del">
        <pc:chgData name="Liliana Munoz Bernal" userId="2324f3e0-d9ca-457e-9d37-4a3322601678" providerId="ADAL" clId="{A87D9486-331A-4C19-948C-E931EF0511DF}" dt="2024-11-26T23:35:19.338" v="6009" actId="47"/>
        <pc:sldMkLst>
          <pc:docMk/>
          <pc:sldMk cId="292620734" sldId="2147376923"/>
        </pc:sldMkLst>
      </pc:sldChg>
      <pc:sldChg chg="del">
        <pc:chgData name="Liliana Munoz Bernal" userId="2324f3e0-d9ca-457e-9d37-4a3322601678" providerId="ADAL" clId="{A87D9486-331A-4C19-948C-E931EF0511DF}" dt="2024-11-26T23:35:19.377" v="6010" actId="47"/>
        <pc:sldMkLst>
          <pc:docMk/>
          <pc:sldMk cId="4043935935" sldId="2147376924"/>
        </pc:sldMkLst>
      </pc:sldChg>
      <pc:sldChg chg="del">
        <pc:chgData name="Liliana Munoz Bernal" userId="2324f3e0-d9ca-457e-9d37-4a3322601678" providerId="ADAL" clId="{A87D9486-331A-4C19-948C-E931EF0511DF}" dt="2024-11-26T23:35:19.409" v="6011" actId="47"/>
        <pc:sldMkLst>
          <pc:docMk/>
          <pc:sldMk cId="794645023" sldId="2147376925"/>
        </pc:sldMkLst>
      </pc:sldChg>
      <pc:sldChg chg="del">
        <pc:chgData name="Liliana Munoz Bernal" userId="2324f3e0-d9ca-457e-9d37-4a3322601678" providerId="ADAL" clId="{A87D9486-331A-4C19-948C-E931EF0511DF}" dt="2024-11-26T23:35:19.447" v="6012" actId="47"/>
        <pc:sldMkLst>
          <pc:docMk/>
          <pc:sldMk cId="216660780" sldId="2147376926"/>
        </pc:sldMkLst>
      </pc:sldChg>
      <pc:sldChg chg="del">
        <pc:chgData name="Liliana Munoz Bernal" userId="2324f3e0-d9ca-457e-9d37-4a3322601678" providerId="ADAL" clId="{A87D9486-331A-4C19-948C-E931EF0511DF}" dt="2024-11-26T23:35:19.479" v="6013" actId="47"/>
        <pc:sldMkLst>
          <pc:docMk/>
          <pc:sldMk cId="4201479278" sldId="2147376927"/>
        </pc:sldMkLst>
      </pc:sldChg>
      <pc:sldChg chg="del">
        <pc:chgData name="Liliana Munoz Bernal" userId="2324f3e0-d9ca-457e-9d37-4a3322601678" providerId="ADAL" clId="{A87D9486-331A-4C19-948C-E931EF0511DF}" dt="2024-11-26T23:35:19.509" v="6014" actId="47"/>
        <pc:sldMkLst>
          <pc:docMk/>
          <pc:sldMk cId="3034529917" sldId="2147376928"/>
        </pc:sldMkLst>
      </pc:sldChg>
      <pc:sldChg chg="del">
        <pc:chgData name="Liliana Munoz Bernal" userId="2324f3e0-d9ca-457e-9d37-4a3322601678" providerId="ADAL" clId="{A87D9486-331A-4C19-948C-E931EF0511DF}" dt="2024-11-26T23:35:19.548" v="6015" actId="47"/>
        <pc:sldMkLst>
          <pc:docMk/>
          <pc:sldMk cId="3365307049" sldId="2147376929"/>
        </pc:sldMkLst>
      </pc:sldChg>
      <pc:sldChg chg="del">
        <pc:chgData name="Liliana Munoz Bernal" userId="2324f3e0-d9ca-457e-9d37-4a3322601678" providerId="ADAL" clId="{A87D9486-331A-4C19-948C-E931EF0511DF}" dt="2024-11-26T23:35:19.578" v="6016" actId="47"/>
        <pc:sldMkLst>
          <pc:docMk/>
          <pc:sldMk cId="2453585032" sldId="2147376930"/>
        </pc:sldMkLst>
      </pc:sldChg>
      <pc:sldChg chg="del">
        <pc:chgData name="Liliana Munoz Bernal" userId="2324f3e0-d9ca-457e-9d37-4a3322601678" providerId="ADAL" clId="{A87D9486-331A-4C19-948C-E931EF0511DF}" dt="2024-11-26T23:35:19.618" v="6017" actId="47"/>
        <pc:sldMkLst>
          <pc:docMk/>
          <pc:sldMk cId="1348032738" sldId="2147376931"/>
        </pc:sldMkLst>
      </pc:sldChg>
      <pc:sldChg chg="del">
        <pc:chgData name="Liliana Munoz Bernal" userId="2324f3e0-d9ca-457e-9d37-4a3322601678" providerId="ADAL" clId="{A87D9486-331A-4C19-948C-E931EF0511DF}" dt="2024-11-26T23:35:19.650" v="6018" actId="47"/>
        <pc:sldMkLst>
          <pc:docMk/>
          <pc:sldMk cId="1000380724" sldId="2147376932"/>
        </pc:sldMkLst>
      </pc:sldChg>
      <pc:sldChg chg="del">
        <pc:chgData name="Liliana Munoz Bernal" userId="2324f3e0-d9ca-457e-9d37-4a3322601678" providerId="ADAL" clId="{A87D9486-331A-4C19-948C-E931EF0511DF}" dt="2024-11-26T23:35:19.680" v="6019" actId="47"/>
        <pc:sldMkLst>
          <pc:docMk/>
          <pc:sldMk cId="1012692987" sldId="2147376933"/>
        </pc:sldMkLst>
      </pc:sldChg>
      <pc:sldChg chg="del">
        <pc:chgData name="Liliana Munoz Bernal" userId="2324f3e0-d9ca-457e-9d37-4a3322601678" providerId="ADAL" clId="{A87D9486-331A-4C19-948C-E931EF0511DF}" dt="2024-11-26T23:35:19.714" v="6020" actId="47"/>
        <pc:sldMkLst>
          <pc:docMk/>
          <pc:sldMk cId="2148152480" sldId="2147376934"/>
        </pc:sldMkLst>
      </pc:sldChg>
      <pc:sldChg chg="del">
        <pc:chgData name="Liliana Munoz Bernal" userId="2324f3e0-d9ca-457e-9d37-4a3322601678" providerId="ADAL" clId="{A87D9486-331A-4C19-948C-E931EF0511DF}" dt="2024-11-26T23:35:19.745" v="6021" actId="47"/>
        <pc:sldMkLst>
          <pc:docMk/>
          <pc:sldMk cId="2186144361" sldId="2147376935"/>
        </pc:sldMkLst>
      </pc:sldChg>
      <pc:sldChg chg="del">
        <pc:chgData name="Liliana Munoz Bernal" userId="2324f3e0-d9ca-457e-9d37-4a3322601678" providerId="ADAL" clId="{A87D9486-331A-4C19-948C-E931EF0511DF}" dt="2024-11-26T23:35:19.776" v="6022" actId="47"/>
        <pc:sldMkLst>
          <pc:docMk/>
          <pc:sldMk cId="2479568559" sldId="2147376936"/>
        </pc:sldMkLst>
      </pc:sldChg>
      <pc:sldChg chg="del">
        <pc:chgData name="Liliana Munoz Bernal" userId="2324f3e0-d9ca-457e-9d37-4a3322601678" providerId="ADAL" clId="{A87D9486-331A-4C19-948C-E931EF0511DF}" dt="2024-11-26T23:35:19.799" v="6023" actId="47"/>
        <pc:sldMkLst>
          <pc:docMk/>
          <pc:sldMk cId="1198974306" sldId="2147376937"/>
        </pc:sldMkLst>
      </pc:sldChg>
      <pc:sldChg chg="del">
        <pc:chgData name="Liliana Munoz Bernal" userId="2324f3e0-d9ca-457e-9d37-4a3322601678" providerId="ADAL" clId="{A87D9486-331A-4C19-948C-E931EF0511DF}" dt="2024-11-26T23:35:19.830" v="6024" actId="47"/>
        <pc:sldMkLst>
          <pc:docMk/>
          <pc:sldMk cId="1397569342" sldId="2147376938"/>
        </pc:sldMkLst>
      </pc:sldChg>
      <pc:sldChg chg="del">
        <pc:chgData name="Liliana Munoz Bernal" userId="2324f3e0-d9ca-457e-9d37-4a3322601678" providerId="ADAL" clId="{A87D9486-331A-4C19-948C-E931EF0511DF}" dt="2024-11-26T23:35:19.861" v="6025" actId="47"/>
        <pc:sldMkLst>
          <pc:docMk/>
          <pc:sldMk cId="4048432065" sldId="2147376939"/>
        </pc:sldMkLst>
      </pc:sldChg>
      <pc:sldChg chg="del">
        <pc:chgData name="Liliana Munoz Bernal" userId="2324f3e0-d9ca-457e-9d37-4a3322601678" providerId="ADAL" clId="{A87D9486-331A-4C19-948C-E931EF0511DF}" dt="2024-11-26T23:35:19.899" v="6026" actId="47"/>
        <pc:sldMkLst>
          <pc:docMk/>
          <pc:sldMk cId="1996395587" sldId="2147376940"/>
        </pc:sldMkLst>
      </pc:sldChg>
      <pc:sldChg chg="del">
        <pc:chgData name="Liliana Munoz Bernal" userId="2324f3e0-d9ca-457e-9d37-4a3322601678" providerId="ADAL" clId="{A87D9486-331A-4C19-948C-E931EF0511DF}" dt="2024-11-26T23:35:19.930" v="6027" actId="47"/>
        <pc:sldMkLst>
          <pc:docMk/>
          <pc:sldMk cId="2236103853" sldId="2147376941"/>
        </pc:sldMkLst>
      </pc:sldChg>
      <pc:sldChg chg="del">
        <pc:chgData name="Liliana Munoz Bernal" userId="2324f3e0-d9ca-457e-9d37-4a3322601678" providerId="ADAL" clId="{A87D9486-331A-4C19-948C-E931EF0511DF}" dt="2024-11-26T23:35:19.961" v="6028" actId="47"/>
        <pc:sldMkLst>
          <pc:docMk/>
          <pc:sldMk cId="1968220782" sldId="2147376942"/>
        </pc:sldMkLst>
      </pc:sldChg>
      <pc:sldChg chg="del">
        <pc:chgData name="Liliana Munoz Bernal" userId="2324f3e0-d9ca-457e-9d37-4a3322601678" providerId="ADAL" clId="{A87D9486-331A-4C19-948C-E931EF0511DF}" dt="2024-11-26T23:35:19.999" v="6029" actId="47"/>
        <pc:sldMkLst>
          <pc:docMk/>
          <pc:sldMk cId="3125905621" sldId="2147376943"/>
        </pc:sldMkLst>
      </pc:sldChg>
      <pc:sldChg chg="del">
        <pc:chgData name="Liliana Munoz Bernal" userId="2324f3e0-d9ca-457e-9d37-4a3322601678" providerId="ADAL" clId="{A87D9486-331A-4C19-948C-E931EF0511DF}" dt="2024-11-26T23:35:20.015" v="6030" actId="47"/>
        <pc:sldMkLst>
          <pc:docMk/>
          <pc:sldMk cId="3935042133" sldId="2147376944"/>
        </pc:sldMkLst>
      </pc:sldChg>
      <pc:sldChg chg="del">
        <pc:chgData name="Liliana Munoz Bernal" userId="2324f3e0-d9ca-457e-9d37-4a3322601678" providerId="ADAL" clId="{A87D9486-331A-4C19-948C-E931EF0511DF}" dt="2024-11-26T23:35:20.046" v="6031" actId="47"/>
        <pc:sldMkLst>
          <pc:docMk/>
          <pc:sldMk cId="1641852601" sldId="2147376945"/>
        </pc:sldMkLst>
      </pc:sldChg>
      <pc:sldChg chg="del">
        <pc:chgData name="Liliana Munoz Bernal" userId="2324f3e0-d9ca-457e-9d37-4a3322601678" providerId="ADAL" clId="{A87D9486-331A-4C19-948C-E931EF0511DF}" dt="2024-11-26T23:35:20.099" v="6032" actId="47"/>
        <pc:sldMkLst>
          <pc:docMk/>
          <pc:sldMk cId="2078112255" sldId="2147376946"/>
        </pc:sldMkLst>
      </pc:sldChg>
      <pc:sldChg chg="del">
        <pc:chgData name="Liliana Munoz Bernal" userId="2324f3e0-d9ca-457e-9d37-4a3322601678" providerId="ADAL" clId="{A87D9486-331A-4C19-948C-E931EF0511DF}" dt="2024-11-26T23:35:20.131" v="6033" actId="47"/>
        <pc:sldMkLst>
          <pc:docMk/>
          <pc:sldMk cId="4176248378" sldId="2147376947"/>
        </pc:sldMkLst>
      </pc:sldChg>
      <pc:sldChg chg="del">
        <pc:chgData name="Liliana Munoz Bernal" userId="2324f3e0-d9ca-457e-9d37-4a3322601678" providerId="ADAL" clId="{A87D9486-331A-4C19-948C-E931EF0511DF}" dt="2024-11-26T23:35:20.162" v="6034" actId="47"/>
        <pc:sldMkLst>
          <pc:docMk/>
          <pc:sldMk cId="2166788773" sldId="2147376948"/>
        </pc:sldMkLst>
      </pc:sldChg>
      <pc:sldChg chg="del">
        <pc:chgData name="Liliana Munoz Bernal" userId="2324f3e0-d9ca-457e-9d37-4a3322601678" providerId="ADAL" clId="{A87D9486-331A-4C19-948C-E931EF0511DF}" dt="2024-11-26T23:35:20.200" v="6035" actId="47"/>
        <pc:sldMkLst>
          <pc:docMk/>
          <pc:sldMk cId="2846756708" sldId="2147376949"/>
        </pc:sldMkLst>
      </pc:sldChg>
      <pc:sldChg chg="del">
        <pc:chgData name="Liliana Munoz Bernal" userId="2324f3e0-d9ca-457e-9d37-4a3322601678" providerId="ADAL" clId="{A87D9486-331A-4C19-948C-E931EF0511DF}" dt="2024-11-26T23:35:20.246" v="6036" actId="47"/>
        <pc:sldMkLst>
          <pc:docMk/>
          <pc:sldMk cId="1981929709" sldId="2147376950"/>
        </pc:sldMkLst>
      </pc:sldChg>
      <pc:sldChg chg="del">
        <pc:chgData name="Liliana Munoz Bernal" userId="2324f3e0-d9ca-457e-9d37-4a3322601678" providerId="ADAL" clId="{A87D9486-331A-4C19-948C-E931EF0511DF}" dt="2024-11-26T23:35:20.278" v="6037" actId="47"/>
        <pc:sldMkLst>
          <pc:docMk/>
          <pc:sldMk cId="2587600136" sldId="2147376951"/>
        </pc:sldMkLst>
      </pc:sldChg>
      <pc:sldChg chg="del">
        <pc:chgData name="Liliana Munoz Bernal" userId="2324f3e0-d9ca-457e-9d37-4a3322601678" providerId="ADAL" clId="{A87D9486-331A-4C19-948C-E931EF0511DF}" dt="2024-11-26T23:35:20.316" v="6038" actId="47"/>
        <pc:sldMkLst>
          <pc:docMk/>
          <pc:sldMk cId="3351624256" sldId="2147376952"/>
        </pc:sldMkLst>
      </pc:sldChg>
      <pc:sldChg chg="del">
        <pc:chgData name="Liliana Munoz Bernal" userId="2324f3e0-d9ca-457e-9d37-4a3322601678" providerId="ADAL" clId="{A87D9486-331A-4C19-948C-E931EF0511DF}" dt="2024-11-26T23:35:20.347" v="6039" actId="47"/>
        <pc:sldMkLst>
          <pc:docMk/>
          <pc:sldMk cId="1772666275" sldId="2147376953"/>
        </pc:sldMkLst>
      </pc:sldChg>
      <pc:sldChg chg="del">
        <pc:chgData name="Liliana Munoz Bernal" userId="2324f3e0-d9ca-457e-9d37-4a3322601678" providerId="ADAL" clId="{A87D9486-331A-4C19-948C-E931EF0511DF}" dt="2024-11-26T23:35:20.400" v="6040" actId="47"/>
        <pc:sldMkLst>
          <pc:docMk/>
          <pc:sldMk cId="3799060097" sldId="2147376954"/>
        </pc:sldMkLst>
      </pc:sldChg>
      <pc:sldChg chg="del">
        <pc:chgData name="Liliana Munoz Bernal" userId="2324f3e0-d9ca-457e-9d37-4a3322601678" providerId="ADAL" clId="{A87D9486-331A-4C19-948C-E931EF0511DF}" dt="2024-11-26T23:35:20.431" v="6041" actId="47"/>
        <pc:sldMkLst>
          <pc:docMk/>
          <pc:sldMk cId="1580754002" sldId="2147376955"/>
        </pc:sldMkLst>
      </pc:sldChg>
      <pc:sldChg chg="del">
        <pc:chgData name="Liliana Munoz Bernal" userId="2324f3e0-d9ca-457e-9d37-4a3322601678" providerId="ADAL" clId="{A87D9486-331A-4C19-948C-E931EF0511DF}" dt="2024-11-26T23:35:20.478" v="6042" actId="47"/>
        <pc:sldMkLst>
          <pc:docMk/>
          <pc:sldMk cId="1871809147" sldId="2147376956"/>
        </pc:sldMkLst>
      </pc:sldChg>
      <pc:sldChg chg="del">
        <pc:chgData name="Liliana Munoz Bernal" userId="2324f3e0-d9ca-457e-9d37-4a3322601678" providerId="ADAL" clId="{A87D9486-331A-4C19-948C-E931EF0511DF}" dt="2024-11-26T23:35:20.513" v="6043" actId="47"/>
        <pc:sldMkLst>
          <pc:docMk/>
          <pc:sldMk cId="2253161822" sldId="2147376957"/>
        </pc:sldMkLst>
      </pc:sldChg>
      <pc:sldChg chg="del">
        <pc:chgData name="Liliana Munoz Bernal" userId="2324f3e0-d9ca-457e-9d37-4a3322601678" providerId="ADAL" clId="{A87D9486-331A-4C19-948C-E931EF0511DF}" dt="2024-11-26T23:35:20.541" v="6044" actId="47"/>
        <pc:sldMkLst>
          <pc:docMk/>
          <pc:sldMk cId="1703705633" sldId="2147376958"/>
        </pc:sldMkLst>
      </pc:sldChg>
      <pc:sldChg chg="del">
        <pc:chgData name="Liliana Munoz Bernal" userId="2324f3e0-d9ca-457e-9d37-4a3322601678" providerId="ADAL" clId="{A87D9486-331A-4C19-948C-E931EF0511DF}" dt="2024-11-26T23:35:20.571" v="6045" actId="47"/>
        <pc:sldMkLst>
          <pc:docMk/>
          <pc:sldMk cId="3362887808" sldId="2147376959"/>
        </pc:sldMkLst>
      </pc:sldChg>
      <pc:sldChg chg="del">
        <pc:chgData name="Liliana Munoz Bernal" userId="2324f3e0-d9ca-457e-9d37-4a3322601678" providerId="ADAL" clId="{A87D9486-331A-4C19-948C-E931EF0511DF}" dt="2024-11-26T23:35:20.603" v="6046" actId="47"/>
        <pc:sldMkLst>
          <pc:docMk/>
          <pc:sldMk cId="1984633936" sldId="2147376960"/>
        </pc:sldMkLst>
      </pc:sldChg>
      <pc:sldChg chg="del">
        <pc:chgData name="Liliana Munoz Bernal" userId="2324f3e0-d9ca-457e-9d37-4a3322601678" providerId="ADAL" clId="{A87D9486-331A-4C19-948C-E931EF0511DF}" dt="2024-11-26T23:35:20.633" v="6047" actId="47"/>
        <pc:sldMkLst>
          <pc:docMk/>
          <pc:sldMk cId="3241393126" sldId="2147376961"/>
        </pc:sldMkLst>
      </pc:sldChg>
      <pc:sldChg chg="del">
        <pc:chgData name="Liliana Munoz Bernal" userId="2324f3e0-d9ca-457e-9d37-4a3322601678" providerId="ADAL" clId="{A87D9486-331A-4C19-948C-E931EF0511DF}" dt="2024-11-26T23:35:20.663" v="6048" actId="47"/>
        <pc:sldMkLst>
          <pc:docMk/>
          <pc:sldMk cId="1826875594" sldId="2147376962"/>
        </pc:sldMkLst>
      </pc:sldChg>
      <pc:sldChg chg="del">
        <pc:chgData name="Liliana Munoz Bernal" userId="2324f3e0-d9ca-457e-9d37-4a3322601678" providerId="ADAL" clId="{A87D9486-331A-4C19-948C-E931EF0511DF}" dt="2024-11-26T23:35:20.704" v="6049" actId="47"/>
        <pc:sldMkLst>
          <pc:docMk/>
          <pc:sldMk cId="2000688225" sldId="2147376963"/>
        </pc:sldMkLst>
      </pc:sldChg>
      <pc:sldChg chg="del">
        <pc:chgData name="Liliana Munoz Bernal" userId="2324f3e0-d9ca-457e-9d37-4a3322601678" providerId="ADAL" clId="{A87D9486-331A-4C19-948C-E931EF0511DF}" dt="2024-11-26T23:35:20.742" v="6050" actId="47"/>
        <pc:sldMkLst>
          <pc:docMk/>
          <pc:sldMk cId="3258445029" sldId="2147376964"/>
        </pc:sldMkLst>
      </pc:sldChg>
      <pc:sldChg chg="del">
        <pc:chgData name="Liliana Munoz Bernal" userId="2324f3e0-d9ca-457e-9d37-4a3322601678" providerId="ADAL" clId="{A87D9486-331A-4C19-948C-E931EF0511DF}" dt="2024-11-26T23:35:20.774" v="6051" actId="47"/>
        <pc:sldMkLst>
          <pc:docMk/>
          <pc:sldMk cId="3330983195" sldId="2147376965"/>
        </pc:sldMkLst>
      </pc:sldChg>
      <pc:sldChg chg="del">
        <pc:chgData name="Liliana Munoz Bernal" userId="2324f3e0-d9ca-457e-9d37-4a3322601678" providerId="ADAL" clId="{A87D9486-331A-4C19-948C-E931EF0511DF}" dt="2024-11-26T23:35:20.804" v="6052" actId="47"/>
        <pc:sldMkLst>
          <pc:docMk/>
          <pc:sldMk cId="314105143" sldId="2147376966"/>
        </pc:sldMkLst>
      </pc:sldChg>
      <pc:sldChg chg="del">
        <pc:chgData name="Liliana Munoz Bernal" userId="2324f3e0-d9ca-457e-9d37-4a3322601678" providerId="ADAL" clId="{A87D9486-331A-4C19-948C-E931EF0511DF}" dt="2024-11-26T23:35:20.854" v="6053" actId="47"/>
        <pc:sldMkLst>
          <pc:docMk/>
          <pc:sldMk cId="1176247194" sldId="2147376967"/>
        </pc:sldMkLst>
      </pc:sldChg>
      <pc:sldChg chg="del">
        <pc:chgData name="Liliana Munoz Bernal" userId="2324f3e0-d9ca-457e-9d37-4a3322601678" providerId="ADAL" clId="{A87D9486-331A-4C19-948C-E931EF0511DF}" dt="2024-11-26T23:35:20.885" v="6054" actId="47"/>
        <pc:sldMkLst>
          <pc:docMk/>
          <pc:sldMk cId="902758563" sldId="2147376968"/>
        </pc:sldMkLst>
      </pc:sldChg>
      <pc:sldChg chg="del">
        <pc:chgData name="Liliana Munoz Bernal" userId="2324f3e0-d9ca-457e-9d37-4a3322601678" providerId="ADAL" clId="{A87D9486-331A-4C19-948C-E931EF0511DF}" dt="2024-11-26T23:35:20.933" v="6055" actId="47"/>
        <pc:sldMkLst>
          <pc:docMk/>
          <pc:sldMk cId="637391809" sldId="2147376969"/>
        </pc:sldMkLst>
      </pc:sldChg>
      <pc:sldChg chg="del">
        <pc:chgData name="Liliana Munoz Bernal" userId="2324f3e0-d9ca-457e-9d37-4a3322601678" providerId="ADAL" clId="{A87D9486-331A-4C19-948C-E931EF0511DF}" dt="2024-11-26T23:35:20.965" v="6056" actId="47"/>
        <pc:sldMkLst>
          <pc:docMk/>
          <pc:sldMk cId="1849835465" sldId="2147376970"/>
        </pc:sldMkLst>
      </pc:sldChg>
      <pc:sldChg chg="del">
        <pc:chgData name="Liliana Munoz Bernal" userId="2324f3e0-d9ca-457e-9d37-4a3322601678" providerId="ADAL" clId="{A87D9486-331A-4C19-948C-E931EF0511DF}" dt="2024-11-26T23:35:20.995" v="6057" actId="47"/>
        <pc:sldMkLst>
          <pc:docMk/>
          <pc:sldMk cId="2683963486" sldId="2147376971"/>
        </pc:sldMkLst>
      </pc:sldChg>
      <pc:sldChg chg="del">
        <pc:chgData name="Liliana Munoz Bernal" userId="2324f3e0-d9ca-457e-9d37-4a3322601678" providerId="ADAL" clId="{A87D9486-331A-4C19-948C-E931EF0511DF}" dt="2024-11-26T23:35:21.024" v="6058" actId="47"/>
        <pc:sldMkLst>
          <pc:docMk/>
          <pc:sldMk cId="484431808" sldId="2147376972"/>
        </pc:sldMkLst>
      </pc:sldChg>
      <pc:sldChg chg="del">
        <pc:chgData name="Liliana Munoz Bernal" userId="2324f3e0-d9ca-457e-9d37-4a3322601678" providerId="ADAL" clId="{A87D9486-331A-4C19-948C-E931EF0511DF}" dt="2024-11-26T23:35:21.056" v="6059" actId="47"/>
        <pc:sldMkLst>
          <pc:docMk/>
          <pc:sldMk cId="1280072252" sldId="2147376973"/>
        </pc:sldMkLst>
      </pc:sldChg>
      <pc:sldChg chg="del">
        <pc:chgData name="Liliana Munoz Bernal" userId="2324f3e0-d9ca-457e-9d37-4a3322601678" providerId="ADAL" clId="{A87D9486-331A-4C19-948C-E931EF0511DF}" dt="2024-11-26T23:35:21.094" v="6060" actId="47"/>
        <pc:sldMkLst>
          <pc:docMk/>
          <pc:sldMk cId="1234028021" sldId="2147376974"/>
        </pc:sldMkLst>
      </pc:sldChg>
      <pc:sldChg chg="del">
        <pc:chgData name="Liliana Munoz Bernal" userId="2324f3e0-d9ca-457e-9d37-4a3322601678" providerId="ADAL" clId="{A87D9486-331A-4C19-948C-E931EF0511DF}" dt="2024-11-26T23:35:21.119" v="6061" actId="47"/>
        <pc:sldMkLst>
          <pc:docMk/>
          <pc:sldMk cId="2590721049" sldId="2147376975"/>
        </pc:sldMkLst>
      </pc:sldChg>
      <pc:sldChg chg="del">
        <pc:chgData name="Liliana Munoz Bernal" userId="2324f3e0-d9ca-457e-9d37-4a3322601678" providerId="ADAL" clId="{A87D9486-331A-4C19-948C-E931EF0511DF}" dt="2024-11-26T23:35:21.154" v="6062" actId="47"/>
        <pc:sldMkLst>
          <pc:docMk/>
          <pc:sldMk cId="2210305155" sldId="2147376976"/>
        </pc:sldMkLst>
      </pc:sldChg>
      <pc:sldChg chg="del">
        <pc:chgData name="Liliana Munoz Bernal" userId="2324f3e0-d9ca-457e-9d37-4a3322601678" providerId="ADAL" clId="{A87D9486-331A-4C19-948C-E931EF0511DF}" dt="2024-11-26T23:35:21.177" v="6063" actId="47"/>
        <pc:sldMkLst>
          <pc:docMk/>
          <pc:sldMk cId="3731371360" sldId="2147376977"/>
        </pc:sldMkLst>
      </pc:sldChg>
      <pc:sldChg chg="del">
        <pc:chgData name="Liliana Munoz Bernal" userId="2324f3e0-d9ca-457e-9d37-4a3322601678" providerId="ADAL" clId="{A87D9486-331A-4C19-948C-E931EF0511DF}" dt="2024-11-26T23:35:21.207" v="6064" actId="47"/>
        <pc:sldMkLst>
          <pc:docMk/>
          <pc:sldMk cId="4216851397" sldId="2147376978"/>
        </pc:sldMkLst>
      </pc:sldChg>
      <pc:sldChg chg="del">
        <pc:chgData name="Liliana Munoz Bernal" userId="2324f3e0-d9ca-457e-9d37-4a3322601678" providerId="ADAL" clId="{A87D9486-331A-4C19-948C-E931EF0511DF}" dt="2024-11-26T23:35:21.237" v="6065" actId="47"/>
        <pc:sldMkLst>
          <pc:docMk/>
          <pc:sldMk cId="4234662654" sldId="2147376979"/>
        </pc:sldMkLst>
      </pc:sldChg>
      <pc:sldChg chg="del">
        <pc:chgData name="Liliana Munoz Bernal" userId="2324f3e0-d9ca-457e-9d37-4a3322601678" providerId="ADAL" clId="{A87D9486-331A-4C19-948C-E931EF0511DF}" dt="2024-11-26T23:35:21.287" v="6066" actId="47"/>
        <pc:sldMkLst>
          <pc:docMk/>
          <pc:sldMk cId="3003967820" sldId="2147376980"/>
        </pc:sldMkLst>
      </pc:sldChg>
      <pc:sldChg chg="del">
        <pc:chgData name="Liliana Munoz Bernal" userId="2324f3e0-d9ca-457e-9d37-4a3322601678" providerId="ADAL" clId="{A87D9486-331A-4C19-948C-E931EF0511DF}" dt="2024-11-26T23:35:21.317" v="6067" actId="47"/>
        <pc:sldMkLst>
          <pc:docMk/>
          <pc:sldMk cId="2095770233" sldId="2147376981"/>
        </pc:sldMkLst>
      </pc:sldChg>
      <pc:sldChg chg="del">
        <pc:chgData name="Liliana Munoz Bernal" userId="2324f3e0-d9ca-457e-9d37-4a3322601678" providerId="ADAL" clId="{A87D9486-331A-4C19-948C-E931EF0511DF}" dt="2024-11-26T23:35:21.347" v="6068" actId="47"/>
        <pc:sldMkLst>
          <pc:docMk/>
          <pc:sldMk cId="1526976632" sldId="2147376982"/>
        </pc:sldMkLst>
      </pc:sldChg>
      <pc:sldChg chg="del">
        <pc:chgData name="Liliana Munoz Bernal" userId="2324f3e0-d9ca-457e-9d37-4a3322601678" providerId="ADAL" clId="{A87D9486-331A-4C19-948C-E931EF0511DF}" dt="2024-11-26T23:35:21.387" v="6069" actId="47"/>
        <pc:sldMkLst>
          <pc:docMk/>
          <pc:sldMk cId="1608745657" sldId="2147376983"/>
        </pc:sldMkLst>
      </pc:sldChg>
      <pc:sldChg chg="del">
        <pc:chgData name="Liliana Munoz Bernal" userId="2324f3e0-d9ca-457e-9d37-4a3322601678" providerId="ADAL" clId="{A87D9486-331A-4C19-948C-E931EF0511DF}" dt="2024-11-26T23:35:21.418" v="6070" actId="47"/>
        <pc:sldMkLst>
          <pc:docMk/>
          <pc:sldMk cId="1826522009" sldId="2147376984"/>
        </pc:sldMkLst>
      </pc:sldChg>
      <pc:sldChg chg="del">
        <pc:chgData name="Liliana Munoz Bernal" userId="2324f3e0-d9ca-457e-9d37-4a3322601678" providerId="ADAL" clId="{A87D9486-331A-4C19-948C-E931EF0511DF}" dt="2024-11-26T23:35:23.946" v="6071" actId="47"/>
        <pc:sldMkLst>
          <pc:docMk/>
          <pc:sldMk cId="625975136" sldId="2147376985"/>
        </pc:sldMkLst>
      </pc:sldChg>
      <pc:sldChg chg="del">
        <pc:chgData name="Liliana Munoz Bernal" userId="2324f3e0-d9ca-457e-9d37-4a3322601678" providerId="ADAL" clId="{A87D9486-331A-4C19-948C-E931EF0511DF}" dt="2024-11-26T23:35:24.450" v="6072" actId="47"/>
        <pc:sldMkLst>
          <pc:docMk/>
          <pc:sldMk cId="266618010" sldId="2147376986"/>
        </pc:sldMkLst>
      </pc:sldChg>
      <pc:sldChg chg="del">
        <pc:chgData name="Liliana Munoz Bernal" userId="2324f3e0-d9ca-457e-9d37-4a3322601678" providerId="ADAL" clId="{A87D9486-331A-4C19-948C-E931EF0511DF}" dt="2024-11-26T23:35:24.490" v="6073" actId="47"/>
        <pc:sldMkLst>
          <pc:docMk/>
          <pc:sldMk cId="3253822952" sldId="2147376987"/>
        </pc:sldMkLst>
      </pc:sldChg>
      <pc:sldChg chg="del">
        <pc:chgData name="Liliana Munoz Bernal" userId="2324f3e0-d9ca-457e-9d37-4a3322601678" providerId="ADAL" clId="{A87D9486-331A-4C19-948C-E931EF0511DF}" dt="2024-11-26T23:35:24.531" v="6074" actId="47"/>
        <pc:sldMkLst>
          <pc:docMk/>
          <pc:sldMk cId="4179518092" sldId="2147376988"/>
        </pc:sldMkLst>
      </pc:sldChg>
      <pc:sldChg chg="del">
        <pc:chgData name="Liliana Munoz Bernal" userId="2324f3e0-d9ca-457e-9d37-4a3322601678" providerId="ADAL" clId="{A87D9486-331A-4C19-948C-E931EF0511DF}" dt="2024-11-26T23:35:24.561" v="6075" actId="47"/>
        <pc:sldMkLst>
          <pc:docMk/>
          <pc:sldMk cId="1188782529" sldId="2147376989"/>
        </pc:sldMkLst>
      </pc:sldChg>
      <pc:sldChg chg="del">
        <pc:chgData name="Liliana Munoz Bernal" userId="2324f3e0-d9ca-457e-9d37-4a3322601678" providerId="ADAL" clId="{A87D9486-331A-4C19-948C-E931EF0511DF}" dt="2024-11-26T23:35:24.589" v="6076" actId="47"/>
        <pc:sldMkLst>
          <pc:docMk/>
          <pc:sldMk cId="1062956048" sldId="2147376990"/>
        </pc:sldMkLst>
      </pc:sldChg>
      <pc:sldChg chg="del">
        <pc:chgData name="Liliana Munoz Bernal" userId="2324f3e0-d9ca-457e-9d37-4a3322601678" providerId="ADAL" clId="{A87D9486-331A-4C19-948C-E931EF0511DF}" dt="2024-11-26T23:35:24.631" v="6077" actId="47"/>
        <pc:sldMkLst>
          <pc:docMk/>
          <pc:sldMk cId="290841543" sldId="2147376991"/>
        </pc:sldMkLst>
      </pc:sldChg>
      <pc:sldChg chg="del">
        <pc:chgData name="Liliana Munoz Bernal" userId="2324f3e0-d9ca-457e-9d37-4a3322601678" providerId="ADAL" clId="{A87D9486-331A-4C19-948C-E931EF0511DF}" dt="2024-11-26T23:35:24.659" v="6078" actId="47"/>
        <pc:sldMkLst>
          <pc:docMk/>
          <pc:sldMk cId="3016613694" sldId="2147376992"/>
        </pc:sldMkLst>
      </pc:sldChg>
      <pc:sldChg chg="del">
        <pc:chgData name="Liliana Munoz Bernal" userId="2324f3e0-d9ca-457e-9d37-4a3322601678" providerId="ADAL" clId="{A87D9486-331A-4C19-948C-E931EF0511DF}" dt="2024-11-26T23:35:24.690" v="6079" actId="47"/>
        <pc:sldMkLst>
          <pc:docMk/>
          <pc:sldMk cId="1264517177" sldId="2147376993"/>
        </pc:sldMkLst>
      </pc:sldChg>
      <pc:sldChg chg="del">
        <pc:chgData name="Liliana Munoz Bernal" userId="2324f3e0-d9ca-457e-9d37-4a3322601678" providerId="ADAL" clId="{A87D9486-331A-4C19-948C-E931EF0511DF}" dt="2024-11-26T23:35:24.732" v="6080" actId="47"/>
        <pc:sldMkLst>
          <pc:docMk/>
          <pc:sldMk cId="1164538265" sldId="2147376994"/>
        </pc:sldMkLst>
      </pc:sldChg>
      <pc:sldChg chg="del">
        <pc:chgData name="Liliana Munoz Bernal" userId="2324f3e0-d9ca-457e-9d37-4a3322601678" providerId="ADAL" clId="{A87D9486-331A-4C19-948C-E931EF0511DF}" dt="2024-11-26T23:35:24.760" v="6081" actId="47"/>
        <pc:sldMkLst>
          <pc:docMk/>
          <pc:sldMk cId="3721083797" sldId="2147376995"/>
        </pc:sldMkLst>
      </pc:sldChg>
      <pc:sldChg chg="del">
        <pc:chgData name="Liliana Munoz Bernal" userId="2324f3e0-d9ca-457e-9d37-4a3322601678" providerId="ADAL" clId="{A87D9486-331A-4C19-948C-E931EF0511DF}" dt="2024-11-26T23:35:24.782" v="6082" actId="47"/>
        <pc:sldMkLst>
          <pc:docMk/>
          <pc:sldMk cId="3637177423" sldId="2147376996"/>
        </pc:sldMkLst>
      </pc:sldChg>
      <pc:sldChg chg="del">
        <pc:chgData name="Liliana Munoz Bernal" userId="2324f3e0-d9ca-457e-9d37-4a3322601678" providerId="ADAL" clId="{A87D9486-331A-4C19-948C-E931EF0511DF}" dt="2024-11-26T23:35:24.812" v="6083" actId="47"/>
        <pc:sldMkLst>
          <pc:docMk/>
          <pc:sldMk cId="2860423603" sldId="2147376997"/>
        </pc:sldMkLst>
      </pc:sldChg>
      <pc:sldChg chg="del">
        <pc:chgData name="Liliana Munoz Bernal" userId="2324f3e0-d9ca-457e-9d37-4a3322601678" providerId="ADAL" clId="{A87D9486-331A-4C19-948C-E931EF0511DF}" dt="2024-11-26T23:35:24.843" v="6084" actId="47"/>
        <pc:sldMkLst>
          <pc:docMk/>
          <pc:sldMk cId="274982006" sldId="2147376998"/>
        </pc:sldMkLst>
      </pc:sldChg>
      <pc:sldChg chg="del">
        <pc:chgData name="Liliana Munoz Bernal" userId="2324f3e0-d9ca-457e-9d37-4a3322601678" providerId="ADAL" clId="{A87D9486-331A-4C19-948C-E931EF0511DF}" dt="2024-11-26T23:35:24.883" v="6085" actId="47"/>
        <pc:sldMkLst>
          <pc:docMk/>
          <pc:sldMk cId="3413398208" sldId="2147376999"/>
        </pc:sldMkLst>
      </pc:sldChg>
      <pc:sldChg chg="del">
        <pc:chgData name="Liliana Munoz Bernal" userId="2324f3e0-d9ca-457e-9d37-4a3322601678" providerId="ADAL" clId="{A87D9486-331A-4C19-948C-E931EF0511DF}" dt="2024-11-26T23:35:24.913" v="6086" actId="47"/>
        <pc:sldMkLst>
          <pc:docMk/>
          <pc:sldMk cId="173140574" sldId="2147377000"/>
        </pc:sldMkLst>
      </pc:sldChg>
      <pc:sldChg chg="del">
        <pc:chgData name="Liliana Munoz Bernal" userId="2324f3e0-d9ca-457e-9d37-4a3322601678" providerId="ADAL" clId="{A87D9486-331A-4C19-948C-E931EF0511DF}" dt="2024-11-26T23:35:24.963" v="6087" actId="47"/>
        <pc:sldMkLst>
          <pc:docMk/>
          <pc:sldMk cId="2714818642" sldId="2147377001"/>
        </pc:sldMkLst>
      </pc:sldChg>
      <pc:sldChg chg="del">
        <pc:chgData name="Liliana Munoz Bernal" userId="2324f3e0-d9ca-457e-9d37-4a3322601678" providerId="ADAL" clId="{A87D9486-331A-4C19-948C-E931EF0511DF}" dt="2024-11-26T23:35:24.991" v="6088" actId="47"/>
        <pc:sldMkLst>
          <pc:docMk/>
          <pc:sldMk cId="2713776690" sldId="2147377002"/>
        </pc:sldMkLst>
      </pc:sldChg>
      <pc:sldChg chg="del">
        <pc:chgData name="Liliana Munoz Bernal" userId="2324f3e0-d9ca-457e-9d37-4a3322601678" providerId="ADAL" clId="{A87D9486-331A-4C19-948C-E931EF0511DF}" dt="2024-11-26T23:35:25.013" v="6089" actId="47"/>
        <pc:sldMkLst>
          <pc:docMk/>
          <pc:sldMk cId="3945626096" sldId="2147377003"/>
        </pc:sldMkLst>
      </pc:sldChg>
      <pc:sldChg chg="del">
        <pc:chgData name="Liliana Munoz Bernal" userId="2324f3e0-d9ca-457e-9d37-4a3322601678" providerId="ADAL" clId="{A87D9486-331A-4C19-948C-E931EF0511DF}" dt="2024-11-26T23:35:25.052" v="6090" actId="47"/>
        <pc:sldMkLst>
          <pc:docMk/>
          <pc:sldMk cId="3035045427" sldId="2147377004"/>
        </pc:sldMkLst>
      </pc:sldChg>
      <pc:sldChg chg="del">
        <pc:chgData name="Liliana Munoz Bernal" userId="2324f3e0-d9ca-457e-9d37-4a3322601678" providerId="ADAL" clId="{A87D9486-331A-4C19-948C-E931EF0511DF}" dt="2024-11-26T23:35:25.094" v="6091" actId="47"/>
        <pc:sldMkLst>
          <pc:docMk/>
          <pc:sldMk cId="114942317" sldId="2147377005"/>
        </pc:sldMkLst>
      </pc:sldChg>
      <pc:sldChg chg="del">
        <pc:chgData name="Liliana Munoz Bernal" userId="2324f3e0-d9ca-457e-9d37-4a3322601678" providerId="ADAL" clId="{A87D9486-331A-4C19-948C-E931EF0511DF}" dt="2024-11-26T23:35:25.124" v="6092" actId="47"/>
        <pc:sldMkLst>
          <pc:docMk/>
          <pc:sldMk cId="1787474735" sldId="2147377006"/>
        </pc:sldMkLst>
      </pc:sldChg>
      <pc:sldChg chg="del">
        <pc:chgData name="Liliana Munoz Bernal" userId="2324f3e0-d9ca-457e-9d37-4a3322601678" providerId="ADAL" clId="{A87D9486-331A-4C19-948C-E931EF0511DF}" dt="2024-11-26T23:35:25.152" v="6093" actId="47"/>
        <pc:sldMkLst>
          <pc:docMk/>
          <pc:sldMk cId="1953281200" sldId="2147377007"/>
        </pc:sldMkLst>
      </pc:sldChg>
      <pc:sldChg chg="del">
        <pc:chgData name="Liliana Munoz Bernal" userId="2324f3e0-d9ca-457e-9d37-4a3322601678" providerId="ADAL" clId="{A87D9486-331A-4C19-948C-E931EF0511DF}" dt="2024-11-26T23:35:25.174" v="6094" actId="47"/>
        <pc:sldMkLst>
          <pc:docMk/>
          <pc:sldMk cId="2821266664" sldId="2147377008"/>
        </pc:sldMkLst>
      </pc:sldChg>
      <pc:sldChg chg="del">
        <pc:chgData name="Liliana Munoz Bernal" userId="2324f3e0-d9ca-457e-9d37-4a3322601678" providerId="ADAL" clId="{A87D9486-331A-4C19-948C-E931EF0511DF}" dt="2024-11-26T23:35:25.204" v="6095" actId="47"/>
        <pc:sldMkLst>
          <pc:docMk/>
          <pc:sldMk cId="2583432148" sldId="2147377009"/>
        </pc:sldMkLst>
      </pc:sldChg>
      <pc:sldChg chg="del">
        <pc:chgData name="Liliana Munoz Bernal" userId="2324f3e0-d9ca-457e-9d37-4a3322601678" providerId="ADAL" clId="{A87D9486-331A-4C19-948C-E931EF0511DF}" dt="2024-11-26T23:35:25.255" v="6096" actId="47"/>
        <pc:sldMkLst>
          <pc:docMk/>
          <pc:sldMk cId="4230639042" sldId="2147377010"/>
        </pc:sldMkLst>
      </pc:sldChg>
      <pc:sldChg chg="del">
        <pc:chgData name="Liliana Munoz Bernal" userId="2324f3e0-d9ca-457e-9d37-4a3322601678" providerId="ADAL" clId="{A87D9486-331A-4C19-948C-E931EF0511DF}" dt="2024-11-26T23:35:25.285" v="6097" actId="47"/>
        <pc:sldMkLst>
          <pc:docMk/>
          <pc:sldMk cId="3163418367" sldId="2147377011"/>
        </pc:sldMkLst>
      </pc:sldChg>
      <pc:sldChg chg="del">
        <pc:chgData name="Liliana Munoz Bernal" userId="2324f3e0-d9ca-457e-9d37-4a3322601678" providerId="ADAL" clId="{A87D9486-331A-4C19-948C-E931EF0511DF}" dt="2024-11-26T23:35:25.315" v="6098" actId="47"/>
        <pc:sldMkLst>
          <pc:docMk/>
          <pc:sldMk cId="2907983969" sldId="2147377012"/>
        </pc:sldMkLst>
      </pc:sldChg>
      <pc:sldChg chg="del">
        <pc:chgData name="Liliana Munoz Bernal" userId="2324f3e0-d9ca-457e-9d37-4a3322601678" providerId="ADAL" clId="{A87D9486-331A-4C19-948C-E931EF0511DF}" dt="2024-11-26T23:35:25.355" v="6099" actId="47"/>
        <pc:sldMkLst>
          <pc:docMk/>
          <pc:sldMk cId="3582098361" sldId="2147377013"/>
        </pc:sldMkLst>
      </pc:sldChg>
      <pc:sldChg chg="del">
        <pc:chgData name="Liliana Munoz Bernal" userId="2324f3e0-d9ca-457e-9d37-4a3322601678" providerId="ADAL" clId="{A87D9486-331A-4C19-948C-E931EF0511DF}" dt="2024-11-26T23:35:25.385" v="6100" actId="47"/>
        <pc:sldMkLst>
          <pc:docMk/>
          <pc:sldMk cId="4167492233" sldId="2147377014"/>
        </pc:sldMkLst>
      </pc:sldChg>
      <pc:sldChg chg="del">
        <pc:chgData name="Liliana Munoz Bernal" userId="2324f3e0-d9ca-457e-9d37-4a3322601678" providerId="ADAL" clId="{A87D9486-331A-4C19-948C-E931EF0511DF}" dt="2024-11-26T23:35:25.415" v="6101" actId="47"/>
        <pc:sldMkLst>
          <pc:docMk/>
          <pc:sldMk cId="4144913634" sldId="2147377015"/>
        </pc:sldMkLst>
      </pc:sldChg>
      <pc:sldChg chg="del">
        <pc:chgData name="Liliana Munoz Bernal" userId="2324f3e0-d9ca-457e-9d37-4a3322601678" providerId="ADAL" clId="{A87D9486-331A-4C19-948C-E931EF0511DF}" dt="2024-11-26T23:35:25.456" v="6102" actId="47"/>
        <pc:sldMkLst>
          <pc:docMk/>
          <pc:sldMk cId="1023224352" sldId="2147377016"/>
        </pc:sldMkLst>
      </pc:sldChg>
      <pc:sldChg chg="del">
        <pc:chgData name="Liliana Munoz Bernal" userId="2324f3e0-d9ca-457e-9d37-4a3322601678" providerId="ADAL" clId="{A87D9486-331A-4C19-948C-E931EF0511DF}" dt="2024-11-26T23:35:25.494" v="6103" actId="47"/>
        <pc:sldMkLst>
          <pc:docMk/>
          <pc:sldMk cId="9776766" sldId="2147377017"/>
        </pc:sldMkLst>
      </pc:sldChg>
      <pc:sldChg chg="del">
        <pc:chgData name="Liliana Munoz Bernal" userId="2324f3e0-d9ca-457e-9d37-4a3322601678" providerId="ADAL" clId="{A87D9486-331A-4C19-948C-E931EF0511DF}" dt="2024-11-26T23:35:25.516" v="6104" actId="47"/>
        <pc:sldMkLst>
          <pc:docMk/>
          <pc:sldMk cId="2902099695" sldId="2147377018"/>
        </pc:sldMkLst>
      </pc:sldChg>
      <pc:sldChg chg="del">
        <pc:chgData name="Liliana Munoz Bernal" userId="2324f3e0-d9ca-457e-9d37-4a3322601678" providerId="ADAL" clId="{A87D9486-331A-4C19-948C-E931EF0511DF}" dt="2024-11-26T23:35:25.554" v="6105" actId="47"/>
        <pc:sldMkLst>
          <pc:docMk/>
          <pc:sldMk cId="2734458391" sldId="2147377019"/>
        </pc:sldMkLst>
      </pc:sldChg>
      <pc:sldChg chg="del">
        <pc:chgData name="Liliana Munoz Bernal" userId="2324f3e0-d9ca-457e-9d37-4a3322601678" providerId="ADAL" clId="{A87D9486-331A-4C19-948C-E931EF0511DF}" dt="2024-11-26T23:35:25.586" v="6106" actId="47"/>
        <pc:sldMkLst>
          <pc:docMk/>
          <pc:sldMk cId="2878596838" sldId="2147377020"/>
        </pc:sldMkLst>
      </pc:sldChg>
      <pc:sldChg chg="del">
        <pc:chgData name="Liliana Munoz Bernal" userId="2324f3e0-d9ca-457e-9d37-4a3322601678" providerId="ADAL" clId="{A87D9486-331A-4C19-948C-E931EF0511DF}" dt="2024-11-26T23:35:25.606" v="6107" actId="47"/>
        <pc:sldMkLst>
          <pc:docMk/>
          <pc:sldMk cId="1285326807" sldId="2147377021"/>
        </pc:sldMkLst>
      </pc:sldChg>
      <pc:sldChg chg="del">
        <pc:chgData name="Liliana Munoz Bernal" userId="2324f3e0-d9ca-457e-9d37-4a3322601678" providerId="ADAL" clId="{A87D9486-331A-4C19-948C-E931EF0511DF}" dt="2024-11-26T23:35:25.637" v="6108" actId="47"/>
        <pc:sldMkLst>
          <pc:docMk/>
          <pc:sldMk cId="1026523408" sldId="2147377022"/>
        </pc:sldMkLst>
      </pc:sldChg>
      <pc:sldChg chg="del">
        <pc:chgData name="Liliana Munoz Bernal" userId="2324f3e0-d9ca-457e-9d37-4a3322601678" providerId="ADAL" clId="{A87D9486-331A-4C19-948C-E931EF0511DF}" dt="2024-11-26T23:35:25.677" v="6109" actId="47"/>
        <pc:sldMkLst>
          <pc:docMk/>
          <pc:sldMk cId="1909800091" sldId="2147377023"/>
        </pc:sldMkLst>
      </pc:sldChg>
      <pc:sldChg chg="del">
        <pc:chgData name="Liliana Munoz Bernal" userId="2324f3e0-d9ca-457e-9d37-4a3322601678" providerId="ADAL" clId="{A87D9486-331A-4C19-948C-E931EF0511DF}" dt="2024-11-26T23:35:25.717" v="6110" actId="47"/>
        <pc:sldMkLst>
          <pc:docMk/>
          <pc:sldMk cId="3946267276" sldId="2147377024"/>
        </pc:sldMkLst>
      </pc:sldChg>
      <pc:sldChg chg="del">
        <pc:chgData name="Liliana Munoz Bernal" userId="2324f3e0-d9ca-457e-9d37-4a3322601678" providerId="ADAL" clId="{A87D9486-331A-4C19-948C-E931EF0511DF}" dt="2024-11-26T23:35:25.747" v="6111" actId="47"/>
        <pc:sldMkLst>
          <pc:docMk/>
          <pc:sldMk cId="1682435844" sldId="2147377025"/>
        </pc:sldMkLst>
      </pc:sldChg>
      <pc:sldChg chg="del">
        <pc:chgData name="Liliana Munoz Bernal" userId="2324f3e0-d9ca-457e-9d37-4a3322601678" providerId="ADAL" clId="{A87D9486-331A-4C19-948C-E931EF0511DF}" dt="2024-11-26T23:35:25.777" v="6112" actId="47"/>
        <pc:sldMkLst>
          <pc:docMk/>
          <pc:sldMk cId="2997577113" sldId="2147377026"/>
        </pc:sldMkLst>
      </pc:sldChg>
      <pc:sldChg chg="del">
        <pc:chgData name="Liliana Munoz Bernal" userId="2324f3e0-d9ca-457e-9d37-4a3322601678" providerId="ADAL" clId="{A87D9486-331A-4C19-948C-E931EF0511DF}" dt="2024-11-26T23:35:25.807" v="6113" actId="47"/>
        <pc:sldMkLst>
          <pc:docMk/>
          <pc:sldMk cId="593981126" sldId="2147377027"/>
        </pc:sldMkLst>
      </pc:sldChg>
      <pc:sldChg chg="del">
        <pc:chgData name="Liliana Munoz Bernal" userId="2324f3e0-d9ca-457e-9d37-4a3322601678" providerId="ADAL" clId="{A87D9486-331A-4C19-948C-E931EF0511DF}" dt="2024-11-26T23:35:25.838" v="6114" actId="47"/>
        <pc:sldMkLst>
          <pc:docMk/>
          <pc:sldMk cId="715794179" sldId="2147377028"/>
        </pc:sldMkLst>
      </pc:sldChg>
      <pc:sldChg chg="del">
        <pc:chgData name="Liliana Munoz Bernal" userId="2324f3e0-d9ca-457e-9d37-4a3322601678" providerId="ADAL" clId="{A87D9486-331A-4C19-948C-E931EF0511DF}" dt="2024-11-26T23:35:25.878" v="6115" actId="47"/>
        <pc:sldMkLst>
          <pc:docMk/>
          <pc:sldMk cId="3183489307" sldId="2147377029"/>
        </pc:sldMkLst>
      </pc:sldChg>
      <pc:sldChg chg="del">
        <pc:chgData name="Liliana Munoz Bernal" userId="2324f3e0-d9ca-457e-9d37-4a3322601678" providerId="ADAL" clId="{A87D9486-331A-4C19-948C-E931EF0511DF}" dt="2024-11-26T23:35:25.928" v="6116" actId="47"/>
        <pc:sldMkLst>
          <pc:docMk/>
          <pc:sldMk cId="1768854568" sldId="2147377030"/>
        </pc:sldMkLst>
      </pc:sldChg>
      <pc:sldChg chg="del">
        <pc:chgData name="Liliana Munoz Bernal" userId="2324f3e0-d9ca-457e-9d37-4a3322601678" providerId="ADAL" clId="{A87D9486-331A-4C19-948C-E931EF0511DF}" dt="2024-11-26T23:35:25.958" v="6117" actId="47"/>
        <pc:sldMkLst>
          <pc:docMk/>
          <pc:sldMk cId="2755808357" sldId="2147377031"/>
        </pc:sldMkLst>
      </pc:sldChg>
      <pc:sldChg chg="del">
        <pc:chgData name="Liliana Munoz Bernal" userId="2324f3e0-d9ca-457e-9d37-4a3322601678" providerId="ADAL" clId="{A87D9486-331A-4C19-948C-E931EF0511DF}" dt="2024-11-26T23:35:25.987" v="6118" actId="47"/>
        <pc:sldMkLst>
          <pc:docMk/>
          <pc:sldMk cId="1482888287" sldId="2147377032"/>
        </pc:sldMkLst>
      </pc:sldChg>
      <pc:sldChg chg="del">
        <pc:chgData name="Liliana Munoz Bernal" userId="2324f3e0-d9ca-457e-9d37-4a3322601678" providerId="ADAL" clId="{A87D9486-331A-4C19-948C-E931EF0511DF}" dt="2024-11-26T23:35:26.017" v="6119" actId="47"/>
        <pc:sldMkLst>
          <pc:docMk/>
          <pc:sldMk cId="1580888958" sldId="2147377033"/>
        </pc:sldMkLst>
      </pc:sldChg>
      <pc:sldChg chg="del">
        <pc:chgData name="Liliana Munoz Bernal" userId="2324f3e0-d9ca-457e-9d37-4a3322601678" providerId="ADAL" clId="{A87D9486-331A-4C19-948C-E931EF0511DF}" dt="2024-11-26T23:35:26.049" v="6120" actId="47"/>
        <pc:sldMkLst>
          <pc:docMk/>
          <pc:sldMk cId="1973680343" sldId="2147377034"/>
        </pc:sldMkLst>
      </pc:sldChg>
      <pc:sldChg chg="del">
        <pc:chgData name="Liliana Munoz Bernal" userId="2324f3e0-d9ca-457e-9d37-4a3322601678" providerId="ADAL" clId="{A87D9486-331A-4C19-948C-E931EF0511DF}" dt="2024-11-26T23:35:26.069" v="6121" actId="47"/>
        <pc:sldMkLst>
          <pc:docMk/>
          <pc:sldMk cId="3201502124" sldId="2147377035"/>
        </pc:sldMkLst>
      </pc:sldChg>
      <pc:sldChg chg="del">
        <pc:chgData name="Liliana Munoz Bernal" userId="2324f3e0-d9ca-457e-9d37-4a3322601678" providerId="ADAL" clId="{A87D9486-331A-4C19-948C-E931EF0511DF}" dt="2024-11-26T23:35:26.109" v="6122" actId="47"/>
        <pc:sldMkLst>
          <pc:docMk/>
          <pc:sldMk cId="433709838" sldId="2147377036"/>
        </pc:sldMkLst>
      </pc:sldChg>
      <pc:sldChg chg="del">
        <pc:chgData name="Liliana Munoz Bernal" userId="2324f3e0-d9ca-457e-9d37-4a3322601678" providerId="ADAL" clId="{A87D9486-331A-4C19-948C-E931EF0511DF}" dt="2024-11-26T23:35:26.138" v="6123" actId="47"/>
        <pc:sldMkLst>
          <pc:docMk/>
          <pc:sldMk cId="1774883709" sldId="2147377037"/>
        </pc:sldMkLst>
      </pc:sldChg>
      <pc:sldChg chg="del">
        <pc:chgData name="Liliana Munoz Bernal" userId="2324f3e0-d9ca-457e-9d37-4a3322601678" providerId="ADAL" clId="{A87D9486-331A-4C19-948C-E931EF0511DF}" dt="2024-11-26T23:35:26.180" v="6124" actId="47"/>
        <pc:sldMkLst>
          <pc:docMk/>
          <pc:sldMk cId="2376084876" sldId="2147377038"/>
        </pc:sldMkLst>
      </pc:sldChg>
      <pc:sldChg chg="del">
        <pc:chgData name="Liliana Munoz Bernal" userId="2324f3e0-d9ca-457e-9d37-4a3322601678" providerId="ADAL" clId="{A87D9486-331A-4C19-948C-E931EF0511DF}" dt="2024-11-26T23:35:26.208" v="6125" actId="47"/>
        <pc:sldMkLst>
          <pc:docMk/>
          <pc:sldMk cId="886084775" sldId="2147377039"/>
        </pc:sldMkLst>
      </pc:sldChg>
      <pc:sldChg chg="del">
        <pc:chgData name="Liliana Munoz Bernal" userId="2324f3e0-d9ca-457e-9d37-4a3322601678" providerId="ADAL" clId="{A87D9486-331A-4C19-948C-E931EF0511DF}" dt="2024-11-26T23:35:26.230" v="6126" actId="47"/>
        <pc:sldMkLst>
          <pc:docMk/>
          <pc:sldMk cId="3320839096" sldId="2147377040"/>
        </pc:sldMkLst>
      </pc:sldChg>
      <pc:sldChg chg="del">
        <pc:chgData name="Liliana Munoz Bernal" userId="2324f3e0-d9ca-457e-9d37-4a3322601678" providerId="ADAL" clId="{A87D9486-331A-4C19-948C-E931EF0511DF}" dt="2024-11-26T23:35:26.280" v="6127" actId="47"/>
        <pc:sldMkLst>
          <pc:docMk/>
          <pc:sldMk cId="1232242169" sldId="2147377041"/>
        </pc:sldMkLst>
      </pc:sldChg>
      <pc:sldChg chg="del">
        <pc:chgData name="Liliana Munoz Bernal" userId="2324f3e0-d9ca-457e-9d37-4a3322601678" providerId="ADAL" clId="{A87D9486-331A-4C19-948C-E931EF0511DF}" dt="2024-11-26T23:35:26.311" v="6128" actId="47"/>
        <pc:sldMkLst>
          <pc:docMk/>
          <pc:sldMk cId="3765919384" sldId="2147377042"/>
        </pc:sldMkLst>
      </pc:sldChg>
      <pc:sldChg chg="del">
        <pc:chgData name="Liliana Munoz Bernal" userId="2324f3e0-d9ca-457e-9d37-4a3322601678" providerId="ADAL" clId="{A87D9486-331A-4C19-948C-E931EF0511DF}" dt="2024-11-26T23:35:26.341" v="6129" actId="47"/>
        <pc:sldMkLst>
          <pc:docMk/>
          <pc:sldMk cId="2378517467" sldId="2147377043"/>
        </pc:sldMkLst>
      </pc:sldChg>
      <pc:sldChg chg="del">
        <pc:chgData name="Liliana Munoz Bernal" userId="2324f3e0-d9ca-457e-9d37-4a3322601678" providerId="ADAL" clId="{A87D9486-331A-4C19-948C-E931EF0511DF}" dt="2024-11-26T23:35:26.381" v="6130" actId="47"/>
        <pc:sldMkLst>
          <pc:docMk/>
          <pc:sldMk cId="1088747358" sldId="2147377044"/>
        </pc:sldMkLst>
      </pc:sldChg>
      <pc:sldChg chg="del">
        <pc:chgData name="Liliana Munoz Bernal" userId="2324f3e0-d9ca-457e-9d37-4a3322601678" providerId="ADAL" clId="{A87D9486-331A-4C19-948C-E931EF0511DF}" dt="2024-11-26T23:35:26.411" v="6131" actId="47"/>
        <pc:sldMkLst>
          <pc:docMk/>
          <pc:sldMk cId="1802258784" sldId="2147377045"/>
        </pc:sldMkLst>
      </pc:sldChg>
      <pc:sldChg chg="del">
        <pc:chgData name="Liliana Munoz Bernal" userId="2324f3e0-d9ca-457e-9d37-4a3322601678" providerId="ADAL" clId="{A87D9486-331A-4C19-948C-E931EF0511DF}" dt="2024-11-26T23:35:26.431" v="6132" actId="47"/>
        <pc:sldMkLst>
          <pc:docMk/>
          <pc:sldMk cId="3345145162" sldId="2147377046"/>
        </pc:sldMkLst>
      </pc:sldChg>
      <pc:sldChg chg="del">
        <pc:chgData name="Liliana Munoz Bernal" userId="2324f3e0-d9ca-457e-9d37-4a3322601678" providerId="ADAL" clId="{A87D9486-331A-4C19-948C-E931EF0511DF}" dt="2024-11-26T23:35:26.462" v="6133" actId="47"/>
        <pc:sldMkLst>
          <pc:docMk/>
          <pc:sldMk cId="2527692876" sldId="2147377047"/>
        </pc:sldMkLst>
      </pc:sldChg>
      <pc:sldChg chg="del">
        <pc:chgData name="Liliana Munoz Bernal" userId="2324f3e0-d9ca-457e-9d37-4a3322601678" providerId="ADAL" clId="{A87D9486-331A-4C19-948C-E931EF0511DF}" dt="2024-11-26T23:35:26.512" v="6134" actId="47"/>
        <pc:sldMkLst>
          <pc:docMk/>
          <pc:sldMk cId="2881023525" sldId="2147377048"/>
        </pc:sldMkLst>
      </pc:sldChg>
      <pc:sldChg chg="del">
        <pc:chgData name="Liliana Munoz Bernal" userId="2324f3e0-d9ca-457e-9d37-4a3322601678" providerId="ADAL" clId="{A87D9486-331A-4C19-948C-E931EF0511DF}" dt="2024-11-26T23:35:26.540" v="6135" actId="47"/>
        <pc:sldMkLst>
          <pc:docMk/>
          <pc:sldMk cId="2846473532" sldId="2147377049"/>
        </pc:sldMkLst>
      </pc:sldChg>
      <pc:sldChg chg="del">
        <pc:chgData name="Liliana Munoz Bernal" userId="2324f3e0-d9ca-457e-9d37-4a3322601678" providerId="ADAL" clId="{A87D9486-331A-4C19-948C-E931EF0511DF}" dt="2024-11-26T23:35:26.562" v="6136" actId="47"/>
        <pc:sldMkLst>
          <pc:docMk/>
          <pc:sldMk cId="1724667813" sldId="2147377050"/>
        </pc:sldMkLst>
      </pc:sldChg>
      <pc:sldChg chg="del">
        <pc:chgData name="Liliana Munoz Bernal" userId="2324f3e0-d9ca-457e-9d37-4a3322601678" providerId="ADAL" clId="{A87D9486-331A-4C19-948C-E931EF0511DF}" dt="2024-11-26T23:35:26.592" v="6137" actId="47"/>
        <pc:sldMkLst>
          <pc:docMk/>
          <pc:sldMk cId="1096839978" sldId="2147377051"/>
        </pc:sldMkLst>
      </pc:sldChg>
      <pc:sldChg chg="del">
        <pc:chgData name="Liliana Munoz Bernal" userId="2324f3e0-d9ca-457e-9d37-4a3322601678" providerId="ADAL" clId="{A87D9486-331A-4C19-948C-E931EF0511DF}" dt="2024-11-26T23:35:26.632" v="6138" actId="47"/>
        <pc:sldMkLst>
          <pc:docMk/>
          <pc:sldMk cId="3826762937" sldId="2147377052"/>
        </pc:sldMkLst>
      </pc:sldChg>
      <pc:sldChg chg="del">
        <pc:chgData name="Liliana Munoz Bernal" userId="2324f3e0-d9ca-457e-9d37-4a3322601678" providerId="ADAL" clId="{A87D9486-331A-4C19-948C-E931EF0511DF}" dt="2024-11-26T23:35:26.663" v="6139" actId="47"/>
        <pc:sldMkLst>
          <pc:docMk/>
          <pc:sldMk cId="3214245873" sldId="2147377053"/>
        </pc:sldMkLst>
      </pc:sldChg>
      <pc:sldChg chg="del">
        <pc:chgData name="Liliana Munoz Bernal" userId="2324f3e0-d9ca-457e-9d37-4a3322601678" providerId="ADAL" clId="{A87D9486-331A-4C19-948C-E931EF0511DF}" dt="2024-11-26T23:35:26.711" v="6140" actId="47"/>
        <pc:sldMkLst>
          <pc:docMk/>
          <pc:sldMk cId="3000420790" sldId="2147377054"/>
        </pc:sldMkLst>
      </pc:sldChg>
      <pc:sldChg chg="del">
        <pc:chgData name="Liliana Munoz Bernal" userId="2324f3e0-d9ca-457e-9d37-4a3322601678" providerId="ADAL" clId="{A87D9486-331A-4C19-948C-E931EF0511DF}" dt="2024-11-26T23:35:26.733" v="6141" actId="47"/>
        <pc:sldMkLst>
          <pc:docMk/>
          <pc:sldMk cId="3744256949" sldId="2147377055"/>
        </pc:sldMkLst>
      </pc:sldChg>
      <pc:sldChg chg="del">
        <pc:chgData name="Liliana Munoz Bernal" userId="2324f3e0-d9ca-457e-9d37-4a3322601678" providerId="ADAL" clId="{A87D9486-331A-4C19-948C-E931EF0511DF}" dt="2024-11-26T23:35:26.769" v="6142" actId="47"/>
        <pc:sldMkLst>
          <pc:docMk/>
          <pc:sldMk cId="2985729190" sldId="2147377056"/>
        </pc:sldMkLst>
      </pc:sldChg>
      <pc:sldChg chg="del">
        <pc:chgData name="Liliana Munoz Bernal" userId="2324f3e0-d9ca-457e-9d37-4a3322601678" providerId="ADAL" clId="{A87D9486-331A-4C19-948C-E931EF0511DF}" dt="2024-11-26T23:35:26.793" v="6143" actId="47"/>
        <pc:sldMkLst>
          <pc:docMk/>
          <pc:sldMk cId="1615062483" sldId="2147377057"/>
        </pc:sldMkLst>
      </pc:sldChg>
      <pc:sldChg chg="del">
        <pc:chgData name="Liliana Munoz Bernal" userId="2324f3e0-d9ca-457e-9d37-4a3322601678" providerId="ADAL" clId="{A87D9486-331A-4C19-948C-E931EF0511DF}" dt="2024-11-26T23:35:26.823" v="6144" actId="47"/>
        <pc:sldMkLst>
          <pc:docMk/>
          <pc:sldMk cId="1349080447" sldId="2147377058"/>
        </pc:sldMkLst>
      </pc:sldChg>
      <pc:sldChg chg="del">
        <pc:chgData name="Liliana Munoz Bernal" userId="2324f3e0-d9ca-457e-9d37-4a3322601678" providerId="ADAL" clId="{A87D9486-331A-4C19-948C-E931EF0511DF}" dt="2024-11-26T23:35:26.864" v="6145" actId="47"/>
        <pc:sldMkLst>
          <pc:docMk/>
          <pc:sldMk cId="2956196638" sldId="2147377059"/>
        </pc:sldMkLst>
      </pc:sldChg>
      <pc:sldChg chg="del">
        <pc:chgData name="Liliana Munoz Bernal" userId="2324f3e0-d9ca-457e-9d37-4a3322601678" providerId="ADAL" clId="{A87D9486-331A-4C19-948C-E931EF0511DF}" dt="2024-11-26T23:35:26.894" v="6146" actId="47"/>
        <pc:sldMkLst>
          <pc:docMk/>
          <pc:sldMk cId="790228495" sldId="2147377060"/>
        </pc:sldMkLst>
      </pc:sldChg>
      <pc:sldChg chg="del">
        <pc:chgData name="Liliana Munoz Bernal" userId="2324f3e0-d9ca-457e-9d37-4a3322601678" providerId="ADAL" clId="{A87D9486-331A-4C19-948C-E931EF0511DF}" dt="2024-11-26T23:35:26.934" v="6147" actId="47"/>
        <pc:sldMkLst>
          <pc:docMk/>
          <pc:sldMk cId="3487338342" sldId="2147377061"/>
        </pc:sldMkLst>
      </pc:sldChg>
      <pc:sldChg chg="del">
        <pc:chgData name="Liliana Munoz Bernal" userId="2324f3e0-d9ca-457e-9d37-4a3322601678" providerId="ADAL" clId="{A87D9486-331A-4C19-948C-E931EF0511DF}" dt="2024-11-26T23:35:26.964" v="6148" actId="47"/>
        <pc:sldMkLst>
          <pc:docMk/>
          <pc:sldMk cId="2081670221" sldId="2147377062"/>
        </pc:sldMkLst>
      </pc:sldChg>
      <pc:sldChg chg="del">
        <pc:chgData name="Liliana Munoz Bernal" userId="2324f3e0-d9ca-457e-9d37-4a3322601678" providerId="ADAL" clId="{A87D9486-331A-4C19-948C-E931EF0511DF}" dt="2024-11-26T23:35:26.992" v="6149" actId="47"/>
        <pc:sldMkLst>
          <pc:docMk/>
          <pc:sldMk cId="1159474189" sldId="2147377063"/>
        </pc:sldMkLst>
      </pc:sldChg>
      <pc:sldChg chg="del">
        <pc:chgData name="Liliana Munoz Bernal" userId="2324f3e0-d9ca-457e-9d37-4a3322601678" providerId="ADAL" clId="{A87D9486-331A-4C19-948C-E931EF0511DF}" dt="2024-11-26T23:35:27.033" v="6150" actId="47"/>
        <pc:sldMkLst>
          <pc:docMk/>
          <pc:sldMk cId="1916631470" sldId="2147377064"/>
        </pc:sldMkLst>
      </pc:sldChg>
      <pc:sldChg chg="del">
        <pc:chgData name="Liliana Munoz Bernal" userId="2324f3e0-d9ca-457e-9d37-4a3322601678" providerId="ADAL" clId="{A87D9486-331A-4C19-948C-E931EF0511DF}" dt="2024-11-26T23:35:27.065" v="6151" actId="47"/>
        <pc:sldMkLst>
          <pc:docMk/>
          <pc:sldMk cId="3539685559" sldId="2147377065"/>
        </pc:sldMkLst>
      </pc:sldChg>
      <pc:sldChg chg="del">
        <pc:chgData name="Liliana Munoz Bernal" userId="2324f3e0-d9ca-457e-9d37-4a3322601678" providerId="ADAL" clId="{A87D9486-331A-4C19-948C-E931EF0511DF}" dt="2024-11-26T23:35:27.103" v="6152" actId="47"/>
        <pc:sldMkLst>
          <pc:docMk/>
          <pc:sldMk cId="1171129866" sldId="2147377066"/>
        </pc:sldMkLst>
      </pc:sldChg>
      <pc:sldChg chg="del">
        <pc:chgData name="Liliana Munoz Bernal" userId="2324f3e0-d9ca-457e-9d37-4a3322601678" providerId="ADAL" clId="{A87D9486-331A-4C19-948C-E931EF0511DF}" dt="2024-11-26T23:35:27.125" v="6153" actId="47"/>
        <pc:sldMkLst>
          <pc:docMk/>
          <pc:sldMk cId="390742430" sldId="2147377067"/>
        </pc:sldMkLst>
      </pc:sldChg>
      <pc:sldChg chg="del">
        <pc:chgData name="Liliana Munoz Bernal" userId="2324f3e0-d9ca-457e-9d37-4a3322601678" providerId="ADAL" clId="{A87D9486-331A-4C19-948C-E931EF0511DF}" dt="2024-11-26T23:35:27.153" v="6154" actId="47"/>
        <pc:sldMkLst>
          <pc:docMk/>
          <pc:sldMk cId="354854200" sldId="2147377068"/>
        </pc:sldMkLst>
      </pc:sldChg>
      <pc:sldChg chg="del">
        <pc:chgData name="Liliana Munoz Bernal" userId="2324f3e0-d9ca-457e-9d37-4a3322601678" providerId="ADAL" clId="{A87D9486-331A-4C19-948C-E931EF0511DF}" dt="2024-11-26T23:35:27.195" v="6155" actId="47"/>
        <pc:sldMkLst>
          <pc:docMk/>
          <pc:sldMk cId="630645884" sldId="2147377069"/>
        </pc:sldMkLst>
      </pc:sldChg>
      <pc:sldChg chg="del">
        <pc:chgData name="Liliana Munoz Bernal" userId="2324f3e0-d9ca-457e-9d37-4a3322601678" providerId="ADAL" clId="{A87D9486-331A-4C19-948C-E931EF0511DF}" dt="2024-11-26T23:35:27.236" v="6156" actId="47"/>
        <pc:sldMkLst>
          <pc:docMk/>
          <pc:sldMk cId="2543664496" sldId="2147377070"/>
        </pc:sldMkLst>
      </pc:sldChg>
      <pc:sldChg chg="del">
        <pc:chgData name="Liliana Munoz Bernal" userId="2324f3e0-d9ca-457e-9d37-4a3322601678" providerId="ADAL" clId="{A87D9486-331A-4C19-948C-E931EF0511DF}" dt="2024-11-26T23:35:27.266" v="6157" actId="47"/>
        <pc:sldMkLst>
          <pc:docMk/>
          <pc:sldMk cId="3271675389" sldId="2147377071"/>
        </pc:sldMkLst>
      </pc:sldChg>
      <pc:sldChg chg="del">
        <pc:chgData name="Liliana Munoz Bernal" userId="2324f3e0-d9ca-457e-9d37-4a3322601678" providerId="ADAL" clId="{A87D9486-331A-4C19-948C-E931EF0511DF}" dt="2024-11-26T23:35:27.294" v="6158" actId="47"/>
        <pc:sldMkLst>
          <pc:docMk/>
          <pc:sldMk cId="1814229299" sldId="2147377072"/>
        </pc:sldMkLst>
      </pc:sldChg>
      <pc:sldChg chg="del">
        <pc:chgData name="Liliana Munoz Bernal" userId="2324f3e0-d9ca-457e-9d37-4a3322601678" providerId="ADAL" clId="{A87D9486-331A-4C19-948C-E931EF0511DF}" dt="2024-11-26T23:35:27.326" v="6159" actId="47"/>
        <pc:sldMkLst>
          <pc:docMk/>
          <pc:sldMk cId="1519904261" sldId="2147377073"/>
        </pc:sldMkLst>
      </pc:sldChg>
      <pc:sldChg chg="del">
        <pc:chgData name="Liliana Munoz Bernal" userId="2324f3e0-d9ca-457e-9d37-4a3322601678" providerId="ADAL" clId="{A87D9486-331A-4C19-948C-E931EF0511DF}" dt="2024-11-26T23:35:27.364" v="6160" actId="47"/>
        <pc:sldMkLst>
          <pc:docMk/>
          <pc:sldMk cId="2401861805" sldId="2147377074"/>
        </pc:sldMkLst>
      </pc:sldChg>
      <pc:sldChg chg="del">
        <pc:chgData name="Liliana Munoz Bernal" userId="2324f3e0-d9ca-457e-9d37-4a3322601678" providerId="ADAL" clId="{A87D9486-331A-4C19-948C-E931EF0511DF}" dt="2024-11-26T23:35:27.394" v="6161" actId="47"/>
        <pc:sldMkLst>
          <pc:docMk/>
          <pc:sldMk cId="4272042012" sldId="2147377075"/>
        </pc:sldMkLst>
      </pc:sldChg>
      <pc:sldChg chg="del">
        <pc:chgData name="Liliana Munoz Bernal" userId="2324f3e0-d9ca-457e-9d37-4a3322601678" providerId="ADAL" clId="{A87D9486-331A-4C19-948C-E931EF0511DF}" dt="2024-11-26T23:35:27.437" v="6162" actId="47"/>
        <pc:sldMkLst>
          <pc:docMk/>
          <pc:sldMk cId="1634320824" sldId="2147377076"/>
        </pc:sldMkLst>
      </pc:sldChg>
      <pc:sldChg chg="del">
        <pc:chgData name="Liliana Munoz Bernal" userId="2324f3e0-d9ca-457e-9d37-4a3322601678" providerId="ADAL" clId="{A87D9486-331A-4C19-948C-E931EF0511DF}" dt="2024-11-26T23:35:27.457" v="6163" actId="47"/>
        <pc:sldMkLst>
          <pc:docMk/>
          <pc:sldMk cId="1339744302" sldId="2147377077"/>
        </pc:sldMkLst>
      </pc:sldChg>
      <pc:sldChg chg="del">
        <pc:chgData name="Liliana Munoz Bernal" userId="2324f3e0-d9ca-457e-9d37-4a3322601678" providerId="ADAL" clId="{A87D9486-331A-4C19-948C-E931EF0511DF}" dt="2024-11-26T23:35:27.487" v="6164" actId="47"/>
        <pc:sldMkLst>
          <pc:docMk/>
          <pc:sldMk cId="481220006" sldId="2147377078"/>
        </pc:sldMkLst>
      </pc:sldChg>
      <pc:sldChg chg="del">
        <pc:chgData name="Liliana Munoz Bernal" userId="2324f3e0-d9ca-457e-9d37-4a3322601678" providerId="ADAL" clId="{A87D9486-331A-4C19-948C-E931EF0511DF}" dt="2024-11-26T23:35:27.517" v="6165" actId="47"/>
        <pc:sldMkLst>
          <pc:docMk/>
          <pc:sldMk cId="3494089760" sldId="2147377079"/>
        </pc:sldMkLst>
      </pc:sldChg>
      <pc:sldChg chg="del">
        <pc:chgData name="Liliana Munoz Bernal" userId="2324f3e0-d9ca-457e-9d37-4a3322601678" providerId="ADAL" clId="{A87D9486-331A-4C19-948C-E931EF0511DF}" dt="2024-11-26T23:35:27.547" v="6166" actId="47"/>
        <pc:sldMkLst>
          <pc:docMk/>
          <pc:sldMk cId="45448579" sldId="2147377080"/>
        </pc:sldMkLst>
      </pc:sldChg>
      <pc:sldChg chg="del">
        <pc:chgData name="Liliana Munoz Bernal" userId="2324f3e0-d9ca-457e-9d37-4a3322601678" providerId="ADAL" clId="{A87D9486-331A-4C19-948C-E931EF0511DF}" dt="2024-11-26T23:35:27.587" v="6167" actId="47"/>
        <pc:sldMkLst>
          <pc:docMk/>
          <pc:sldMk cId="3672943608" sldId="2147377081"/>
        </pc:sldMkLst>
      </pc:sldChg>
      <pc:sldChg chg="del">
        <pc:chgData name="Liliana Munoz Bernal" userId="2324f3e0-d9ca-457e-9d37-4a3322601678" providerId="ADAL" clId="{A87D9486-331A-4C19-948C-E931EF0511DF}" dt="2024-11-26T23:35:27.617" v="6168" actId="47"/>
        <pc:sldMkLst>
          <pc:docMk/>
          <pc:sldMk cId="1747721956" sldId="2147377082"/>
        </pc:sldMkLst>
      </pc:sldChg>
      <pc:sldChg chg="del">
        <pc:chgData name="Liliana Munoz Bernal" userId="2324f3e0-d9ca-457e-9d37-4a3322601678" providerId="ADAL" clId="{A87D9486-331A-4C19-948C-E931EF0511DF}" dt="2024-11-26T23:35:27.658" v="6169" actId="47"/>
        <pc:sldMkLst>
          <pc:docMk/>
          <pc:sldMk cId="4049752594" sldId="2147377083"/>
        </pc:sldMkLst>
      </pc:sldChg>
      <pc:sldChg chg="del">
        <pc:chgData name="Liliana Munoz Bernal" userId="2324f3e0-d9ca-457e-9d37-4a3322601678" providerId="ADAL" clId="{A87D9486-331A-4C19-948C-E931EF0511DF}" dt="2024-11-26T23:35:27.688" v="6170" actId="47"/>
        <pc:sldMkLst>
          <pc:docMk/>
          <pc:sldMk cId="3388497455" sldId="2147377084"/>
        </pc:sldMkLst>
      </pc:sldChg>
      <pc:sldChg chg="del">
        <pc:chgData name="Liliana Munoz Bernal" userId="2324f3e0-d9ca-457e-9d37-4a3322601678" providerId="ADAL" clId="{A87D9486-331A-4C19-948C-E931EF0511DF}" dt="2024-11-26T23:35:27.718" v="6171" actId="47"/>
        <pc:sldMkLst>
          <pc:docMk/>
          <pc:sldMk cId="2583003150" sldId="2147377085"/>
        </pc:sldMkLst>
      </pc:sldChg>
      <pc:sldChg chg="del">
        <pc:chgData name="Liliana Munoz Bernal" userId="2324f3e0-d9ca-457e-9d37-4a3322601678" providerId="ADAL" clId="{A87D9486-331A-4C19-948C-E931EF0511DF}" dt="2024-11-26T23:35:27.748" v="6172" actId="47"/>
        <pc:sldMkLst>
          <pc:docMk/>
          <pc:sldMk cId="1020815043" sldId="2147377086"/>
        </pc:sldMkLst>
      </pc:sldChg>
      <pc:sldChg chg="del">
        <pc:chgData name="Liliana Munoz Bernal" userId="2324f3e0-d9ca-457e-9d37-4a3322601678" providerId="ADAL" clId="{A87D9486-331A-4C19-948C-E931EF0511DF}" dt="2024-11-26T23:35:27.789" v="6173" actId="47"/>
        <pc:sldMkLst>
          <pc:docMk/>
          <pc:sldMk cId="163144954" sldId="2147377087"/>
        </pc:sldMkLst>
      </pc:sldChg>
      <pc:sldChg chg="del">
        <pc:chgData name="Liliana Munoz Bernal" userId="2324f3e0-d9ca-457e-9d37-4a3322601678" providerId="ADAL" clId="{A87D9486-331A-4C19-948C-E931EF0511DF}" dt="2024-11-26T23:35:27.819" v="6174" actId="47"/>
        <pc:sldMkLst>
          <pc:docMk/>
          <pc:sldMk cId="960630896" sldId="2147377088"/>
        </pc:sldMkLst>
      </pc:sldChg>
      <pc:sldChg chg="del">
        <pc:chgData name="Liliana Munoz Bernal" userId="2324f3e0-d9ca-457e-9d37-4a3322601678" providerId="ADAL" clId="{A87D9486-331A-4C19-948C-E931EF0511DF}" dt="2024-11-26T23:35:27.859" v="6175" actId="47"/>
        <pc:sldMkLst>
          <pc:docMk/>
          <pc:sldMk cId="3528353877" sldId="2147377089"/>
        </pc:sldMkLst>
      </pc:sldChg>
      <pc:sldChg chg="del">
        <pc:chgData name="Liliana Munoz Bernal" userId="2324f3e0-d9ca-457e-9d37-4a3322601678" providerId="ADAL" clId="{A87D9486-331A-4C19-948C-E931EF0511DF}" dt="2024-11-26T23:35:27.899" v="6176" actId="47"/>
        <pc:sldMkLst>
          <pc:docMk/>
          <pc:sldMk cId="232396597" sldId="2147377090"/>
        </pc:sldMkLst>
      </pc:sldChg>
      <pc:sldChg chg="del">
        <pc:chgData name="Liliana Munoz Bernal" userId="2324f3e0-d9ca-457e-9d37-4a3322601678" providerId="ADAL" clId="{A87D9486-331A-4C19-948C-E931EF0511DF}" dt="2024-11-26T23:35:27.919" v="6177" actId="47"/>
        <pc:sldMkLst>
          <pc:docMk/>
          <pc:sldMk cId="2704930527" sldId="2147377091"/>
        </pc:sldMkLst>
      </pc:sldChg>
      <pc:sldChg chg="del">
        <pc:chgData name="Liliana Munoz Bernal" userId="2324f3e0-d9ca-457e-9d37-4a3322601678" providerId="ADAL" clId="{A87D9486-331A-4C19-948C-E931EF0511DF}" dt="2024-11-26T23:35:27.949" v="6178" actId="47"/>
        <pc:sldMkLst>
          <pc:docMk/>
          <pc:sldMk cId="3529989701" sldId="2147377092"/>
        </pc:sldMkLst>
      </pc:sldChg>
      <pc:sldChg chg="del">
        <pc:chgData name="Liliana Munoz Bernal" userId="2324f3e0-d9ca-457e-9d37-4a3322601678" providerId="ADAL" clId="{A87D9486-331A-4C19-948C-E931EF0511DF}" dt="2024-11-26T23:35:27.980" v="6179" actId="47"/>
        <pc:sldMkLst>
          <pc:docMk/>
          <pc:sldMk cId="3526335944" sldId="2147377093"/>
        </pc:sldMkLst>
      </pc:sldChg>
      <pc:sldChg chg="del">
        <pc:chgData name="Liliana Munoz Bernal" userId="2324f3e0-d9ca-457e-9d37-4a3322601678" providerId="ADAL" clId="{A87D9486-331A-4C19-948C-E931EF0511DF}" dt="2024-11-26T23:35:28.020" v="6180" actId="47"/>
        <pc:sldMkLst>
          <pc:docMk/>
          <pc:sldMk cId="1106955160" sldId="2147377094"/>
        </pc:sldMkLst>
      </pc:sldChg>
      <pc:sldChg chg="del">
        <pc:chgData name="Liliana Munoz Bernal" userId="2324f3e0-d9ca-457e-9d37-4a3322601678" providerId="ADAL" clId="{A87D9486-331A-4C19-948C-E931EF0511DF}" dt="2024-11-26T23:35:28.070" v="6181" actId="47"/>
        <pc:sldMkLst>
          <pc:docMk/>
          <pc:sldMk cId="3399570088" sldId="2147377095"/>
        </pc:sldMkLst>
      </pc:sldChg>
      <pc:sldChg chg="del">
        <pc:chgData name="Liliana Munoz Bernal" userId="2324f3e0-d9ca-457e-9d37-4a3322601678" providerId="ADAL" clId="{A87D9486-331A-4C19-948C-E931EF0511DF}" dt="2024-11-26T23:35:28.090" v="6182" actId="47"/>
        <pc:sldMkLst>
          <pc:docMk/>
          <pc:sldMk cId="4127191570" sldId="2147377096"/>
        </pc:sldMkLst>
      </pc:sldChg>
      <pc:sldChg chg="del">
        <pc:chgData name="Liliana Munoz Bernal" userId="2324f3e0-d9ca-457e-9d37-4a3322601678" providerId="ADAL" clId="{A87D9486-331A-4C19-948C-E931EF0511DF}" dt="2024-11-26T23:35:28.121" v="6183" actId="47"/>
        <pc:sldMkLst>
          <pc:docMk/>
          <pc:sldMk cId="3036317258" sldId="2147377097"/>
        </pc:sldMkLst>
      </pc:sldChg>
      <pc:sldChg chg="del">
        <pc:chgData name="Liliana Munoz Bernal" userId="2324f3e0-d9ca-457e-9d37-4a3322601678" providerId="ADAL" clId="{A87D9486-331A-4C19-948C-E931EF0511DF}" dt="2024-11-26T23:35:28.159" v="6184" actId="47"/>
        <pc:sldMkLst>
          <pc:docMk/>
          <pc:sldMk cId="3137140583" sldId="2147377098"/>
        </pc:sldMkLst>
      </pc:sldChg>
      <pc:sldChg chg="del">
        <pc:chgData name="Liliana Munoz Bernal" userId="2324f3e0-d9ca-457e-9d37-4a3322601678" providerId="ADAL" clId="{A87D9486-331A-4C19-948C-E931EF0511DF}" dt="2024-11-26T23:35:28.189" v="6185" actId="47"/>
        <pc:sldMkLst>
          <pc:docMk/>
          <pc:sldMk cId="3000145884" sldId="2147377099"/>
        </pc:sldMkLst>
      </pc:sldChg>
      <pc:sldChg chg="del">
        <pc:chgData name="Liliana Munoz Bernal" userId="2324f3e0-d9ca-457e-9d37-4a3322601678" providerId="ADAL" clId="{A87D9486-331A-4C19-948C-E931EF0511DF}" dt="2024-11-26T23:35:28.221" v="6186" actId="47"/>
        <pc:sldMkLst>
          <pc:docMk/>
          <pc:sldMk cId="2597498311" sldId="2147377100"/>
        </pc:sldMkLst>
      </pc:sldChg>
      <pc:sldChg chg="del">
        <pc:chgData name="Liliana Munoz Bernal" userId="2324f3e0-d9ca-457e-9d37-4a3322601678" providerId="ADAL" clId="{A87D9486-331A-4C19-948C-E931EF0511DF}" dt="2024-11-26T23:35:29.913" v="6187" actId="47"/>
        <pc:sldMkLst>
          <pc:docMk/>
          <pc:sldMk cId="2211485590" sldId="2147377101"/>
        </pc:sldMkLst>
      </pc:sldChg>
      <pc:sldChg chg="del">
        <pc:chgData name="Liliana Munoz Bernal" userId="2324f3e0-d9ca-457e-9d37-4a3322601678" providerId="ADAL" clId="{A87D9486-331A-4C19-948C-E931EF0511DF}" dt="2024-11-26T23:35:30.434" v="6188" actId="47"/>
        <pc:sldMkLst>
          <pc:docMk/>
          <pc:sldMk cId="1298465234" sldId="2147377102"/>
        </pc:sldMkLst>
      </pc:sldChg>
      <pc:sldChg chg="del">
        <pc:chgData name="Liliana Munoz Bernal" userId="2324f3e0-d9ca-457e-9d37-4a3322601678" providerId="ADAL" clId="{A87D9486-331A-4C19-948C-E931EF0511DF}" dt="2024-11-26T23:35:30.476" v="6189" actId="47"/>
        <pc:sldMkLst>
          <pc:docMk/>
          <pc:sldMk cId="2096116976" sldId="2147377103"/>
        </pc:sldMkLst>
      </pc:sldChg>
      <pc:sldChg chg="del">
        <pc:chgData name="Liliana Munoz Bernal" userId="2324f3e0-d9ca-457e-9d37-4a3322601678" providerId="ADAL" clId="{A87D9486-331A-4C19-948C-E931EF0511DF}" dt="2024-11-26T23:35:30.506" v="6190" actId="47"/>
        <pc:sldMkLst>
          <pc:docMk/>
          <pc:sldMk cId="314359466" sldId="2147377104"/>
        </pc:sldMkLst>
      </pc:sldChg>
      <pc:sldChg chg="del">
        <pc:chgData name="Liliana Munoz Bernal" userId="2324f3e0-d9ca-457e-9d37-4a3322601678" providerId="ADAL" clId="{A87D9486-331A-4C19-948C-E931EF0511DF}" dt="2024-11-26T23:35:30.535" v="6191" actId="47"/>
        <pc:sldMkLst>
          <pc:docMk/>
          <pc:sldMk cId="1343463318" sldId="2147377105"/>
        </pc:sldMkLst>
      </pc:sldChg>
      <pc:sldChg chg="del">
        <pc:chgData name="Liliana Munoz Bernal" userId="2324f3e0-d9ca-457e-9d37-4a3322601678" providerId="ADAL" clId="{A87D9486-331A-4C19-948C-E931EF0511DF}" dt="2024-11-26T23:35:30.585" v="6192" actId="47"/>
        <pc:sldMkLst>
          <pc:docMk/>
          <pc:sldMk cId="2638388218" sldId="2147377106"/>
        </pc:sldMkLst>
      </pc:sldChg>
      <pc:sldChg chg="del">
        <pc:chgData name="Liliana Munoz Bernal" userId="2324f3e0-d9ca-457e-9d37-4a3322601678" providerId="ADAL" clId="{A87D9486-331A-4C19-948C-E931EF0511DF}" dt="2024-11-26T23:35:30.607" v="6193" actId="47"/>
        <pc:sldMkLst>
          <pc:docMk/>
          <pc:sldMk cId="3870933670" sldId="2147377107"/>
        </pc:sldMkLst>
      </pc:sldChg>
      <pc:sldChg chg="del">
        <pc:chgData name="Liliana Munoz Bernal" userId="2324f3e0-d9ca-457e-9d37-4a3322601678" providerId="ADAL" clId="{A87D9486-331A-4C19-948C-E931EF0511DF}" dt="2024-11-26T23:35:30.637" v="6194" actId="47"/>
        <pc:sldMkLst>
          <pc:docMk/>
          <pc:sldMk cId="1754906741" sldId="2147377108"/>
        </pc:sldMkLst>
      </pc:sldChg>
      <pc:sldChg chg="del">
        <pc:chgData name="Liliana Munoz Bernal" userId="2324f3e0-d9ca-457e-9d37-4a3322601678" providerId="ADAL" clId="{A87D9486-331A-4C19-948C-E931EF0511DF}" dt="2024-11-26T23:35:30.667" v="6195" actId="47"/>
        <pc:sldMkLst>
          <pc:docMk/>
          <pc:sldMk cId="462898835" sldId="2147377109"/>
        </pc:sldMkLst>
      </pc:sldChg>
      <pc:sldChg chg="del">
        <pc:chgData name="Liliana Munoz Bernal" userId="2324f3e0-d9ca-457e-9d37-4a3322601678" providerId="ADAL" clId="{A87D9486-331A-4C19-948C-E931EF0511DF}" dt="2024-11-26T23:35:30.688" v="6196" actId="47"/>
        <pc:sldMkLst>
          <pc:docMk/>
          <pc:sldMk cId="3296360487" sldId="2147377110"/>
        </pc:sldMkLst>
      </pc:sldChg>
      <pc:sldChg chg="del">
        <pc:chgData name="Liliana Munoz Bernal" userId="2324f3e0-d9ca-457e-9d37-4a3322601678" providerId="ADAL" clId="{A87D9486-331A-4C19-948C-E931EF0511DF}" dt="2024-11-26T23:35:30.728" v="6197" actId="47"/>
        <pc:sldMkLst>
          <pc:docMk/>
          <pc:sldMk cId="340422652" sldId="2147377111"/>
        </pc:sldMkLst>
      </pc:sldChg>
      <pc:sldChg chg="del">
        <pc:chgData name="Liliana Munoz Bernal" userId="2324f3e0-d9ca-457e-9d37-4a3322601678" providerId="ADAL" clId="{A87D9486-331A-4C19-948C-E931EF0511DF}" dt="2024-11-26T23:35:30.756" v="6198" actId="47"/>
        <pc:sldMkLst>
          <pc:docMk/>
          <pc:sldMk cId="49114596" sldId="2147377112"/>
        </pc:sldMkLst>
      </pc:sldChg>
      <pc:sldChg chg="del">
        <pc:chgData name="Liliana Munoz Bernal" userId="2324f3e0-d9ca-457e-9d37-4a3322601678" providerId="ADAL" clId="{A87D9486-331A-4C19-948C-E931EF0511DF}" dt="2024-11-26T23:35:30.788" v="6199" actId="47"/>
        <pc:sldMkLst>
          <pc:docMk/>
          <pc:sldMk cId="4135252094" sldId="2147377113"/>
        </pc:sldMkLst>
      </pc:sldChg>
      <pc:sldChg chg="del">
        <pc:chgData name="Liliana Munoz Bernal" userId="2324f3e0-d9ca-457e-9d37-4a3322601678" providerId="ADAL" clId="{A87D9486-331A-4C19-948C-E931EF0511DF}" dt="2024-11-26T23:35:30.828" v="6200" actId="47"/>
        <pc:sldMkLst>
          <pc:docMk/>
          <pc:sldMk cId="2081237866" sldId="2147377114"/>
        </pc:sldMkLst>
      </pc:sldChg>
      <pc:sldChg chg="del">
        <pc:chgData name="Liliana Munoz Bernal" userId="2324f3e0-d9ca-457e-9d37-4a3322601678" providerId="ADAL" clId="{A87D9486-331A-4C19-948C-E931EF0511DF}" dt="2024-11-26T23:35:30.848" v="6201" actId="47"/>
        <pc:sldMkLst>
          <pc:docMk/>
          <pc:sldMk cId="2026053124" sldId="2147377115"/>
        </pc:sldMkLst>
      </pc:sldChg>
      <pc:sldChg chg="del">
        <pc:chgData name="Liliana Munoz Bernal" userId="2324f3e0-d9ca-457e-9d37-4a3322601678" providerId="ADAL" clId="{A87D9486-331A-4C19-948C-E931EF0511DF}" dt="2024-11-26T23:35:30.899" v="6202" actId="47"/>
        <pc:sldMkLst>
          <pc:docMk/>
          <pc:sldMk cId="1258440986" sldId="2147377116"/>
        </pc:sldMkLst>
      </pc:sldChg>
      <pc:sldChg chg="del">
        <pc:chgData name="Liliana Munoz Bernal" userId="2324f3e0-d9ca-457e-9d37-4a3322601678" providerId="ADAL" clId="{A87D9486-331A-4C19-948C-E931EF0511DF}" dt="2024-11-26T23:35:30.929" v="6203" actId="47"/>
        <pc:sldMkLst>
          <pc:docMk/>
          <pc:sldMk cId="1547080965" sldId="2147377117"/>
        </pc:sldMkLst>
      </pc:sldChg>
      <pc:sldChg chg="del">
        <pc:chgData name="Liliana Munoz Bernal" userId="2324f3e0-d9ca-457e-9d37-4a3322601678" providerId="ADAL" clId="{A87D9486-331A-4C19-948C-E931EF0511DF}" dt="2024-11-26T23:35:30.949" v="6204" actId="47"/>
        <pc:sldMkLst>
          <pc:docMk/>
          <pc:sldMk cId="1521236205" sldId="2147377118"/>
        </pc:sldMkLst>
      </pc:sldChg>
      <pc:sldChg chg="del">
        <pc:chgData name="Liliana Munoz Bernal" userId="2324f3e0-d9ca-457e-9d37-4a3322601678" providerId="ADAL" clId="{A87D9486-331A-4C19-948C-E931EF0511DF}" dt="2024-11-26T23:35:30.989" v="6205" actId="47"/>
        <pc:sldMkLst>
          <pc:docMk/>
          <pc:sldMk cId="1973460245" sldId="2147377119"/>
        </pc:sldMkLst>
      </pc:sldChg>
      <pc:sldChg chg="del">
        <pc:chgData name="Liliana Munoz Bernal" userId="2324f3e0-d9ca-457e-9d37-4a3322601678" providerId="ADAL" clId="{A87D9486-331A-4C19-948C-E931EF0511DF}" dt="2024-11-26T23:35:31.029" v="6206" actId="47"/>
        <pc:sldMkLst>
          <pc:docMk/>
          <pc:sldMk cId="4056240654" sldId="2147377120"/>
        </pc:sldMkLst>
      </pc:sldChg>
      <pc:sldChg chg="del">
        <pc:chgData name="Liliana Munoz Bernal" userId="2324f3e0-d9ca-457e-9d37-4a3322601678" providerId="ADAL" clId="{A87D9486-331A-4C19-948C-E931EF0511DF}" dt="2024-11-26T23:35:31.049" v="6207" actId="47"/>
        <pc:sldMkLst>
          <pc:docMk/>
          <pc:sldMk cId="1868680628" sldId="2147377121"/>
        </pc:sldMkLst>
      </pc:sldChg>
      <pc:sldChg chg="del">
        <pc:chgData name="Liliana Munoz Bernal" userId="2324f3e0-d9ca-457e-9d37-4a3322601678" providerId="ADAL" clId="{A87D9486-331A-4C19-948C-E931EF0511DF}" dt="2024-11-26T23:35:31.090" v="6208" actId="47"/>
        <pc:sldMkLst>
          <pc:docMk/>
          <pc:sldMk cId="1524577269" sldId="2147377122"/>
        </pc:sldMkLst>
      </pc:sldChg>
      <pc:sldChg chg="del">
        <pc:chgData name="Liliana Munoz Bernal" userId="2324f3e0-d9ca-457e-9d37-4a3322601678" providerId="ADAL" clId="{A87D9486-331A-4C19-948C-E931EF0511DF}" dt="2024-11-26T23:35:31.118" v="6209" actId="47"/>
        <pc:sldMkLst>
          <pc:docMk/>
          <pc:sldMk cId="3976847420" sldId="2147377123"/>
        </pc:sldMkLst>
      </pc:sldChg>
      <pc:sldChg chg="del">
        <pc:chgData name="Liliana Munoz Bernal" userId="2324f3e0-d9ca-457e-9d37-4a3322601678" providerId="ADAL" clId="{A87D9486-331A-4C19-948C-E931EF0511DF}" dt="2024-11-26T23:35:31.150" v="6210" actId="47"/>
        <pc:sldMkLst>
          <pc:docMk/>
          <pc:sldMk cId="1286737812" sldId="2147377124"/>
        </pc:sldMkLst>
      </pc:sldChg>
      <pc:sldChg chg="del">
        <pc:chgData name="Liliana Munoz Bernal" userId="2324f3e0-d9ca-457e-9d37-4a3322601678" providerId="ADAL" clId="{A87D9486-331A-4C19-948C-E931EF0511DF}" dt="2024-11-26T23:35:31.190" v="6211" actId="47"/>
        <pc:sldMkLst>
          <pc:docMk/>
          <pc:sldMk cId="3001858059" sldId="2147377125"/>
        </pc:sldMkLst>
      </pc:sldChg>
      <pc:sldChg chg="del">
        <pc:chgData name="Liliana Munoz Bernal" userId="2324f3e0-d9ca-457e-9d37-4a3322601678" providerId="ADAL" clId="{A87D9486-331A-4C19-948C-E931EF0511DF}" dt="2024-11-26T23:35:31.218" v="6212" actId="47"/>
        <pc:sldMkLst>
          <pc:docMk/>
          <pc:sldMk cId="1656931695" sldId="2147377126"/>
        </pc:sldMkLst>
      </pc:sldChg>
      <pc:sldChg chg="del">
        <pc:chgData name="Liliana Munoz Bernal" userId="2324f3e0-d9ca-457e-9d37-4a3322601678" providerId="ADAL" clId="{A87D9486-331A-4C19-948C-E931EF0511DF}" dt="2024-11-26T23:35:31.260" v="6213" actId="47"/>
        <pc:sldMkLst>
          <pc:docMk/>
          <pc:sldMk cId="1018304766" sldId="2147377127"/>
        </pc:sldMkLst>
      </pc:sldChg>
      <pc:sldChg chg="del">
        <pc:chgData name="Liliana Munoz Bernal" userId="2324f3e0-d9ca-457e-9d37-4a3322601678" providerId="ADAL" clId="{A87D9486-331A-4C19-948C-E931EF0511DF}" dt="2024-11-26T23:35:31.301" v="6214" actId="47"/>
        <pc:sldMkLst>
          <pc:docMk/>
          <pc:sldMk cId="502067795" sldId="2147377128"/>
        </pc:sldMkLst>
      </pc:sldChg>
      <pc:sldChg chg="del">
        <pc:chgData name="Liliana Munoz Bernal" userId="2324f3e0-d9ca-457e-9d37-4a3322601678" providerId="ADAL" clId="{A87D9486-331A-4C19-948C-E931EF0511DF}" dt="2024-11-26T23:35:31.331" v="6215" actId="47"/>
        <pc:sldMkLst>
          <pc:docMk/>
          <pc:sldMk cId="3052601828" sldId="2147377129"/>
        </pc:sldMkLst>
      </pc:sldChg>
      <pc:sldChg chg="del">
        <pc:chgData name="Liliana Munoz Bernal" userId="2324f3e0-d9ca-457e-9d37-4a3322601678" providerId="ADAL" clId="{A87D9486-331A-4C19-948C-E931EF0511DF}" dt="2024-11-26T23:35:31.351" v="6216" actId="47"/>
        <pc:sldMkLst>
          <pc:docMk/>
          <pc:sldMk cId="2588621642" sldId="2147377130"/>
        </pc:sldMkLst>
      </pc:sldChg>
      <pc:sldChg chg="del">
        <pc:chgData name="Liliana Munoz Bernal" userId="2324f3e0-d9ca-457e-9d37-4a3322601678" providerId="ADAL" clId="{A87D9486-331A-4C19-948C-E931EF0511DF}" dt="2024-11-26T23:35:31.391" v="6217" actId="47"/>
        <pc:sldMkLst>
          <pc:docMk/>
          <pc:sldMk cId="2584529191" sldId="2147377131"/>
        </pc:sldMkLst>
      </pc:sldChg>
      <pc:sldChg chg="del">
        <pc:chgData name="Liliana Munoz Bernal" userId="2324f3e0-d9ca-457e-9d37-4a3322601678" providerId="ADAL" clId="{A87D9486-331A-4C19-948C-E931EF0511DF}" dt="2024-11-26T23:35:31.421" v="6218" actId="47"/>
        <pc:sldMkLst>
          <pc:docMk/>
          <pc:sldMk cId="3699407706" sldId="2147377132"/>
        </pc:sldMkLst>
      </pc:sldChg>
      <pc:sldChg chg="del">
        <pc:chgData name="Liliana Munoz Bernal" userId="2324f3e0-d9ca-457e-9d37-4a3322601678" providerId="ADAL" clId="{A87D9486-331A-4C19-948C-E931EF0511DF}" dt="2024-11-26T23:35:31.461" v="6219" actId="47"/>
        <pc:sldMkLst>
          <pc:docMk/>
          <pc:sldMk cId="2356130929" sldId="2147377133"/>
        </pc:sldMkLst>
      </pc:sldChg>
      <pc:sldChg chg="del">
        <pc:chgData name="Liliana Munoz Bernal" userId="2324f3e0-d9ca-457e-9d37-4a3322601678" providerId="ADAL" clId="{A87D9486-331A-4C19-948C-E931EF0511DF}" dt="2024-11-26T23:35:31.492" v="6220" actId="47"/>
        <pc:sldMkLst>
          <pc:docMk/>
          <pc:sldMk cId="2420579154" sldId="2147377134"/>
        </pc:sldMkLst>
      </pc:sldChg>
      <pc:sldChg chg="del">
        <pc:chgData name="Liliana Munoz Bernal" userId="2324f3e0-d9ca-457e-9d37-4a3322601678" providerId="ADAL" clId="{A87D9486-331A-4C19-948C-E931EF0511DF}" dt="2024-11-26T23:35:31.512" v="6221" actId="47"/>
        <pc:sldMkLst>
          <pc:docMk/>
          <pc:sldMk cId="3962828865" sldId="2147377135"/>
        </pc:sldMkLst>
      </pc:sldChg>
      <pc:sldChg chg="del">
        <pc:chgData name="Liliana Munoz Bernal" userId="2324f3e0-d9ca-457e-9d37-4a3322601678" providerId="ADAL" clId="{A87D9486-331A-4C19-948C-E931EF0511DF}" dt="2024-11-26T23:35:31.560" v="6222" actId="47"/>
        <pc:sldMkLst>
          <pc:docMk/>
          <pc:sldMk cId="2726697865" sldId="2147377136"/>
        </pc:sldMkLst>
      </pc:sldChg>
      <pc:sldChg chg="del">
        <pc:chgData name="Liliana Munoz Bernal" userId="2324f3e0-d9ca-457e-9d37-4a3322601678" providerId="ADAL" clId="{A87D9486-331A-4C19-948C-E931EF0511DF}" dt="2024-11-26T23:35:31.582" v="6223" actId="47"/>
        <pc:sldMkLst>
          <pc:docMk/>
          <pc:sldMk cId="270015540" sldId="2147377137"/>
        </pc:sldMkLst>
      </pc:sldChg>
      <pc:sldChg chg="del">
        <pc:chgData name="Liliana Munoz Bernal" userId="2324f3e0-d9ca-457e-9d37-4a3322601678" providerId="ADAL" clId="{A87D9486-331A-4C19-948C-E931EF0511DF}" dt="2024-11-26T23:35:31.623" v="6224" actId="47"/>
        <pc:sldMkLst>
          <pc:docMk/>
          <pc:sldMk cId="2662252630" sldId="2147377138"/>
        </pc:sldMkLst>
      </pc:sldChg>
      <pc:sldChg chg="del">
        <pc:chgData name="Liliana Munoz Bernal" userId="2324f3e0-d9ca-457e-9d37-4a3322601678" providerId="ADAL" clId="{A87D9486-331A-4C19-948C-E931EF0511DF}" dt="2024-11-26T23:35:31.653" v="6225" actId="47"/>
        <pc:sldMkLst>
          <pc:docMk/>
          <pc:sldMk cId="3655353071" sldId="2147377139"/>
        </pc:sldMkLst>
      </pc:sldChg>
      <pc:sldChg chg="del">
        <pc:chgData name="Liliana Munoz Bernal" userId="2324f3e0-d9ca-457e-9d37-4a3322601678" providerId="ADAL" clId="{A87D9486-331A-4C19-948C-E931EF0511DF}" dt="2024-11-26T23:35:31.683" v="6226" actId="47"/>
        <pc:sldMkLst>
          <pc:docMk/>
          <pc:sldMk cId="2890333981" sldId="2147377140"/>
        </pc:sldMkLst>
      </pc:sldChg>
      <pc:sldChg chg="del">
        <pc:chgData name="Liliana Munoz Bernal" userId="2324f3e0-d9ca-457e-9d37-4a3322601678" providerId="ADAL" clId="{A87D9486-331A-4C19-948C-E931EF0511DF}" dt="2024-11-26T23:35:31.714" v="6227" actId="47"/>
        <pc:sldMkLst>
          <pc:docMk/>
          <pc:sldMk cId="2534972078" sldId="2147377141"/>
        </pc:sldMkLst>
      </pc:sldChg>
      <pc:sldChg chg="del">
        <pc:chgData name="Liliana Munoz Bernal" userId="2324f3e0-d9ca-457e-9d37-4a3322601678" providerId="ADAL" clId="{A87D9486-331A-4C19-948C-E931EF0511DF}" dt="2024-11-26T23:35:31.754" v="6228" actId="47"/>
        <pc:sldMkLst>
          <pc:docMk/>
          <pc:sldMk cId="3172004805" sldId="2147377142"/>
        </pc:sldMkLst>
      </pc:sldChg>
      <pc:sldChg chg="del">
        <pc:chgData name="Liliana Munoz Bernal" userId="2324f3e0-d9ca-457e-9d37-4a3322601678" providerId="ADAL" clId="{A87D9486-331A-4C19-948C-E931EF0511DF}" dt="2024-11-26T23:35:31.774" v="6229" actId="47"/>
        <pc:sldMkLst>
          <pc:docMk/>
          <pc:sldMk cId="1522849565" sldId="2147377143"/>
        </pc:sldMkLst>
      </pc:sldChg>
      <pc:sldChg chg="del">
        <pc:chgData name="Liliana Munoz Bernal" userId="2324f3e0-d9ca-457e-9d37-4a3322601678" providerId="ADAL" clId="{A87D9486-331A-4C19-948C-E931EF0511DF}" dt="2024-11-26T23:35:31.814" v="6230" actId="47"/>
        <pc:sldMkLst>
          <pc:docMk/>
          <pc:sldMk cId="1419979516" sldId="2147377144"/>
        </pc:sldMkLst>
      </pc:sldChg>
      <pc:sldChg chg="del">
        <pc:chgData name="Liliana Munoz Bernal" userId="2324f3e0-d9ca-457e-9d37-4a3322601678" providerId="ADAL" clId="{A87D9486-331A-4C19-948C-E931EF0511DF}" dt="2024-11-26T23:35:31.845" v="6231" actId="47"/>
        <pc:sldMkLst>
          <pc:docMk/>
          <pc:sldMk cId="1444412791" sldId="2147377145"/>
        </pc:sldMkLst>
      </pc:sldChg>
      <pc:sldChg chg="del">
        <pc:chgData name="Liliana Munoz Bernal" userId="2324f3e0-d9ca-457e-9d37-4a3322601678" providerId="ADAL" clId="{A87D9486-331A-4C19-948C-E931EF0511DF}" dt="2024-11-26T23:35:31.885" v="6232" actId="47"/>
        <pc:sldMkLst>
          <pc:docMk/>
          <pc:sldMk cId="1853489529" sldId="2147377146"/>
        </pc:sldMkLst>
      </pc:sldChg>
      <pc:sldChg chg="del">
        <pc:chgData name="Liliana Munoz Bernal" userId="2324f3e0-d9ca-457e-9d37-4a3322601678" providerId="ADAL" clId="{A87D9486-331A-4C19-948C-E931EF0511DF}" dt="2024-11-26T23:35:31.915" v="6233" actId="47"/>
        <pc:sldMkLst>
          <pc:docMk/>
          <pc:sldMk cId="1918268206" sldId="2147377147"/>
        </pc:sldMkLst>
      </pc:sldChg>
      <pc:sldChg chg="del">
        <pc:chgData name="Liliana Munoz Bernal" userId="2324f3e0-d9ca-457e-9d37-4a3322601678" providerId="ADAL" clId="{A87D9486-331A-4C19-948C-E931EF0511DF}" dt="2024-11-26T23:35:31.935" v="6234" actId="47"/>
        <pc:sldMkLst>
          <pc:docMk/>
          <pc:sldMk cId="3404966237" sldId="2147377148"/>
        </pc:sldMkLst>
      </pc:sldChg>
      <pc:sldChg chg="del">
        <pc:chgData name="Liliana Munoz Bernal" userId="2324f3e0-d9ca-457e-9d37-4a3322601678" providerId="ADAL" clId="{A87D9486-331A-4C19-948C-E931EF0511DF}" dt="2024-11-26T23:35:31.985" v="6235" actId="47"/>
        <pc:sldMkLst>
          <pc:docMk/>
          <pc:sldMk cId="887323327" sldId="2147377149"/>
        </pc:sldMkLst>
      </pc:sldChg>
      <pc:sldChg chg="del">
        <pc:chgData name="Liliana Munoz Bernal" userId="2324f3e0-d9ca-457e-9d37-4a3322601678" providerId="ADAL" clId="{A87D9486-331A-4C19-948C-E931EF0511DF}" dt="2024-11-26T23:35:32.015" v="6236" actId="47"/>
        <pc:sldMkLst>
          <pc:docMk/>
          <pc:sldMk cId="2707542878" sldId="2147377150"/>
        </pc:sldMkLst>
      </pc:sldChg>
      <pc:sldChg chg="del">
        <pc:chgData name="Liliana Munoz Bernal" userId="2324f3e0-d9ca-457e-9d37-4a3322601678" providerId="ADAL" clId="{A87D9486-331A-4C19-948C-E931EF0511DF}" dt="2024-11-26T23:35:32.045" v="6237" actId="47"/>
        <pc:sldMkLst>
          <pc:docMk/>
          <pc:sldMk cId="2382004210" sldId="2147377151"/>
        </pc:sldMkLst>
      </pc:sldChg>
      <pc:sldChg chg="del">
        <pc:chgData name="Liliana Munoz Bernal" userId="2324f3e0-d9ca-457e-9d37-4a3322601678" providerId="ADAL" clId="{A87D9486-331A-4C19-948C-E931EF0511DF}" dt="2024-11-26T23:35:32.084" v="6238" actId="47"/>
        <pc:sldMkLst>
          <pc:docMk/>
          <pc:sldMk cId="1760808109" sldId="2147377152"/>
        </pc:sldMkLst>
      </pc:sldChg>
      <pc:sldChg chg="del">
        <pc:chgData name="Liliana Munoz Bernal" userId="2324f3e0-d9ca-457e-9d37-4a3322601678" providerId="ADAL" clId="{A87D9486-331A-4C19-948C-E931EF0511DF}" dt="2024-11-26T23:35:32.124" v="6239" actId="47"/>
        <pc:sldMkLst>
          <pc:docMk/>
          <pc:sldMk cId="2844504581" sldId="2147377153"/>
        </pc:sldMkLst>
      </pc:sldChg>
      <pc:sldChg chg="del">
        <pc:chgData name="Liliana Munoz Bernal" userId="2324f3e0-d9ca-457e-9d37-4a3322601678" providerId="ADAL" clId="{A87D9486-331A-4C19-948C-E931EF0511DF}" dt="2024-11-26T23:35:32.146" v="6240" actId="47"/>
        <pc:sldMkLst>
          <pc:docMk/>
          <pc:sldMk cId="3239293574" sldId="2147377154"/>
        </pc:sldMkLst>
      </pc:sldChg>
      <pc:sldChg chg="del">
        <pc:chgData name="Liliana Munoz Bernal" userId="2324f3e0-d9ca-457e-9d37-4a3322601678" providerId="ADAL" clId="{A87D9486-331A-4C19-948C-E931EF0511DF}" dt="2024-11-26T23:35:32.184" v="6241" actId="47"/>
        <pc:sldMkLst>
          <pc:docMk/>
          <pc:sldMk cId="2197928636" sldId="2147377155"/>
        </pc:sldMkLst>
      </pc:sldChg>
      <pc:sldChg chg="del">
        <pc:chgData name="Liliana Munoz Bernal" userId="2324f3e0-d9ca-457e-9d37-4a3322601678" providerId="ADAL" clId="{A87D9486-331A-4C19-948C-E931EF0511DF}" dt="2024-11-26T23:35:32.216" v="6242" actId="47"/>
        <pc:sldMkLst>
          <pc:docMk/>
          <pc:sldMk cId="2275152918" sldId="2147377156"/>
        </pc:sldMkLst>
      </pc:sldChg>
      <pc:sldChg chg="del">
        <pc:chgData name="Liliana Munoz Bernal" userId="2324f3e0-d9ca-457e-9d37-4a3322601678" providerId="ADAL" clId="{A87D9486-331A-4C19-948C-E931EF0511DF}" dt="2024-11-26T23:35:32.247" v="6243" actId="47"/>
        <pc:sldMkLst>
          <pc:docMk/>
          <pc:sldMk cId="974886156" sldId="2147377157"/>
        </pc:sldMkLst>
      </pc:sldChg>
      <pc:sldChg chg="del">
        <pc:chgData name="Liliana Munoz Bernal" userId="2324f3e0-d9ca-457e-9d37-4a3322601678" providerId="ADAL" clId="{A87D9486-331A-4C19-948C-E931EF0511DF}" dt="2024-11-26T23:35:32.285" v="6244" actId="47"/>
        <pc:sldMkLst>
          <pc:docMk/>
          <pc:sldMk cId="606062953" sldId="2147377158"/>
        </pc:sldMkLst>
      </pc:sldChg>
      <pc:sldChg chg="del">
        <pc:chgData name="Liliana Munoz Bernal" userId="2324f3e0-d9ca-457e-9d37-4a3322601678" providerId="ADAL" clId="{A87D9486-331A-4C19-948C-E931EF0511DF}" dt="2024-11-26T23:35:32.307" v="6245" actId="47"/>
        <pc:sldMkLst>
          <pc:docMk/>
          <pc:sldMk cId="1503823982" sldId="2147377159"/>
        </pc:sldMkLst>
      </pc:sldChg>
      <pc:sldChg chg="del">
        <pc:chgData name="Liliana Munoz Bernal" userId="2324f3e0-d9ca-457e-9d37-4a3322601678" providerId="ADAL" clId="{A87D9486-331A-4C19-948C-E931EF0511DF}" dt="2024-11-26T23:35:32.337" v="6246" actId="47"/>
        <pc:sldMkLst>
          <pc:docMk/>
          <pc:sldMk cId="2463092729" sldId="2147377160"/>
        </pc:sldMkLst>
      </pc:sldChg>
      <pc:sldChg chg="del">
        <pc:chgData name="Liliana Munoz Bernal" userId="2324f3e0-d9ca-457e-9d37-4a3322601678" providerId="ADAL" clId="{A87D9486-331A-4C19-948C-E931EF0511DF}" dt="2024-11-26T23:35:32.377" v="6247" actId="47"/>
        <pc:sldMkLst>
          <pc:docMk/>
          <pc:sldMk cId="3281895729" sldId="2147377161"/>
        </pc:sldMkLst>
      </pc:sldChg>
      <pc:sldChg chg="del">
        <pc:chgData name="Liliana Munoz Bernal" userId="2324f3e0-d9ca-457e-9d37-4a3322601678" providerId="ADAL" clId="{A87D9486-331A-4C19-948C-E931EF0511DF}" dt="2024-11-26T23:35:32.398" v="6248" actId="47"/>
        <pc:sldMkLst>
          <pc:docMk/>
          <pc:sldMk cId="3673246183" sldId="2147377162"/>
        </pc:sldMkLst>
      </pc:sldChg>
      <pc:sldChg chg="del">
        <pc:chgData name="Liliana Munoz Bernal" userId="2324f3e0-d9ca-457e-9d37-4a3322601678" providerId="ADAL" clId="{A87D9486-331A-4C19-948C-E931EF0511DF}" dt="2024-11-26T23:35:32.438" v="6249" actId="47"/>
        <pc:sldMkLst>
          <pc:docMk/>
          <pc:sldMk cId="4196558927" sldId="2147377163"/>
        </pc:sldMkLst>
      </pc:sldChg>
      <pc:sldChg chg="del">
        <pc:chgData name="Liliana Munoz Bernal" userId="2324f3e0-d9ca-457e-9d37-4a3322601678" providerId="ADAL" clId="{A87D9486-331A-4C19-948C-E931EF0511DF}" dt="2024-11-26T23:35:32.478" v="6250" actId="47"/>
        <pc:sldMkLst>
          <pc:docMk/>
          <pc:sldMk cId="2857310906" sldId="2147377164"/>
        </pc:sldMkLst>
      </pc:sldChg>
      <pc:sldChg chg="del">
        <pc:chgData name="Liliana Munoz Bernal" userId="2324f3e0-d9ca-457e-9d37-4a3322601678" providerId="ADAL" clId="{A87D9486-331A-4C19-948C-E931EF0511DF}" dt="2024-11-26T23:35:32.506" v="6251" actId="47"/>
        <pc:sldMkLst>
          <pc:docMk/>
          <pc:sldMk cId="525037913" sldId="2147377165"/>
        </pc:sldMkLst>
      </pc:sldChg>
      <pc:sldChg chg="del">
        <pc:chgData name="Liliana Munoz Bernal" userId="2324f3e0-d9ca-457e-9d37-4a3322601678" providerId="ADAL" clId="{A87D9486-331A-4C19-948C-E931EF0511DF}" dt="2024-11-26T23:35:32.536" v="6252" actId="47"/>
        <pc:sldMkLst>
          <pc:docMk/>
          <pc:sldMk cId="3485961570" sldId="2147377166"/>
        </pc:sldMkLst>
      </pc:sldChg>
      <pc:sldChg chg="del">
        <pc:chgData name="Liliana Munoz Bernal" userId="2324f3e0-d9ca-457e-9d37-4a3322601678" providerId="ADAL" clId="{A87D9486-331A-4C19-948C-E931EF0511DF}" dt="2024-11-26T23:35:32.593" v="6253" actId="47"/>
        <pc:sldMkLst>
          <pc:docMk/>
          <pc:sldMk cId="2677115498" sldId="2147377167"/>
        </pc:sldMkLst>
      </pc:sldChg>
      <pc:sldChg chg="del">
        <pc:chgData name="Liliana Munoz Bernal" userId="2324f3e0-d9ca-457e-9d37-4a3322601678" providerId="ADAL" clId="{A87D9486-331A-4C19-948C-E931EF0511DF}" dt="2024-11-26T23:35:32.609" v="6254" actId="47"/>
        <pc:sldMkLst>
          <pc:docMk/>
          <pc:sldMk cId="1179312214" sldId="2147377168"/>
        </pc:sldMkLst>
      </pc:sldChg>
      <pc:sldChg chg="del">
        <pc:chgData name="Liliana Munoz Bernal" userId="2324f3e0-d9ca-457e-9d37-4a3322601678" providerId="ADAL" clId="{A87D9486-331A-4C19-948C-E931EF0511DF}" dt="2024-11-26T23:35:32.640" v="6255" actId="47"/>
        <pc:sldMkLst>
          <pc:docMk/>
          <pc:sldMk cId="414959942" sldId="2147377169"/>
        </pc:sldMkLst>
      </pc:sldChg>
      <pc:sldChg chg="del">
        <pc:chgData name="Liliana Munoz Bernal" userId="2324f3e0-d9ca-457e-9d37-4a3322601678" providerId="ADAL" clId="{A87D9486-331A-4C19-948C-E931EF0511DF}" dt="2024-11-26T23:35:32.662" v="6256" actId="47"/>
        <pc:sldMkLst>
          <pc:docMk/>
          <pc:sldMk cId="3640371760" sldId="2147377170"/>
        </pc:sldMkLst>
      </pc:sldChg>
      <pc:sldChg chg="del">
        <pc:chgData name="Liliana Munoz Bernal" userId="2324f3e0-d9ca-457e-9d37-4a3322601678" providerId="ADAL" clId="{A87D9486-331A-4C19-948C-E931EF0511DF}" dt="2024-11-26T23:35:32.693" v="6257" actId="47"/>
        <pc:sldMkLst>
          <pc:docMk/>
          <pc:sldMk cId="2079100525" sldId="2147377171"/>
        </pc:sldMkLst>
      </pc:sldChg>
      <pc:sldChg chg="del">
        <pc:chgData name="Liliana Munoz Bernal" userId="2324f3e0-d9ca-457e-9d37-4a3322601678" providerId="ADAL" clId="{A87D9486-331A-4C19-948C-E931EF0511DF}" dt="2024-11-26T23:35:32.725" v="6258" actId="47"/>
        <pc:sldMkLst>
          <pc:docMk/>
          <pc:sldMk cId="46289775" sldId="2147377172"/>
        </pc:sldMkLst>
      </pc:sldChg>
      <pc:sldChg chg="del">
        <pc:chgData name="Liliana Munoz Bernal" userId="2324f3e0-d9ca-457e-9d37-4a3322601678" providerId="ADAL" clId="{A87D9486-331A-4C19-948C-E931EF0511DF}" dt="2024-11-26T23:35:32.762" v="6259" actId="47"/>
        <pc:sldMkLst>
          <pc:docMk/>
          <pc:sldMk cId="2063375419" sldId="2147377173"/>
        </pc:sldMkLst>
      </pc:sldChg>
      <pc:sldChg chg="del">
        <pc:chgData name="Liliana Munoz Bernal" userId="2324f3e0-d9ca-457e-9d37-4a3322601678" providerId="ADAL" clId="{A87D9486-331A-4C19-948C-E931EF0511DF}" dt="2024-11-26T23:35:32.794" v="6260" actId="47"/>
        <pc:sldMkLst>
          <pc:docMk/>
          <pc:sldMk cId="1232845396" sldId="2147377174"/>
        </pc:sldMkLst>
      </pc:sldChg>
      <pc:sldChg chg="del">
        <pc:chgData name="Liliana Munoz Bernal" userId="2324f3e0-d9ca-457e-9d37-4a3322601678" providerId="ADAL" clId="{A87D9486-331A-4C19-948C-E931EF0511DF}" dt="2024-11-26T23:35:32.837" v="6261" actId="47"/>
        <pc:sldMkLst>
          <pc:docMk/>
          <pc:sldMk cId="768382544" sldId="2147377175"/>
        </pc:sldMkLst>
      </pc:sldChg>
      <pc:sldChg chg="del">
        <pc:chgData name="Liliana Munoz Bernal" userId="2324f3e0-d9ca-457e-9d37-4a3322601678" providerId="ADAL" clId="{A87D9486-331A-4C19-948C-E931EF0511DF}" dt="2024-11-26T23:35:32.862" v="6262" actId="47"/>
        <pc:sldMkLst>
          <pc:docMk/>
          <pc:sldMk cId="1087757832" sldId="2147377176"/>
        </pc:sldMkLst>
      </pc:sldChg>
      <pc:sldChg chg="del">
        <pc:chgData name="Liliana Munoz Bernal" userId="2324f3e0-d9ca-457e-9d37-4a3322601678" providerId="ADAL" clId="{A87D9486-331A-4C19-948C-E931EF0511DF}" dt="2024-11-26T23:35:32.909" v="6263" actId="47"/>
        <pc:sldMkLst>
          <pc:docMk/>
          <pc:sldMk cId="2664443293" sldId="2147377177"/>
        </pc:sldMkLst>
      </pc:sldChg>
      <pc:sldChg chg="del">
        <pc:chgData name="Liliana Munoz Bernal" userId="2324f3e0-d9ca-457e-9d37-4a3322601678" providerId="ADAL" clId="{A87D9486-331A-4C19-948C-E931EF0511DF}" dt="2024-11-26T23:35:32.925" v="6264" actId="47"/>
        <pc:sldMkLst>
          <pc:docMk/>
          <pc:sldMk cId="3580008436" sldId="2147377178"/>
        </pc:sldMkLst>
      </pc:sldChg>
      <pc:sldChg chg="del">
        <pc:chgData name="Liliana Munoz Bernal" userId="2324f3e0-d9ca-457e-9d37-4a3322601678" providerId="ADAL" clId="{A87D9486-331A-4C19-948C-E931EF0511DF}" dt="2024-11-26T23:35:32.963" v="6265" actId="47"/>
        <pc:sldMkLst>
          <pc:docMk/>
          <pc:sldMk cId="2681683838" sldId="2147377179"/>
        </pc:sldMkLst>
      </pc:sldChg>
      <pc:sldChg chg="del">
        <pc:chgData name="Liliana Munoz Bernal" userId="2324f3e0-d9ca-457e-9d37-4a3322601678" providerId="ADAL" clId="{A87D9486-331A-4C19-948C-E931EF0511DF}" dt="2024-11-26T23:35:32.994" v="6266" actId="47"/>
        <pc:sldMkLst>
          <pc:docMk/>
          <pc:sldMk cId="61191678" sldId="2147377180"/>
        </pc:sldMkLst>
      </pc:sldChg>
      <pc:sldChg chg="del">
        <pc:chgData name="Liliana Munoz Bernal" userId="2324f3e0-d9ca-457e-9d37-4a3322601678" providerId="ADAL" clId="{A87D9486-331A-4C19-948C-E931EF0511DF}" dt="2024-11-26T23:35:33.025" v="6267" actId="47"/>
        <pc:sldMkLst>
          <pc:docMk/>
          <pc:sldMk cId="2913237475" sldId="2147377181"/>
        </pc:sldMkLst>
      </pc:sldChg>
      <pc:sldChg chg="del">
        <pc:chgData name="Liliana Munoz Bernal" userId="2324f3e0-d9ca-457e-9d37-4a3322601678" providerId="ADAL" clId="{A87D9486-331A-4C19-948C-E931EF0511DF}" dt="2024-11-26T23:35:33.063" v="6268" actId="47"/>
        <pc:sldMkLst>
          <pc:docMk/>
          <pc:sldMk cId="2313471295" sldId="2147377182"/>
        </pc:sldMkLst>
      </pc:sldChg>
      <pc:sldChg chg="del">
        <pc:chgData name="Liliana Munoz Bernal" userId="2324f3e0-d9ca-457e-9d37-4a3322601678" providerId="ADAL" clId="{A87D9486-331A-4C19-948C-E931EF0511DF}" dt="2024-11-26T23:35:33.100" v="6269" actId="47"/>
        <pc:sldMkLst>
          <pc:docMk/>
          <pc:sldMk cId="3279644199" sldId="2147377183"/>
        </pc:sldMkLst>
      </pc:sldChg>
      <pc:sldChg chg="del">
        <pc:chgData name="Liliana Munoz Bernal" userId="2324f3e0-d9ca-457e-9d37-4a3322601678" providerId="ADAL" clId="{A87D9486-331A-4C19-948C-E931EF0511DF}" dt="2024-11-26T23:35:33.147" v="6270" actId="47"/>
        <pc:sldMkLst>
          <pc:docMk/>
          <pc:sldMk cId="2476839862" sldId="2147377184"/>
        </pc:sldMkLst>
      </pc:sldChg>
      <pc:sldChg chg="del">
        <pc:chgData name="Liliana Munoz Bernal" userId="2324f3e0-d9ca-457e-9d37-4a3322601678" providerId="ADAL" clId="{A87D9486-331A-4C19-948C-E931EF0511DF}" dt="2024-11-26T23:35:33.163" v="6271" actId="47"/>
        <pc:sldMkLst>
          <pc:docMk/>
          <pc:sldMk cId="2338084024" sldId="2147377185"/>
        </pc:sldMkLst>
      </pc:sldChg>
      <pc:sldChg chg="del">
        <pc:chgData name="Liliana Munoz Bernal" userId="2324f3e0-d9ca-457e-9d37-4a3322601678" providerId="ADAL" clId="{A87D9486-331A-4C19-948C-E931EF0511DF}" dt="2024-11-26T23:35:33.194" v="6272" actId="47"/>
        <pc:sldMkLst>
          <pc:docMk/>
          <pc:sldMk cId="3918721668" sldId="2147377186"/>
        </pc:sldMkLst>
      </pc:sldChg>
      <pc:sldChg chg="del">
        <pc:chgData name="Liliana Munoz Bernal" userId="2324f3e0-d9ca-457e-9d37-4a3322601678" providerId="ADAL" clId="{A87D9486-331A-4C19-948C-E931EF0511DF}" dt="2024-11-26T23:35:33.241" v="6273" actId="47"/>
        <pc:sldMkLst>
          <pc:docMk/>
          <pc:sldMk cId="366163450" sldId="2147377187"/>
        </pc:sldMkLst>
      </pc:sldChg>
      <pc:sldChg chg="del">
        <pc:chgData name="Liliana Munoz Bernal" userId="2324f3e0-d9ca-457e-9d37-4a3322601678" providerId="ADAL" clId="{A87D9486-331A-4C19-948C-E931EF0511DF}" dt="2024-11-26T23:35:33.263" v="6274" actId="47"/>
        <pc:sldMkLst>
          <pc:docMk/>
          <pc:sldMk cId="2389210433" sldId="2147377188"/>
        </pc:sldMkLst>
      </pc:sldChg>
      <pc:sldChg chg="del">
        <pc:chgData name="Liliana Munoz Bernal" userId="2324f3e0-d9ca-457e-9d37-4a3322601678" providerId="ADAL" clId="{A87D9486-331A-4C19-948C-E931EF0511DF}" dt="2024-11-26T23:35:33.294" v="6275" actId="47"/>
        <pc:sldMkLst>
          <pc:docMk/>
          <pc:sldMk cId="2478689119" sldId="2147377189"/>
        </pc:sldMkLst>
      </pc:sldChg>
      <pc:sldChg chg="del">
        <pc:chgData name="Liliana Munoz Bernal" userId="2324f3e0-d9ca-457e-9d37-4a3322601678" providerId="ADAL" clId="{A87D9486-331A-4C19-948C-E931EF0511DF}" dt="2024-11-26T23:35:33.341" v="6276" actId="47"/>
        <pc:sldMkLst>
          <pc:docMk/>
          <pc:sldMk cId="419837732" sldId="2147377190"/>
        </pc:sldMkLst>
      </pc:sldChg>
      <pc:sldChg chg="del">
        <pc:chgData name="Liliana Munoz Bernal" userId="2324f3e0-d9ca-457e-9d37-4a3322601678" providerId="ADAL" clId="{A87D9486-331A-4C19-948C-E931EF0511DF}" dt="2024-11-26T23:35:33.363" v="6277" actId="47"/>
        <pc:sldMkLst>
          <pc:docMk/>
          <pc:sldMk cId="3318981204" sldId="2147377191"/>
        </pc:sldMkLst>
      </pc:sldChg>
      <pc:sldChg chg="del">
        <pc:chgData name="Liliana Munoz Bernal" userId="2324f3e0-d9ca-457e-9d37-4a3322601678" providerId="ADAL" clId="{A87D9486-331A-4C19-948C-E931EF0511DF}" dt="2024-11-26T23:35:33.379" v="6278" actId="47"/>
        <pc:sldMkLst>
          <pc:docMk/>
          <pc:sldMk cId="2451222182" sldId="2147377192"/>
        </pc:sldMkLst>
      </pc:sldChg>
      <pc:sldChg chg="del">
        <pc:chgData name="Liliana Munoz Bernal" userId="2324f3e0-d9ca-457e-9d37-4a3322601678" providerId="ADAL" clId="{A87D9486-331A-4C19-948C-E931EF0511DF}" dt="2024-11-26T23:35:33.426" v="6279" actId="47"/>
        <pc:sldMkLst>
          <pc:docMk/>
          <pc:sldMk cId="3528969243" sldId="2147377193"/>
        </pc:sldMkLst>
      </pc:sldChg>
      <pc:sldChg chg="del">
        <pc:chgData name="Liliana Munoz Bernal" userId="2324f3e0-d9ca-457e-9d37-4a3322601678" providerId="ADAL" clId="{A87D9486-331A-4C19-948C-E931EF0511DF}" dt="2024-11-26T23:35:33.464" v="6280" actId="47"/>
        <pc:sldMkLst>
          <pc:docMk/>
          <pc:sldMk cId="1183195716" sldId="2147377194"/>
        </pc:sldMkLst>
      </pc:sldChg>
      <pc:sldChg chg="del">
        <pc:chgData name="Liliana Munoz Bernal" userId="2324f3e0-d9ca-457e-9d37-4a3322601678" providerId="ADAL" clId="{A87D9486-331A-4C19-948C-E931EF0511DF}" dt="2024-11-26T23:35:33.479" v="6281" actId="47"/>
        <pc:sldMkLst>
          <pc:docMk/>
          <pc:sldMk cId="3269321140" sldId="2147377195"/>
        </pc:sldMkLst>
      </pc:sldChg>
      <pc:sldChg chg="del">
        <pc:chgData name="Liliana Munoz Bernal" userId="2324f3e0-d9ca-457e-9d37-4a3322601678" providerId="ADAL" clId="{A87D9486-331A-4C19-948C-E931EF0511DF}" dt="2024-11-26T23:35:33.526" v="6282" actId="47"/>
        <pc:sldMkLst>
          <pc:docMk/>
          <pc:sldMk cId="2424824237" sldId="2147377196"/>
        </pc:sldMkLst>
      </pc:sldChg>
      <pc:sldChg chg="del">
        <pc:chgData name="Liliana Munoz Bernal" userId="2324f3e0-d9ca-457e-9d37-4a3322601678" providerId="ADAL" clId="{A87D9486-331A-4C19-948C-E931EF0511DF}" dt="2024-11-26T23:35:33.564" v="6283" actId="47"/>
        <pc:sldMkLst>
          <pc:docMk/>
          <pc:sldMk cId="736969087" sldId="2147377197"/>
        </pc:sldMkLst>
      </pc:sldChg>
      <pc:sldChg chg="del">
        <pc:chgData name="Liliana Munoz Bernal" userId="2324f3e0-d9ca-457e-9d37-4a3322601678" providerId="ADAL" clId="{A87D9486-331A-4C19-948C-E931EF0511DF}" dt="2024-11-26T23:35:33.580" v="6284" actId="47"/>
        <pc:sldMkLst>
          <pc:docMk/>
          <pc:sldMk cId="3621083313" sldId="2147377198"/>
        </pc:sldMkLst>
      </pc:sldChg>
      <pc:sldChg chg="del">
        <pc:chgData name="Liliana Munoz Bernal" userId="2324f3e0-d9ca-457e-9d37-4a3322601678" providerId="ADAL" clId="{A87D9486-331A-4C19-948C-E931EF0511DF}" dt="2024-11-26T23:35:33.611" v="6285" actId="47"/>
        <pc:sldMkLst>
          <pc:docMk/>
          <pc:sldMk cId="2225664937" sldId="2147377199"/>
        </pc:sldMkLst>
      </pc:sldChg>
      <pc:sldChg chg="del">
        <pc:chgData name="Liliana Munoz Bernal" userId="2324f3e0-d9ca-457e-9d37-4a3322601678" providerId="ADAL" clId="{A87D9486-331A-4C19-948C-E931EF0511DF}" dt="2024-11-26T23:35:33.664" v="6286" actId="47"/>
        <pc:sldMkLst>
          <pc:docMk/>
          <pc:sldMk cId="4267750887" sldId="2147377200"/>
        </pc:sldMkLst>
      </pc:sldChg>
      <pc:sldChg chg="del">
        <pc:chgData name="Liliana Munoz Bernal" userId="2324f3e0-d9ca-457e-9d37-4a3322601678" providerId="ADAL" clId="{A87D9486-331A-4C19-948C-E931EF0511DF}" dt="2024-11-26T23:35:33.680" v="6287" actId="47"/>
        <pc:sldMkLst>
          <pc:docMk/>
          <pc:sldMk cId="756435119" sldId="2147377201"/>
        </pc:sldMkLst>
      </pc:sldChg>
      <pc:sldChg chg="del">
        <pc:chgData name="Liliana Munoz Bernal" userId="2324f3e0-d9ca-457e-9d37-4a3322601678" providerId="ADAL" clId="{A87D9486-331A-4C19-948C-E931EF0511DF}" dt="2024-11-26T23:35:33.711" v="6288" actId="47"/>
        <pc:sldMkLst>
          <pc:docMk/>
          <pc:sldMk cId="352011596" sldId="2147377202"/>
        </pc:sldMkLst>
      </pc:sldChg>
      <pc:sldChg chg="del">
        <pc:chgData name="Liliana Munoz Bernal" userId="2324f3e0-d9ca-457e-9d37-4a3322601678" providerId="ADAL" clId="{A87D9486-331A-4C19-948C-E931EF0511DF}" dt="2024-11-26T23:35:33.749" v="6289" actId="47"/>
        <pc:sldMkLst>
          <pc:docMk/>
          <pc:sldMk cId="1795610487" sldId="2147377203"/>
        </pc:sldMkLst>
      </pc:sldChg>
      <pc:sldChg chg="del">
        <pc:chgData name="Liliana Munoz Bernal" userId="2324f3e0-d9ca-457e-9d37-4a3322601678" providerId="ADAL" clId="{A87D9486-331A-4C19-948C-E931EF0511DF}" dt="2024-11-26T23:35:33.796" v="6290" actId="47"/>
        <pc:sldMkLst>
          <pc:docMk/>
          <pc:sldMk cId="585341997" sldId="2147377204"/>
        </pc:sldMkLst>
      </pc:sldChg>
      <pc:sldChg chg="del">
        <pc:chgData name="Liliana Munoz Bernal" userId="2324f3e0-d9ca-457e-9d37-4a3322601678" providerId="ADAL" clId="{A87D9486-331A-4C19-948C-E931EF0511DF}" dt="2024-11-26T23:35:34.737" v="6291" actId="47"/>
        <pc:sldMkLst>
          <pc:docMk/>
          <pc:sldMk cId="267450248" sldId="2147377205"/>
        </pc:sldMkLst>
      </pc:sldChg>
      <pc:sldChg chg="del">
        <pc:chgData name="Liliana Munoz Bernal" userId="2324f3e0-d9ca-457e-9d37-4a3322601678" providerId="ADAL" clId="{A87D9486-331A-4C19-948C-E931EF0511DF}" dt="2024-11-26T23:35:35.242" v="6292" actId="47"/>
        <pc:sldMkLst>
          <pc:docMk/>
          <pc:sldMk cId="9977866" sldId="2147377206"/>
        </pc:sldMkLst>
      </pc:sldChg>
      <pc:sldChg chg="del">
        <pc:chgData name="Liliana Munoz Bernal" userId="2324f3e0-d9ca-457e-9d37-4a3322601678" providerId="ADAL" clId="{A87D9486-331A-4C19-948C-E931EF0511DF}" dt="2024-11-26T23:35:35.274" v="6293" actId="47"/>
        <pc:sldMkLst>
          <pc:docMk/>
          <pc:sldMk cId="3451373084" sldId="2147377207"/>
        </pc:sldMkLst>
      </pc:sldChg>
      <pc:sldChg chg="del">
        <pc:chgData name="Liliana Munoz Bernal" userId="2324f3e0-d9ca-457e-9d37-4a3322601678" providerId="ADAL" clId="{A87D9486-331A-4C19-948C-E931EF0511DF}" dt="2024-11-26T23:35:35.327" v="6294" actId="47"/>
        <pc:sldMkLst>
          <pc:docMk/>
          <pc:sldMk cId="3331121921" sldId="2147377208"/>
        </pc:sldMkLst>
      </pc:sldChg>
      <pc:sldChg chg="del">
        <pc:chgData name="Liliana Munoz Bernal" userId="2324f3e0-d9ca-457e-9d37-4a3322601678" providerId="ADAL" clId="{A87D9486-331A-4C19-948C-E931EF0511DF}" dt="2024-11-26T23:35:35.343" v="6295" actId="47"/>
        <pc:sldMkLst>
          <pc:docMk/>
          <pc:sldMk cId="519498377" sldId="2147377209"/>
        </pc:sldMkLst>
      </pc:sldChg>
      <pc:sldChg chg="del">
        <pc:chgData name="Liliana Munoz Bernal" userId="2324f3e0-d9ca-457e-9d37-4a3322601678" providerId="ADAL" clId="{A87D9486-331A-4C19-948C-E931EF0511DF}" dt="2024-11-26T23:35:35.374" v="6296" actId="47"/>
        <pc:sldMkLst>
          <pc:docMk/>
          <pc:sldMk cId="1814869599" sldId="2147377210"/>
        </pc:sldMkLst>
      </pc:sldChg>
      <pc:sldChg chg="del">
        <pc:chgData name="Liliana Munoz Bernal" userId="2324f3e0-d9ca-457e-9d37-4a3322601678" providerId="ADAL" clId="{A87D9486-331A-4C19-948C-E931EF0511DF}" dt="2024-11-26T23:35:35.405" v="6297" actId="47"/>
        <pc:sldMkLst>
          <pc:docMk/>
          <pc:sldMk cId="1278582093" sldId="2147377211"/>
        </pc:sldMkLst>
      </pc:sldChg>
      <pc:sldChg chg="del">
        <pc:chgData name="Liliana Munoz Bernal" userId="2324f3e0-d9ca-457e-9d37-4a3322601678" providerId="ADAL" clId="{A87D9486-331A-4C19-948C-E931EF0511DF}" dt="2024-11-26T23:35:35.443" v="6298" actId="47"/>
        <pc:sldMkLst>
          <pc:docMk/>
          <pc:sldMk cId="2612281567" sldId="2147377212"/>
        </pc:sldMkLst>
      </pc:sldChg>
      <pc:sldChg chg="del">
        <pc:chgData name="Liliana Munoz Bernal" userId="2324f3e0-d9ca-457e-9d37-4a3322601678" providerId="ADAL" clId="{A87D9486-331A-4C19-948C-E931EF0511DF}" dt="2024-11-26T23:35:35.474" v="6299" actId="47"/>
        <pc:sldMkLst>
          <pc:docMk/>
          <pc:sldMk cId="295829267" sldId="2147377213"/>
        </pc:sldMkLst>
      </pc:sldChg>
      <pc:sldChg chg="del">
        <pc:chgData name="Liliana Munoz Bernal" userId="2324f3e0-d9ca-457e-9d37-4a3322601678" providerId="ADAL" clId="{A87D9486-331A-4C19-948C-E931EF0511DF}" dt="2024-11-26T23:35:35.521" v="6300" actId="47"/>
        <pc:sldMkLst>
          <pc:docMk/>
          <pc:sldMk cId="985129565" sldId="2147377214"/>
        </pc:sldMkLst>
      </pc:sldChg>
      <pc:sldChg chg="del">
        <pc:chgData name="Liliana Munoz Bernal" userId="2324f3e0-d9ca-457e-9d37-4a3322601678" providerId="ADAL" clId="{A87D9486-331A-4C19-948C-E931EF0511DF}" dt="2024-11-26T23:35:35.543" v="6301" actId="47"/>
        <pc:sldMkLst>
          <pc:docMk/>
          <pc:sldMk cId="1702530300" sldId="2147377215"/>
        </pc:sldMkLst>
      </pc:sldChg>
      <pc:sldChg chg="del">
        <pc:chgData name="Liliana Munoz Bernal" userId="2324f3e0-d9ca-457e-9d37-4a3322601678" providerId="ADAL" clId="{A87D9486-331A-4C19-948C-E931EF0511DF}" dt="2024-11-26T23:35:35.574" v="6302" actId="47"/>
        <pc:sldMkLst>
          <pc:docMk/>
          <pc:sldMk cId="518932388" sldId="2147377216"/>
        </pc:sldMkLst>
      </pc:sldChg>
      <pc:sldChg chg="del">
        <pc:chgData name="Liliana Munoz Bernal" userId="2324f3e0-d9ca-457e-9d37-4a3322601678" providerId="ADAL" clId="{A87D9486-331A-4C19-948C-E931EF0511DF}" dt="2024-11-26T23:35:35.606" v="6303" actId="47"/>
        <pc:sldMkLst>
          <pc:docMk/>
          <pc:sldMk cId="3872097183" sldId="2147377217"/>
        </pc:sldMkLst>
      </pc:sldChg>
      <pc:sldChg chg="del">
        <pc:chgData name="Liliana Munoz Bernal" userId="2324f3e0-d9ca-457e-9d37-4a3322601678" providerId="ADAL" clId="{A87D9486-331A-4C19-948C-E931EF0511DF}" dt="2024-11-26T23:35:35.643" v="6304" actId="47"/>
        <pc:sldMkLst>
          <pc:docMk/>
          <pc:sldMk cId="416417847" sldId="2147377218"/>
        </pc:sldMkLst>
      </pc:sldChg>
      <pc:sldChg chg="del">
        <pc:chgData name="Liliana Munoz Bernal" userId="2324f3e0-d9ca-457e-9d37-4a3322601678" providerId="ADAL" clId="{A87D9486-331A-4C19-948C-E931EF0511DF}" dt="2024-11-26T23:35:35.674" v="6305" actId="47"/>
        <pc:sldMkLst>
          <pc:docMk/>
          <pc:sldMk cId="3035756128" sldId="2147377219"/>
        </pc:sldMkLst>
      </pc:sldChg>
      <pc:sldChg chg="del">
        <pc:chgData name="Liliana Munoz Bernal" userId="2324f3e0-d9ca-457e-9d37-4a3322601678" providerId="ADAL" clId="{A87D9486-331A-4C19-948C-E931EF0511DF}" dt="2024-11-26T23:35:35.706" v="6306" actId="47"/>
        <pc:sldMkLst>
          <pc:docMk/>
          <pc:sldMk cId="2117628615" sldId="2147377220"/>
        </pc:sldMkLst>
      </pc:sldChg>
      <pc:sldChg chg="del">
        <pc:chgData name="Liliana Munoz Bernal" userId="2324f3e0-d9ca-457e-9d37-4a3322601678" providerId="ADAL" clId="{A87D9486-331A-4C19-948C-E931EF0511DF}" dt="2024-11-26T23:35:35.743" v="6307" actId="47"/>
        <pc:sldMkLst>
          <pc:docMk/>
          <pc:sldMk cId="591428401" sldId="2147377221"/>
        </pc:sldMkLst>
      </pc:sldChg>
      <pc:sldChg chg="del">
        <pc:chgData name="Liliana Munoz Bernal" userId="2324f3e0-d9ca-457e-9d37-4a3322601678" providerId="ADAL" clId="{A87D9486-331A-4C19-948C-E931EF0511DF}" dt="2024-11-26T23:35:35.775" v="6308" actId="47"/>
        <pc:sldMkLst>
          <pc:docMk/>
          <pc:sldMk cId="4079464922" sldId="2147377222"/>
        </pc:sldMkLst>
      </pc:sldChg>
      <pc:sldChg chg="del">
        <pc:chgData name="Liliana Munoz Bernal" userId="2324f3e0-d9ca-457e-9d37-4a3322601678" providerId="ADAL" clId="{A87D9486-331A-4C19-948C-E931EF0511DF}" dt="2024-11-26T23:35:35.806" v="6309" actId="47"/>
        <pc:sldMkLst>
          <pc:docMk/>
          <pc:sldMk cId="436077319" sldId="2147377223"/>
        </pc:sldMkLst>
      </pc:sldChg>
      <pc:sldChg chg="del">
        <pc:chgData name="Liliana Munoz Bernal" userId="2324f3e0-d9ca-457e-9d37-4a3322601678" providerId="ADAL" clId="{A87D9486-331A-4C19-948C-E931EF0511DF}" dt="2024-11-26T23:35:35.844" v="6310" actId="47"/>
        <pc:sldMkLst>
          <pc:docMk/>
          <pc:sldMk cId="1213969078" sldId="2147377224"/>
        </pc:sldMkLst>
      </pc:sldChg>
      <pc:sldChg chg="del">
        <pc:chgData name="Liliana Munoz Bernal" userId="2324f3e0-d9ca-457e-9d37-4a3322601678" providerId="ADAL" clId="{A87D9486-331A-4C19-948C-E931EF0511DF}" dt="2024-11-26T23:35:35.890" v="6311" actId="47"/>
        <pc:sldMkLst>
          <pc:docMk/>
          <pc:sldMk cId="3927683828" sldId="2147377225"/>
        </pc:sldMkLst>
      </pc:sldChg>
      <pc:sldChg chg="del">
        <pc:chgData name="Liliana Munoz Bernal" userId="2324f3e0-d9ca-457e-9d37-4a3322601678" providerId="ADAL" clId="{A87D9486-331A-4C19-948C-E931EF0511DF}" dt="2024-11-26T23:35:35.922" v="6312" actId="47"/>
        <pc:sldMkLst>
          <pc:docMk/>
          <pc:sldMk cId="2253964888" sldId="2147377226"/>
        </pc:sldMkLst>
      </pc:sldChg>
      <pc:sldChg chg="del">
        <pc:chgData name="Liliana Munoz Bernal" userId="2324f3e0-d9ca-457e-9d37-4a3322601678" providerId="ADAL" clId="{A87D9486-331A-4C19-948C-E931EF0511DF}" dt="2024-11-26T23:35:35.944" v="6313" actId="47"/>
        <pc:sldMkLst>
          <pc:docMk/>
          <pc:sldMk cId="3219008633" sldId="2147377227"/>
        </pc:sldMkLst>
      </pc:sldChg>
      <pc:sldChg chg="del">
        <pc:chgData name="Liliana Munoz Bernal" userId="2324f3e0-d9ca-457e-9d37-4a3322601678" providerId="ADAL" clId="{A87D9486-331A-4C19-948C-E931EF0511DF}" dt="2024-11-26T23:35:35.959" v="6314" actId="47"/>
        <pc:sldMkLst>
          <pc:docMk/>
          <pc:sldMk cId="3849603667" sldId="2147377228"/>
        </pc:sldMkLst>
      </pc:sldChg>
      <pc:sldChg chg="del">
        <pc:chgData name="Liliana Munoz Bernal" userId="2324f3e0-d9ca-457e-9d37-4a3322601678" providerId="ADAL" clId="{A87D9486-331A-4C19-948C-E931EF0511DF}" dt="2024-11-26T23:35:36.006" v="6315" actId="47"/>
        <pc:sldMkLst>
          <pc:docMk/>
          <pc:sldMk cId="1059044259" sldId="2147377229"/>
        </pc:sldMkLst>
      </pc:sldChg>
      <pc:sldChg chg="del">
        <pc:chgData name="Liliana Munoz Bernal" userId="2324f3e0-d9ca-457e-9d37-4a3322601678" providerId="ADAL" clId="{A87D9486-331A-4C19-948C-E931EF0511DF}" dt="2024-11-26T23:35:36.044" v="6316" actId="47"/>
        <pc:sldMkLst>
          <pc:docMk/>
          <pc:sldMk cId="2318722456" sldId="2147377230"/>
        </pc:sldMkLst>
      </pc:sldChg>
      <pc:sldChg chg="del">
        <pc:chgData name="Liliana Munoz Bernal" userId="2324f3e0-d9ca-457e-9d37-4a3322601678" providerId="ADAL" clId="{A87D9486-331A-4C19-948C-E931EF0511DF}" dt="2024-11-26T23:35:36.075" v="6317" actId="47"/>
        <pc:sldMkLst>
          <pc:docMk/>
          <pc:sldMk cId="2604358067" sldId="2147377231"/>
        </pc:sldMkLst>
      </pc:sldChg>
      <pc:sldChg chg="del">
        <pc:chgData name="Liliana Munoz Bernal" userId="2324f3e0-d9ca-457e-9d37-4a3322601678" providerId="ADAL" clId="{A87D9486-331A-4C19-948C-E931EF0511DF}" dt="2024-11-26T23:35:36.091" v="6318" actId="47"/>
        <pc:sldMkLst>
          <pc:docMk/>
          <pc:sldMk cId="3555808581" sldId="2147377232"/>
        </pc:sldMkLst>
      </pc:sldChg>
      <pc:sldChg chg="del">
        <pc:chgData name="Liliana Munoz Bernal" userId="2324f3e0-d9ca-457e-9d37-4a3322601678" providerId="ADAL" clId="{A87D9486-331A-4C19-948C-E931EF0511DF}" dt="2024-11-26T23:35:36.129" v="6319" actId="47"/>
        <pc:sldMkLst>
          <pc:docMk/>
          <pc:sldMk cId="2320229579" sldId="2147377233"/>
        </pc:sldMkLst>
      </pc:sldChg>
      <pc:sldChg chg="del">
        <pc:chgData name="Liliana Munoz Bernal" userId="2324f3e0-d9ca-457e-9d37-4a3322601678" providerId="ADAL" clId="{A87D9486-331A-4C19-948C-E931EF0511DF}" dt="2024-11-26T23:35:36.160" v="6320" actId="47"/>
        <pc:sldMkLst>
          <pc:docMk/>
          <pc:sldMk cId="2308822294" sldId="2147377234"/>
        </pc:sldMkLst>
      </pc:sldChg>
      <pc:sldChg chg="del">
        <pc:chgData name="Liliana Munoz Bernal" userId="2324f3e0-d9ca-457e-9d37-4a3322601678" providerId="ADAL" clId="{A87D9486-331A-4C19-948C-E931EF0511DF}" dt="2024-11-26T23:35:36.197" v="6321" actId="47"/>
        <pc:sldMkLst>
          <pc:docMk/>
          <pc:sldMk cId="4097538268" sldId="2147377235"/>
        </pc:sldMkLst>
      </pc:sldChg>
      <pc:sldChg chg="del">
        <pc:chgData name="Liliana Munoz Bernal" userId="2324f3e0-d9ca-457e-9d37-4a3322601678" providerId="ADAL" clId="{A87D9486-331A-4C19-948C-E931EF0511DF}" dt="2024-11-26T23:35:36.229" v="6322" actId="47"/>
        <pc:sldMkLst>
          <pc:docMk/>
          <pc:sldMk cId="537757245" sldId="2147377236"/>
        </pc:sldMkLst>
      </pc:sldChg>
      <pc:sldChg chg="del">
        <pc:chgData name="Liliana Munoz Bernal" userId="2324f3e0-d9ca-457e-9d37-4a3322601678" providerId="ADAL" clId="{A87D9486-331A-4C19-948C-E931EF0511DF}" dt="2024-11-26T23:35:36.260" v="6323" actId="47"/>
        <pc:sldMkLst>
          <pc:docMk/>
          <pc:sldMk cId="320552845" sldId="2147377237"/>
        </pc:sldMkLst>
      </pc:sldChg>
      <pc:sldChg chg="del">
        <pc:chgData name="Liliana Munoz Bernal" userId="2324f3e0-d9ca-457e-9d37-4a3322601678" providerId="ADAL" clId="{A87D9486-331A-4C19-948C-E931EF0511DF}" dt="2024-11-26T23:35:36.291" v="6324" actId="47"/>
        <pc:sldMkLst>
          <pc:docMk/>
          <pc:sldMk cId="4097947914" sldId="2147377238"/>
        </pc:sldMkLst>
      </pc:sldChg>
      <pc:sldChg chg="del">
        <pc:chgData name="Liliana Munoz Bernal" userId="2324f3e0-d9ca-457e-9d37-4a3322601678" providerId="ADAL" clId="{A87D9486-331A-4C19-948C-E931EF0511DF}" dt="2024-11-26T23:35:36.329" v="6325" actId="47"/>
        <pc:sldMkLst>
          <pc:docMk/>
          <pc:sldMk cId="1068605989" sldId="2147377239"/>
        </pc:sldMkLst>
      </pc:sldChg>
      <pc:sldChg chg="del">
        <pc:chgData name="Liliana Munoz Bernal" userId="2324f3e0-d9ca-457e-9d37-4a3322601678" providerId="ADAL" clId="{A87D9486-331A-4C19-948C-E931EF0511DF}" dt="2024-11-26T23:35:36.360" v="6326" actId="47"/>
        <pc:sldMkLst>
          <pc:docMk/>
          <pc:sldMk cId="1513943202" sldId="2147377240"/>
        </pc:sldMkLst>
      </pc:sldChg>
      <pc:sldChg chg="del">
        <pc:chgData name="Liliana Munoz Bernal" userId="2324f3e0-d9ca-457e-9d37-4a3322601678" providerId="ADAL" clId="{A87D9486-331A-4C19-948C-E931EF0511DF}" dt="2024-11-26T23:35:36.392" v="6327" actId="47"/>
        <pc:sldMkLst>
          <pc:docMk/>
          <pc:sldMk cId="662202795" sldId="2147377241"/>
        </pc:sldMkLst>
      </pc:sldChg>
      <pc:sldChg chg="del">
        <pc:chgData name="Liliana Munoz Bernal" userId="2324f3e0-d9ca-457e-9d37-4a3322601678" providerId="ADAL" clId="{A87D9486-331A-4C19-948C-E931EF0511DF}" dt="2024-11-26T23:35:36.429" v="6328" actId="47"/>
        <pc:sldMkLst>
          <pc:docMk/>
          <pc:sldMk cId="2258783460" sldId="2147377242"/>
        </pc:sldMkLst>
      </pc:sldChg>
      <pc:sldChg chg="del">
        <pc:chgData name="Liliana Munoz Bernal" userId="2324f3e0-d9ca-457e-9d37-4a3322601678" providerId="ADAL" clId="{A87D9486-331A-4C19-948C-E931EF0511DF}" dt="2024-11-26T23:35:36.476" v="6329" actId="47"/>
        <pc:sldMkLst>
          <pc:docMk/>
          <pc:sldMk cId="2282382237" sldId="2147377243"/>
        </pc:sldMkLst>
      </pc:sldChg>
      <pc:sldChg chg="del">
        <pc:chgData name="Liliana Munoz Bernal" userId="2324f3e0-d9ca-457e-9d37-4a3322601678" providerId="ADAL" clId="{A87D9486-331A-4C19-948C-E931EF0511DF}" dt="2024-11-26T23:35:36.492" v="6330" actId="47"/>
        <pc:sldMkLst>
          <pc:docMk/>
          <pc:sldMk cId="1211256798" sldId="2147377244"/>
        </pc:sldMkLst>
      </pc:sldChg>
      <pc:sldChg chg="del">
        <pc:chgData name="Liliana Munoz Bernal" userId="2324f3e0-d9ca-457e-9d37-4a3322601678" providerId="ADAL" clId="{A87D9486-331A-4C19-948C-E931EF0511DF}" dt="2024-11-26T23:35:36.523" v="6331" actId="47"/>
        <pc:sldMkLst>
          <pc:docMk/>
          <pc:sldMk cId="2197901463" sldId="2147377245"/>
        </pc:sldMkLst>
      </pc:sldChg>
      <pc:sldChg chg="del">
        <pc:chgData name="Liliana Munoz Bernal" userId="2324f3e0-d9ca-457e-9d37-4a3322601678" providerId="ADAL" clId="{A87D9486-331A-4C19-948C-E931EF0511DF}" dt="2024-11-26T23:35:36.561" v="6332" actId="47"/>
        <pc:sldMkLst>
          <pc:docMk/>
          <pc:sldMk cId="1877839761" sldId="2147377246"/>
        </pc:sldMkLst>
      </pc:sldChg>
      <pc:sldChg chg="del">
        <pc:chgData name="Liliana Munoz Bernal" userId="2324f3e0-d9ca-457e-9d37-4a3322601678" providerId="ADAL" clId="{A87D9486-331A-4C19-948C-E931EF0511DF}" dt="2024-11-26T23:35:36.592" v="6333" actId="47"/>
        <pc:sldMkLst>
          <pc:docMk/>
          <pc:sldMk cId="847651462" sldId="2147377247"/>
        </pc:sldMkLst>
      </pc:sldChg>
      <pc:sldChg chg="del">
        <pc:chgData name="Liliana Munoz Bernal" userId="2324f3e0-d9ca-457e-9d37-4a3322601678" providerId="ADAL" clId="{A87D9486-331A-4C19-948C-E931EF0511DF}" dt="2024-11-26T23:35:36.624" v="6334" actId="47"/>
        <pc:sldMkLst>
          <pc:docMk/>
          <pc:sldMk cId="1442997947" sldId="2147377248"/>
        </pc:sldMkLst>
      </pc:sldChg>
      <pc:sldChg chg="del">
        <pc:chgData name="Liliana Munoz Bernal" userId="2324f3e0-d9ca-457e-9d37-4a3322601678" providerId="ADAL" clId="{A87D9486-331A-4C19-948C-E931EF0511DF}" dt="2024-11-26T23:35:36.667" v="6335" actId="47"/>
        <pc:sldMkLst>
          <pc:docMk/>
          <pc:sldMk cId="862231838" sldId="2147377249"/>
        </pc:sldMkLst>
      </pc:sldChg>
      <pc:sldChg chg="del">
        <pc:chgData name="Liliana Munoz Bernal" userId="2324f3e0-d9ca-457e-9d37-4a3322601678" providerId="ADAL" clId="{A87D9486-331A-4C19-948C-E931EF0511DF}" dt="2024-11-26T23:35:36.699" v="6336" actId="47"/>
        <pc:sldMkLst>
          <pc:docMk/>
          <pc:sldMk cId="2435232057" sldId="2147377250"/>
        </pc:sldMkLst>
      </pc:sldChg>
      <pc:sldChg chg="del">
        <pc:chgData name="Liliana Munoz Bernal" userId="2324f3e0-d9ca-457e-9d37-4a3322601678" providerId="ADAL" clId="{A87D9486-331A-4C19-948C-E931EF0511DF}" dt="2024-11-26T23:35:36.730" v="6337" actId="47"/>
        <pc:sldMkLst>
          <pc:docMk/>
          <pc:sldMk cId="4073821191" sldId="2147377251"/>
        </pc:sldMkLst>
      </pc:sldChg>
      <pc:sldChg chg="del">
        <pc:chgData name="Liliana Munoz Bernal" userId="2324f3e0-d9ca-457e-9d37-4a3322601678" providerId="ADAL" clId="{A87D9486-331A-4C19-948C-E931EF0511DF}" dt="2024-11-26T23:35:36.761" v="6338" actId="47"/>
        <pc:sldMkLst>
          <pc:docMk/>
          <pc:sldMk cId="425634975" sldId="2147377252"/>
        </pc:sldMkLst>
      </pc:sldChg>
      <pc:sldChg chg="del">
        <pc:chgData name="Liliana Munoz Bernal" userId="2324f3e0-d9ca-457e-9d37-4a3322601678" providerId="ADAL" clId="{A87D9486-331A-4C19-948C-E931EF0511DF}" dt="2024-11-26T23:35:36.808" v="6339" actId="47"/>
        <pc:sldMkLst>
          <pc:docMk/>
          <pc:sldMk cId="2527874159" sldId="2147377253"/>
        </pc:sldMkLst>
      </pc:sldChg>
      <pc:sldChg chg="del">
        <pc:chgData name="Liliana Munoz Bernal" userId="2324f3e0-d9ca-457e-9d37-4a3322601678" providerId="ADAL" clId="{A87D9486-331A-4C19-948C-E931EF0511DF}" dt="2024-11-26T23:35:36.830" v="6340" actId="47"/>
        <pc:sldMkLst>
          <pc:docMk/>
          <pc:sldMk cId="4186527062" sldId="2147377254"/>
        </pc:sldMkLst>
      </pc:sldChg>
      <pc:sldChg chg="del">
        <pc:chgData name="Liliana Munoz Bernal" userId="2324f3e0-d9ca-457e-9d37-4a3322601678" providerId="ADAL" clId="{A87D9486-331A-4C19-948C-E931EF0511DF}" dt="2024-11-26T23:35:36.861" v="6341" actId="47"/>
        <pc:sldMkLst>
          <pc:docMk/>
          <pc:sldMk cId="3307446771" sldId="2147377255"/>
        </pc:sldMkLst>
      </pc:sldChg>
      <pc:sldChg chg="del">
        <pc:chgData name="Liliana Munoz Bernal" userId="2324f3e0-d9ca-457e-9d37-4a3322601678" providerId="ADAL" clId="{A87D9486-331A-4C19-948C-E931EF0511DF}" dt="2024-11-26T23:35:36.893" v="6342" actId="47"/>
        <pc:sldMkLst>
          <pc:docMk/>
          <pc:sldMk cId="3738135560" sldId="2147377256"/>
        </pc:sldMkLst>
      </pc:sldChg>
      <pc:sldChg chg="del">
        <pc:chgData name="Liliana Munoz Bernal" userId="2324f3e0-d9ca-457e-9d37-4a3322601678" providerId="ADAL" clId="{A87D9486-331A-4C19-948C-E931EF0511DF}" dt="2024-11-26T23:35:36.931" v="6343" actId="47"/>
        <pc:sldMkLst>
          <pc:docMk/>
          <pc:sldMk cId="1421854554" sldId="2147377257"/>
        </pc:sldMkLst>
      </pc:sldChg>
      <pc:sldChg chg="del">
        <pc:chgData name="Liliana Munoz Bernal" userId="2324f3e0-d9ca-457e-9d37-4a3322601678" providerId="ADAL" clId="{A87D9486-331A-4C19-948C-E931EF0511DF}" dt="2024-11-26T23:35:36.962" v="6344" actId="47"/>
        <pc:sldMkLst>
          <pc:docMk/>
          <pc:sldMk cId="1407882180" sldId="2147377258"/>
        </pc:sldMkLst>
      </pc:sldChg>
      <pc:sldChg chg="del">
        <pc:chgData name="Liliana Munoz Bernal" userId="2324f3e0-d9ca-457e-9d37-4a3322601678" providerId="ADAL" clId="{A87D9486-331A-4C19-948C-E931EF0511DF}" dt="2024-11-26T23:35:36.993" v="6345" actId="47"/>
        <pc:sldMkLst>
          <pc:docMk/>
          <pc:sldMk cId="599299357" sldId="2147377259"/>
        </pc:sldMkLst>
      </pc:sldChg>
      <pc:sldChg chg="del">
        <pc:chgData name="Liliana Munoz Bernal" userId="2324f3e0-d9ca-457e-9d37-4a3322601678" providerId="ADAL" clId="{A87D9486-331A-4C19-948C-E931EF0511DF}" dt="2024-11-26T23:35:37.031" v="6346" actId="47"/>
        <pc:sldMkLst>
          <pc:docMk/>
          <pc:sldMk cId="357020123" sldId="2147377260"/>
        </pc:sldMkLst>
      </pc:sldChg>
      <pc:sldChg chg="del">
        <pc:chgData name="Liliana Munoz Bernal" userId="2324f3e0-d9ca-457e-9d37-4a3322601678" providerId="ADAL" clId="{A87D9486-331A-4C19-948C-E931EF0511DF}" dt="2024-11-26T23:35:37.062" v="6347" actId="47"/>
        <pc:sldMkLst>
          <pc:docMk/>
          <pc:sldMk cId="3695177824" sldId="2147377261"/>
        </pc:sldMkLst>
      </pc:sldChg>
      <pc:sldChg chg="del">
        <pc:chgData name="Liliana Munoz Bernal" userId="2324f3e0-d9ca-457e-9d37-4a3322601678" providerId="ADAL" clId="{A87D9486-331A-4C19-948C-E931EF0511DF}" dt="2024-11-26T23:35:37.093" v="6348" actId="47"/>
        <pc:sldMkLst>
          <pc:docMk/>
          <pc:sldMk cId="3426075447" sldId="2147377262"/>
        </pc:sldMkLst>
      </pc:sldChg>
      <pc:sldChg chg="del">
        <pc:chgData name="Liliana Munoz Bernal" userId="2324f3e0-d9ca-457e-9d37-4a3322601678" providerId="ADAL" clId="{A87D9486-331A-4C19-948C-E931EF0511DF}" dt="2024-11-26T23:35:37.125" v="6349" actId="47"/>
        <pc:sldMkLst>
          <pc:docMk/>
          <pc:sldMk cId="3657125455" sldId="2147377263"/>
        </pc:sldMkLst>
      </pc:sldChg>
      <pc:sldChg chg="del">
        <pc:chgData name="Liliana Munoz Bernal" userId="2324f3e0-d9ca-457e-9d37-4a3322601678" providerId="ADAL" clId="{A87D9486-331A-4C19-948C-E931EF0511DF}" dt="2024-11-26T23:35:37.162" v="6350" actId="47"/>
        <pc:sldMkLst>
          <pc:docMk/>
          <pc:sldMk cId="577412151" sldId="2147377264"/>
        </pc:sldMkLst>
      </pc:sldChg>
      <pc:sldChg chg="del">
        <pc:chgData name="Liliana Munoz Bernal" userId="2324f3e0-d9ca-457e-9d37-4a3322601678" providerId="ADAL" clId="{A87D9486-331A-4C19-948C-E931EF0511DF}" dt="2024-11-26T23:35:37.200" v="6351" actId="47"/>
        <pc:sldMkLst>
          <pc:docMk/>
          <pc:sldMk cId="1041694252" sldId="2147377265"/>
        </pc:sldMkLst>
      </pc:sldChg>
      <pc:sldChg chg="del">
        <pc:chgData name="Liliana Munoz Bernal" userId="2324f3e0-d9ca-457e-9d37-4a3322601678" providerId="ADAL" clId="{A87D9486-331A-4C19-948C-E931EF0511DF}" dt="2024-11-26T23:35:37.215" v="6352" actId="47"/>
        <pc:sldMkLst>
          <pc:docMk/>
          <pc:sldMk cId="795936042" sldId="2147377266"/>
        </pc:sldMkLst>
      </pc:sldChg>
      <pc:sldChg chg="del">
        <pc:chgData name="Liliana Munoz Bernal" userId="2324f3e0-d9ca-457e-9d37-4a3322601678" providerId="ADAL" clId="{A87D9486-331A-4C19-948C-E931EF0511DF}" dt="2024-11-26T23:35:37.247" v="6353" actId="47"/>
        <pc:sldMkLst>
          <pc:docMk/>
          <pc:sldMk cId="64794984" sldId="2147377267"/>
        </pc:sldMkLst>
      </pc:sldChg>
      <pc:sldChg chg="del">
        <pc:chgData name="Liliana Munoz Bernal" userId="2324f3e0-d9ca-457e-9d37-4a3322601678" providerId="ADAL" clId="{A87D9486-331A-4C19-948C-E931EF0511DF}" dt="2024-11-26T23:35:37.293" v="6354" actId="47"/>
        <pc:sldMkLst>
          <pc:docMk/>
          <pc:sldMk cId="1805686357" sldId="2147377268"/>
        </pc:sldMkLst>
      </pc:sldChg>
      <pc:sldChg chg="del">
        <pc:chgData name="Liliana Munoz Bernal" userId="2324f3e0-d9ca-457e-9d37-4a3322601678" providerId="ADAL" clId="{A87D9486-331A-4C19-948C-E931EF0511DF}" dt="2024-11-26T23:35:37.325" v="6355" actId="47"/>
        <pc:sldMkLst>
          <pc:docMk/>
          <pc:sldMk cId="4256437817" sldId="2147377269"/>
        </pc:sldMkLst>
      </pc:sldChg>
      <pc:sldChg chg="del">
        <pc:chgData name="Liliana Munoz Bernal" userId="2324f3e0-d9ca-457e-9d37-4a3322601678" providerId="ADAL" clId="{A87D9486-331A-4C19-948C-E931EF0511DF}" dt="2024-11-26T23:35:37.378" v="6356" actId="47"/>
        <pc:sldMkLst>
          <pc:docMk/>
          <pc:sldMk cId="1172401709" sldId="2147377270"/>
        </pc:sldMkLst>
      </pc:sldChg>
      <pc:sldChg chg="del">
        <pc:chgData name="Liliana Munoz Bernal" userId="2324f3e0-d9ca-457e-9d37-4a3322601678" providerId="ADAL" clId="{A87D9486-331A-4C19-948C-E931EF0511DF}" dt="2024-11-26T23:35:37.394" v="6357" actId="47"/>
        <pc:sldMkLst>
          <pc:docMk/>
          <pc:sldMk cId="1311529916" sldId="2147377271"/>
        </pc:sldMkLst>
      </pc:sldChg>
      <pc:sldChg chg="del">
        <pc:chgData name="Liliana Munoz Bernal" userId="2324f3e0-d9ca-457e-9d37-4a3322601678" providerId="ADAL" clId="{A87D9486-331A-4C19-948C-E931EF0511DF}" dt="2024-11-26T23:35:37.431" v="6358" actId="47"/>
        <pc:sldMkLst>
          <pc:docMk/>
          <pc:sldMk cId="3634019500" sldId="2147377272"/>
        </pc:sldMkLst>
      </pc:sldChg>
      <pc:sldChg chg="del">
        <pc:chgData name="Liliana Munoz Bernal" userId="2324f3e0-d9ca-457e-9d37-4a3322601678" providerId="ADAL" clId="{A87D9486-331A-4C19-948C-E931EF0511DF}" dt="2024-11-26T23:35:37.463" v="6359" actId="47"/>
        <pc:sldMkLst>
          <pc:docMk/>
          <pc:sldMk cId="935809040" sldId="2147377273"/>
        </pc:sldMkLst>
      </pc:sldChg>
      <pc:sldChg chg="del">
        <pc:chgData name="Liliana Munoz Bernal" userId="2324f3e0-d9ca-457e-9d37-4a3322601678" providerId="ADAL" clId="{A87D9486-331A-4C19-948C-E931EF0511DF}" dt="2024-11-26T23:35:37.478" v="6360" actId="47"/>
        <pc:sldMkLst>
          <pc:docMk/>
          <pc:sldMk cId="724430443" sldId="2147377274"/>
        </pc:sldMkLst>
      </pc:sldChg>
      <pc:sldChg chg="del">
        <pc:chgData name="Liliana Munoz Bernal" userId="2324f3e0-d9ca-457e-9d37-4a3322601678" providerId="ADAL" clId="{A87D9486-331A-4C19-948C-E931EF0511DF}" dt="2024-11-26T23:35:37.525" v="6361" actId="47"/>
        <pc:sldMkLst>
          <pc:docMk/>
          <pc:sldMk cId="2627820830" sldId="2147377275"/>
        </pc:sldMkLst>
      </pc:sldChg>
      <pc:sldChg chg="del">
        <pc:chgData name="Liliana Munoz Bernal" userId="2324f3e0-d9ca-457e-9d37-4a3322601678" providerId="ADAL" clId="{A87D9486-331A-4C19-948C-E931EF0511DF}" dt="2024-11-26T23:35:37.563" v="6362" actId="47"/>
        <pc:sldMkLst>
          <pc:docMk/>
          <pc:sldMk cId="3763794116" sldId="2147377276"/>
        </pc:sldMkLst>
      </pc:sldChg>
      <pc:sldChg chg="del">
        <pc:chgData name="Liliana Munoz Bernal" userId="2324f3e0-d9ca-457e-9d37-4a3322601678" providerId="ADAL" clId="{A87D9486-331A-4C19-948C-E931EF0511DF}" dt="2024-11-26T23:35:37.579" v="6363" actId="47"/>
        <pc:sldMkLst>
          <pc:docMk/>
          <pc:sldMk cId="3503086973" sldId="2147377277"/>
        </pc:sldMkLst>
      </pc:sldChg>
      <pc:sldChg chg="del">
        <pc:chgData name="Liliana Munoz Bernal" userId="2324f3e0-d9ca-457e-9d37-4a3322601678" providerId="ADAL" clId="{A87D9486-331A-4C19-948C-E931EF0511DF}" dt="2024-11-26T23:35:37.610" v="6364" actId="47"/>
        <pc:sldMkLst>
          <pc:docMk/>
          <pc:sldMk cId="3723361997" sldId="2147377278"/>
        </pc:sldMkLst>
      </pc:sldChg>
      <pc:sldChg chg="del">
        <pc:chgData name="Liliana Munoz Bernal" userId="2324f3e0-d9ca-457e-9d37-4a3322601678" providerId="ADAL" clId="{A87D9486-331A-4C19-948C-E931EF0511DF}" dt="2024-11-26T23:35:37.663" v="6365" actId="47"/>
        <pc:sldMkLst>
          <pc:docMk/>
          <pc:sldMk cId="3391455287" sldId="2147377279"/>
        </pc:sldMkLst>
      </pc:sldChg>
      <pc:sldChg chg="del">
        <pc:chgData name="Liliana Munoz Bernal" userId="2324f3e0-d9ca-457e-9d37-4a3322601678" providerId="ADAL" clId="{A87D9486-331A-4C19-948C-E931EF0511DF}" dt="2024-11-26T23:35:37.679" v="6366" actId="47"/>
        <pc:sldMkLst>
          <pc:docMk/>
          <pc:sldMk cId="3793700056" sldId="2147377280"/>
        </pc:sldMkLst>
      </pc:sldChg>
      <pc:sldChg chg="del">
        <pc:chgData name="Liliana Munoz Bernal" userId="2324f3e0-d9ca-457e-9d37-4a3322601678" providerId="ADAL" clId="{A87D9486-331A-4C19-948C-E931EF0511DF}" dt="2024-11-26T23:35:37.710" v="6367" actId="47"/>
        <pc:sldMkLst>
          <pc:docMk/>
          <pc:sldMk cId="4042559357" sldId="2147377281"/>
        </pc:sldMkLst>
      </pc:sldChg>
      <pc:sldChg chg="del">
        <pc:chgData name="Liliana Munoz Bernal" userId="2324f3e0-d9ca-457e-9d37-4a3322601678" providerId="ADAL" clId="{A87D9486-331A-4C19-948C-E931EF0511DF}" dt="2024-11-26T23:35:37.748" v="6368" actId="47"/>
        <pc:sldMkLst>
          <pc:docMk/>
          <pc:sldMk cId="1757116375" sldId="2147377282"/>
        </pc:sldMkLst>
      </pc:sldChg>
      <pc:sldChg chg="del">
        <pc:chgData name="Liliana Munoz Bernal" userId="2324f3e0-d9ca-457e-9d37-4a3322601678" providerId="ADAL" clId="{A87D9486-331A-4C19-948C-E931EF0511DF}" dt="2024-11-26T23:35:37.779" v="6369" actId="47"/>
        <pc:sldMkLst>
          <pc:docMk/>
          <pc:sldMk cId="4020844936" sldId="2147377283"/>
        </pc:sldMkLst>
      </pc:sldChg>
      <pc:sldChg chg="del">
        <pc:chgData name="Liliana Munoz Bernal" userId="2324f3e0-d9ca-457e-9d37-4a3322601678" providerId="ADAL" clId="{A87D9486-331A-4C19-948C-E931EF0511DF}" dt="2024-11-26T23:35:37.817" v="6370" actId="47"/>
        <pc:sldMkLst>
          <pc:docMk/>
          <pc:sldMk cId="3314436170" sldId="2147377284"/>
        </pc:sldMkLst>
      </pc:sldChg>
      <pc:sldChg chg="del">
        <pc:chgData name="Liliana Munoz Bernal" userId="2324f3e0-d9ca-457e-9d37-4a3322601678" providerId="ADAL" clId="{A87D9486-331A-4C19-948C-E931EF0511DF}" dt="2024-11-26T23:35:37.848" v="6371" actId="47"/>
        <pc:sldMkLst>
          <pc:docMk/>
          <pc:sldMk cId="3816100821" sldId="2147377285"/>
        </pc:sldMkLst>
      </pc:sldChg>
      <pc:sldChg chg="del">
        <pc:chgData name="Liliana Munoz Bernal" userId="2324f3e0-d9ca-457e-9d37-4a3322601678" providerId="ADAL" clId="{A87D9486-331A-4C19-948C-E931EF0511DF}" dt="2024-11-26T23:35:37.879" v="6372" actId="47"/>
        <pc:sldMkLst>
          <pc:docMk/>
          <pc:sldMk cId="3566267693" sldId="2147377286"/>
        </pc:sldMkLst>
      </pc:sldChg>
      <pc:sldChg chg="del">
        <pc:chgData name="Liliana Munoz Bernal" userId="2324f3e0-d9ca-457e-9d37-4a3322601678" providerId="ADAL" clId="{A87D9486-331A-4C19-948C-E931EF0511DF}" dt="2024-11-26T23:35:37.910" v="6373" actId="47"/>
        <pc:sldMkLst>
          <pc:docMk/>
          <pc:sldMk cId="2673224988" sldId="2147377287"/>
        </pc:sldMkLst>
      </pc:sldChg>
      <pc:sldChg chg="del">
        <pc:chgData name="Liliana Munoz Bernal" userId="2324f3e0-d9ca-457e-9d37-4a3322601678" providerId="ADAL" clId="{A87D9486-331A-4C19-948C-E931EF0511DF}" dt="2024-11-26T23:35:37.948" v="6374" actId="47"/>
        <pc:sldMkLst>
          <pc:docMk/>
          <pc:sldMk cId="547816004" sldId="2147377288"/>
        </pc:sldMkLst>
      </pc:sldChg>
      <pc:sldChg chg="del">
        <pc:chgData name="Liliana Munoz Bernal" userId="2324f3e0-d9ca-457e-9d37-4a3322601678" providerId="ADAL" clId="{A87D9486-331A-4C19-948C-E931EF0511DF}" dt="2024-11-26T23:35:37.979" v="6375" actId="47"/>
        <pc:sldMkLst>
          <pc:docMk/>
          <pc:sldMk cId="1198352555" sldId="2147377289"/>
        </pc:sldMkLst>
      </pc:sldChg>
      <pc:sldChg chg="del">
        <pc:chgData name="Liliana Munoz Bernal" userId="2324f3e0-d9ca-457e-9d37-4a3322601678" providerId="ADAL" clId="{A87D9486-331A-4C19-948C-E931EF0511DF}" dt="2024-11-26T23:35:38.026" v="6376" actId="47"/>
        <pc:sldMkLst>
          <pc:docMk/>
          <pc:sldMk cId="158654673" sldId="2147377290"/>
        </pc:sldMkLst>
      </pc:sldChg>
      <pc:sldChg chg="del">
        <pc:chgData name="Liliana Munoz Bernal" userId="2324f3e0-d9ca-457e-9d37-4a3322601678" providerId="ADAL" clId="{A87D9486-331A-4C19-948C-E931EF0511DF}" dt="2024-11-26T23:35:38.048" v="6377" actId="47"/>
        <pc:sldMkLst>
          <pc:docMk/>
          <pc:sldMk cId="1170834340" sldId="2147377291"/>
        </pc:sldMkLst>
      </pc:sldChg>
      <pc:sldChg chg="del">
        <pc:chgData name="Liliana Munoz Bernal" userId="2324f3e0-d9ca-457e-9d37-4a3322601678" providerId="ADAL" clId="{A87D9486-331A-4C19-948C-E931EF0511DF}" dt="2024-11-26T23:35:38.080" v="6378" actId="47"/>
        <pc:sldMkLst>
          <pc:docMk/>
          <pc:sldMk cId="1318325385" sldId="2147377292"/>
        </pc:sldMkLst>
      </pc:sldChg>
      <pc:sldChg chg="del">
        <pc:chgData name="Liliana Munoz Bernal" userId="2324f3e0-d9ca-457e-9d37-4a3322601678" providerId="ADAL" clId="{A87D9486-331A-4C19-948C-E931EF0511DF}" dt="2024-11-26T23:35:38.111" v="6379" actId="47"/>
        <pc:sldMkLst>
          <pc:docMk/>
          <pc:sldMk cId="1348068692" sldId="2147377293"/>
        </pc:sldMkLst>
      </pc:sldChg>
      <pc:sldChg chg="del">
        <pc:chgData name="Liliana Munoz Bernal" userId="2324f3e0-d9ca-457e-9d37-4a3322601678" providerId="ADAL" clId="{A87D9486-331A-4C19-948C-E931EF0511DF}" dt="2024-11-26T23:35:38.133" v="6380" actId="47"/>
        <pc:sldMkLst>
          <pc:docMk/>
          <pc:sldMk cId="469547912" sldId="2147377294"/>
        </pc:sldMkLst>
      </pc:sldChg>
      <pc:sldChg chg="del">
        <pc:chgData name="Liliana Munoz Bernal" userId="2324f3e0-d9ca-457e-9d37-4a3322601678" providerId="ADAL" clId="{A87D9486-331A-4C19-948C-E931EF0511DF}" dt="2024-11-26T23:35:38.180" v="6381" actId="47"/>
        <pc:sldMkLst>
          <pc:docMk/>
          <pc:sldMk cId="358084584" sldId="2147377295"/>
        </pc:sldMkLst>
      </pc:sldChg>
      <pc:sldChg chg="del">
        <pc:chgData name="Liliana Munoz Bernal" userId="2324f3e0-d9ca-457e-9d37-4a3322601678" providerId="ADAL" clId="{A87D9486-331A-4C19-948C-E931EF0511DF}" dt="2024-11-26T23:35:38.210" v="6382" actId="47"/>
        <pc:sldMkLst>
          <pc:docMk/>
          <pc:sldMk cId="1504039812" sldId="2147377296"/>
        </pc:sldMkLst>
      </pc:sldChg>
      <pc:sldChg chg="del">
        <pc:chgData name="Liliana Munoz Bernal" userId="2324f3e0-d9ca-457e-9d37-4a3322601678" providerId="ADAL" clId="{A87D9486-331A-4C19-948C-E931EF0511DF}" dt="2024-11-26T23:35:38.249" v="6383" actId="47"/>
        <pc:sldMkLst>
          <pc:docMk/>
          <pc:sldMk cId="198688706" sldId="2147377297"/>
        </pc:sldMkLst>
      </pc:sldChg>
      <pc:sldChg chg="del">
        <pc:chgData name="Liliana Munoz Bernal" userId="2324f3e0-d9ca-457e-9d37-4a3322601678" providerId="ADAL" clId="{A87D9486-331A-4C19-948C-E931EF0511DF}" dt="2024-11-26T23:35:38.287" v="6384" actId="47"/>
        <pc:sldMkLst>
          <pc:docMk/>
          <pc:sldMk cId="2087026460" sldId="2147377298"/>
        </pc:sldMkLst>
      </pc:sldChg>
      <pc:sldChg chg="del">
        <pc:chgData name="Liliana Munoz Bernal" userId="2324f3e0-d9ca-457e-9d37-4a3322601678" providerId="ADAL" clId="{A87D9486-331A-4C19-948C-E931EF0511DF}" dt="2024-11-26T23:35:38.318" v="6385" actId="47"/>
        <pc:sldMkLst>
          <pc:docMk/>
          <pc:sldMk cId="3920888083" sldId="2147377299"/>
        </pc:sldMkLst>
      </pc:sldChg>
      <pc:sldChg chg="del">
        <pc:chgData name="Liliana Munoz Bernal" userId="2324f3e0-d9ca-457e-9d37-4a3322601678" providerId="ADAL" clId="{A87D9486-331A-4C19-948C-E931EF0511DF}" dt="2024-11-26T23:35:38.364" v="6386" actId="47"/>
        <pc:sldMkLst>
          <pc:docMk/>
          <pc:sldMk cId="3585017689" sldId="2147377300"/>
        </pc:sldMkLst>
      </pc:sldChg>
      <pc:sldChg chg="del">
        <pc:chgData name="Liliana Munoz Bernal" userId="2324f3e0-d9ca-457e-9d37-4a3322601678" providerId="ADAL" clId="{A87D9486-331A-4C19-948C-E931EF0511DF}" dt="2024-11-26T23:35:38.380" v="6387" actId="47"/>
        <pc:sldMkLst>
          <pc:docMk/>
          <pc:sldMk cId="3233558978" sldId="2147377301"/>
        </pc:sldMkLst>
      </pc:sldChg>
      <pc:sldChg chg="del">
        <pc:chgData name="Liliana Munoz Bernal" userId="2324f3e0-d9ca-457e-9d37-4a3322601678" providerId="ADAL" clId="{A87D9486-331A-4C19-948C-E931EF0511DF}" dt="2024-11-26T23:35:38.411" v="6388" actId="47"/>
        <pc:sldMkLst>
          <pc:docMk/>
          <pc:sldMk cId="3398902091" sldId="2147377302"/>
        </pc:sldMkLst>
      </pc:sldChg>
      <pc:sldChg chg="del">
        <pc:chgData name="Liliana Munoz Bernal" userId="2324f3e0-d9ca-457e-9d37-4a3322601678" providerId="ADAL" clId="{A87D9486-331A-4C19-948C-E931EF0511DF}" dt="2024-11-26T23:35:38.449" v="6389" actId="47"/>
        <pc:sldMkLst>
          <pc:docMk/>
          <pc:sldMk cId="660403850" sldId="2147377303"/>
        </pc:sldMkLst>
      </pc:sldChg>
      <pc:sldChg chg="del">
        <pc:chgData name="Liliana Munoz Bernal" userId="2324f3e0-d9ca-457e-9d37-4a3322601678" providerId="ADAL" clId="{A87D9486-331A-4C19-948C-E931EF0511DF}" dt="2024-11-26T23:35:38.480" v="6390" actId="47"/>
        <pc:sldMkLst>
          <pc:docMk/>
          <pc:sldMk cId="4189597963" sldId="2147377304"/>
        </pc:sldMkLst>
      </pc:sldChg>
      <pc:sldChg chg="del">
        <pc:chgData name="Liliana Munoz Bernal" userId="2324f3e0-d9ca-457e-9d37-4a3322601678" providerId="ADAL" clId="{A87D9486-331A-4C19-948C-E931EF0511DF}" dt="2024-11-26T23:35:38.511" v="6391" actId="47"/>
        <pc:sldMkLst>
          <pc:docMk/>
          <pc:sldMk cId="3066409134" sldId="2147377305"/>
        </pc:sldMkLst>
      </pc:sldChg>
      <pc:sldChg chg="del">
        <pc:chgData name="Liliana Munoz Bernal" userId="2324f3e0-d9ca-457e-9d37-4a3322601678" providerId="ADAL" clId="{A87D9486-331A-4C19-948C-E931EF0511DF}" dt="2024-11-26T23:35:38.550" v="6392" actId="47"/>
        <pc:sldMkLst>
          <pc:docMk/>
          <pc:sldMk cId="540188074" sldId="2147377306"/>
        </pc:sldMkLst>
      </pc:sldChg>
      <pc:sldChg chg="del">
        <pc:chgData name="Liliana Munoz Bernal" userId="2324f3e0-d9ca-457e-9d37-4a3322601678" providerId="ADAL" clId="{A87D9486-331A-4C19-948C-E931EF0511DF}" dt="2024-11-26T23:35:38.587" v="6393" actId="47"/>
        <pc:sldMkLst>
          <pc:docMk/>
          <pc:sldMk cId="2041334277" sldId="2147377307"/>
        </pc:sldMkLst>
      </pc:sldChg>
      <pc:sldChg chg="del">
        <pc:chgData name="Liliana Munoz Bernal" userId="2324f3e0-d9ca-457e-9d37-4a3322601678" providerId="ADAL" clId="{A87D9486-331A-4C19-948C-E931EF0511DF}" dt="2024-11-26T23:35:38.602" v="6394" actId="47"/>
        <pc:sldMkLst>
          <pc:docMk/>
          <pc:sldMk cId="2153799284" sldId="2147377308"/>
        </pc:sldMkLst>
      </pc:sldChg>
      <pc:sldChg chg="del">
        <pc:chgData name="Liliana Munoz Bernal" userId="2324f3e0-d9ca-457e-9d37-4a3322601678" providerId="ADAL" clId="{A87D9486-331A-4C19-948C-E931EF0511DF}" dt="2024-11-26T23:35:38.633" v="6395" actId="47"/>
        <pc:sldMkLst>
          <pc:docMk/>
          <pc:sldMk cId="3987345154" sldId="2147377309"/>
        </pc:sldMkLst>
      </pc:sldChg>
      <pc:sldChg chg="del">
        <pc:chgData name="Liliana Munoz Bernal" userId="2324f3e0-d9ca-457e-9d37-4a3322601678" providerId="ADAL" clId="{A87D9486-331A-4C19-948C-E931EF0511DF}" dt="2024-11-26T23:35:38.680" v="6396" actId="47"/>
        <pc:sldMkLst>
          <pc:docMk/>
          <pc:sldMk cId="2893922682" sldId="2147377310"/>
        </pc:sldMkLst>
      </pc:sldChg>
      <pc:sldChg chg="del">
        <pc:chgData name="Liliana Munoz Bernal" userId="2324f3e0-d9ca-457e-9d37-4a3322601678" providerId="ADAL" clId="{A87D9486-331A-4C19-948C-E931EF0511DF}" dt="2024-11-26T23:35:38.711" v="6397" actId="47"/>
        <pc:sldMkLst>
          <pc:docMk/>
          <pc:sldMk cId="319105133" sldId="2147377311"/>
        </pc:sldMkLst>
      </pc:sldChg>
      <pc:sldChg chg="del">
        <pc:chgData name="Liliana Munoz Bernal" userId="2324f3e0-d9ca-457e-9d37-4a3322601678" providerId="ADAL" clId="{A87D9486-331A-4C19-948C-E931EF0511DF}" dt="2024-11-26T23:35:38.734" v="6398" actId="47"/>
        <pc:sldMkLst>
          <pc:docMk/>
          <pc:sldMk cId="1720510278" sldId="2147377312"/>
        </pc:sldMkLst>
      </pc:sldChg>
      <pc:sldChg chg="del">
        <pc:chgData name="Liliana Munoz Bernal" userId="2324f3e0-d9ca-457e-9d37-4a3322601678" providerId="ADAL" clId="{A87D9486-331A-4C19-948C-E931EF0511DF}" dt="2024-11-26T23:35:38.765" v="6399" actId="47"/>
        <pc:sldMkLst>
          <pc:docMk/>
          <pc:sldMk cId="3388104827" sldId="2147377313"/>
        </pc:sldMkLst>
      </pc:sldChg>
      <pc:sldChg chg="del">
        <pc:chgData name="Liliana Munoz Bernal" userId="2324f3e0-d9ca-457e-9d37-4a3322601678" providerId="ADAL" clId="{A87D9486-331A-4C19-948C-E931EF0511DF}" dt="2024-11-26T23:35:38.812" v="6400" actId="47"/>
        <pc:sldMkLst>
          <pc:docMk/>
          <pc:sldMk cId="607125185" sldId="2147377314"/>
        </pc:sldMkLst>
      </pc:sldChg>
      <pc:sldChg chg="del">
        <pc:chgData name="Liliana Munoz Bernal" userId="2324f3e0-d9ca-457e-9d37-4a3322601678" providerId="ADAL" clId="{A87D9486-331A-4C19-948C-E931EF0511DF}" dt="2024-11-26T23:35:38.850" v="6401" actId="47"/>
        <pc:sldMkLst>
          <pc:docMk/>
          <pc:sldMk cId="3430189999" sldId="2147377315"/>
        </pc:sldMkLst>
      </pc:sldChg>
      <pc:sldChg chg="del">
        <pc:chgData name="Liliana Munoz Bernal" userId="2324f3e0-d9ca-457e-9d37-4a3322601678" providerId="ADAL" clId="{A87D9486-331A-4C19-948C-E931EF0511DF}" dt="2024-11-26T23:35:38.881" v="6402" actId="47"/>
        <pc:sldMkLst>
          <pc:docMk/>
          <pc:sldMk cId="3347486721" sldId="2147377316"/>
        </pc:sldMkLst>
      </pc:sldChg>
      <pc:sldChg chg="del">
        <pc:chgData name="Liliana Munoz Bernal" userId="2324f3e0-d9ca-457e-9d37-4a3322601678" providerId="ADAL" clId="{A87D9486-331A-4C19-948C-E931EF0511DF}" dt="2024-11-26T23:35:38.896" v="6403" actId="47"/>
        <pc:sldMkLst>
          <pc:docMk/>
          <pc:sldMk cId="3954286672" sldId="2147377317"/>
        </pc:sldMkLst>
      </pc:sldChg>
      <pc:sldChg chg="del">
        <pc:chgData name="Liliana Munoz Bernal" userId="2324f3e0-d9ca-457e-9d37-4a3322601678" providerId="ADAL" clId="{A87D9486-331A-4C19-948C-E931EF0511DF}" dt="2024-11-26T23:35:38.934" v="6404" actId="47"/>
        <pc:sldMkLst>
          <pc:docMk/>
          <pc:sldMk cId="2423684090" sldId="2147377318"/>
        </pc:sldMkLst>
      </pc:sldChg>
      <pc:sldChg chg="del">
        <pc:chgData name="Liliana Munoz Bernal" userId="2324f3e0-d9ca-457e-9d37-4a3322601678" providerId="ADAL" clId="{A87D9486-331A-4C19-948C-E931EF0511DF}" dt="2024-11-26T23:35:38.965" v="6405" actId="47"/>
        <pc:sldMkLst>
          <pc:docMk/>
          <pc:sldMk cId="3784737390" sldId="2147377319"/>
        </pc:sldMkLst>
      </pc:sldChg>
      <pc:sldChg chg="del">
        <pc:chgData name="Liliana Munoz Bernal" userId="2324f3e0-d9ca-457e-9d37-4a3322601678" providerId="ADAL" clId="{A87D9486-331A-4C19-948C-E931EF0511DF}" dt="2024-11-26T23:35:38.997" v="6406" actId="47"/>
        <pc:sldMkLst>
          <pc:docMk/>
          <pc:sldMk cId="2632752906" sldId="2147377320"/>
        </pc:sldMkLst>
      </pc:sldChg>
      <pc:sldChg chg="del">
        <pc:chgData name="Liliana Munoz Bernal" userId="2324f3e0-d9ca-457e-9d37-4a3322601678" providerId="ADAL" clId="{A87D9486-331A-4C19-948C-E931EF0511DF}" dt="2024-11-26T23:35:39.028" v="6407" actId="47"/>
        <pc:sldMkLst>
          <pc:docMk/>
          <pc:sldMk cId="4198828121" sldId="2147377321"/>
        </pc:sldMkLst>
      </pc:sldChg>
      <pc:sldChg chg="del">
        <pc:chgData name="Liliana Munoz Bernal" userId="2324f3e0-d9ca-457e-9d37-4a3322601678" providerId="ADAL" clId="{A87D9486-331A-4C19-948C-E931EF0511DF}" dt="2024-11-26T23:35:39.066" v="6408" actId="47"/>
        <pc:sldMkLst>
          <pc:docMk/>
          <pc:sldMk cId="418700855" sldId="2147377322"/>
        </pc:sldMkLst>
      </pc:sldChg>
      <pc:sldChg chg="del">
        <pc:chgData name="Liliana Munoz Bernal" userId="2324f3e0-d9ca-457e-9d37-4a3322601678" providerId="ADAL" clId="{A87D9486-331A-4C19-948C-E931EF0511DF}" dt="2024-11-26T23:35:39.097" v="6409" actId="47"/>
        <pc:sldMkLst>
          <pc:docMk/>
          <pc:sldMk cId="2762754602" sldId="2147377323"/>
        </pc:sldMkLst>
      </pc:sldChg>
      <pc:sldChg chg="del">
        <pc:chgData name="Liliana Munoz Bernal" userId="2324f3e0-d9ca-457e-9d37-4a3322601678" providerId="ADAL" clId="{A87D9486-331A-4C19-948C-E931EF0511DF}" dt="2024-11-26T23:35:39.135" v="6410" actId="47"/>
        <pc:sldMkLst>
          <pc:docMk/>
          <pc:sldMk cId="1676447597" sldId="2147377324"/>
        </pc:sldMkLst>
      </pc:sldChg>
      <pc:sldChg chg="del">
        <pc:chgData name="Liliana Munoz Bernal" userId="2324f3e0-d9ca-457e-9d37-4a3322601678" providerId="ADAL" clId="{A87D9486-331A-4C19-948C-E931EF0511DF}" dt="2024-11-26T23:35:39.166" v="6411" actId="47"/>
        <pc:sldMkLst>
          <pc:docMk/>
          <pc:sldMk cId="2816781335" sldId="2147377325"/>
        </pc:sldMkLst>
      </pc:sldChg>
      <pc:sldChg chg="del">
        <pc:chgData name="Liliana Munoz Bernal" userId="2324f3e0-d9ca-457e-9d37-4a3322601678" providerId="ADAL" clId="{A87D9486-331A-4C19-948C-E931EF0511DF}" dt="2024-11-26T23:35:39.197" v="6412" actId="47"/>
        <pc:sldMkLst>
          <pc:docMk/>
          <pc:sldMk cId="3180930909" sldId="2147377326"/>
        </pc:sldMkLst>
      </pc:sldChg>
      <pc:sldChg chg="del">
        <pc:chgData name="Liliana Munoz Bernal" userId="2324f3e0-d9ca-457e-9d37-4a3322601678" providerId="ADAL" clId="{A87D9486-331A-4C19-948C-E931EF0511DF}" dt="2024-11-26T23:35:39.228" v="6413" actId="47"/>
        <pc:sldMkLst>
          <pc:docMk/>
          <pc:sldMk cId="300668182" sldId="2147377327"/>
        </pc:sldMkLst>
      </pc:sldChg>
      <pc:sldChg chg="del">
        <pc:chgData name="Liliana Munoz Bernal" userId="2324f3e0-d9ca-457e-9d37-4a3322601678" providerId="ADAL" clId="{A87D9486-331A-4C19-948C-E931EF0511DF}" dt="2024-11-26T23:35:39.266" v="6414" actId="47"/>
        <pc:sldMkLst>
          <pc:docMk/>
          <pc:sldMk cId="1669678698" sldId="2147377328"/>
        </pc:sldMkLst>
      </pc:sldChg>
      <pc:sldChg chg="del">
        <pc:chgData name="Liliana Munoz Bernal" userId="2324f3e0-d9ca-457e-9d37-4a3322601678" providerId="ADAL" clId="{A87D9486-331A-4C19-948C-E931EF0511DF}" dt="2024-11-26T23:35:39.297" v="6415" actId="47"/>
        <pc:sldMkLst>
          <pc:docMk/>
          <pc:sldMk cId="2153335492" sldId="2147377329"/>
        </pc:sldMkLst>
      </pc:sldChg>
      <pc:sldChg chg="del">
        <pc:chgData name="Liliana Munoz Bernal" userId="2324f3e0-d9ca-457e-9d37-4a3322601678" providerId="ADAL" clId="{A87D9486-331A-4C19-948C-E931EF0511DF}" dt="2024-11-26T23:35:39.329" v="6416" actId="47"/>
        <pc:sldMkLst>
          <pc:docMk/>
          <pc:sldMk cId="620447533" sldId="2147377330"/>
        </pc:sldMkLst>
      </pc:sldChg>
      <pc:sldChg chg="del">
        <pc:chgData name="Liliana Munoz Bernal" userId="2324f3e0-d9ca-457e-9d37-4a3322601678" providerId="ADAL" clId="{A87D9486-331A-4C19-948C-E931EF0511DF}" dt="2024-11-26T23:35:39.367" v="6417" actId="47"/>
        <pc:sldMkLst>
          <pc:docMk/>
          <pc:sldMk cId="3150171252" sldId="2147377331"/>
        </pc:sldMkLst>
      </pc:sldChg>
      <pc:sldChg chg="del">
        <pc:chgData name="Liliana Munoz Bernal" userId="2324f3e0-d9ca-457e-9d37-4a3322601678" providerId="ADAL" clId="{A87D9486-331A-4C19-948C-E931EF0511DF}" dt="2024-11-26T23:35:39.413" v="6418" actId="47"/>
        <pc:sldMkLst>
          <pc:docMk/>
          <pc:sldMk cId="3527135143" sldId="2147377332"/>
        </pc:sldMkLst>
      </pc:sldChg>
      <pc:sldChg chg="del">
        <pc:chgData name="Liliana Munoz Bernal" userId="2324f3e0-d9ca-457e-9d37-4a3322601678" providerId="ADAL" clId="{A87D9486-331A-4C19-948C-E931EF0511DF}" dt="2024-11-26T23:35:39.436" v="6419" actId="47"/>
        <pc:sldMkLst>
          <pc:docMk/>
          <pc:sldMk cId="1641986495" sldId="2147377333"/>
        </pc:sldMkLst>
      </pc:sldChg>
      <pc:sldChg chg="del">
        <pc:chgData name="Liliana Munoz Bernal" userId="2324f3e0-d9ca-457e-9d37-4a3322601678" providerId="ADAL" clId="{A87D9486-331A-4C19-948C-E931EF0511DF}" dt="2024-11-26T23:35:39.467" v="6420" actId="47"/>
        <pc:sldMkLst>
          <pc:docMk/>
          <pc:sldMk cId="64822640" sldId="2147377334"/>
        </pc:sldMkLst>
      </pc:sldChg>
      <pc:sldChg chg="del">
        <pc:chgData name="Liliana Munoz Bernal" userId="2324f3e0-d9ca-457e-9d37-4a3322601678" providerId="ADAL" clId="{A87D9486-331A-4C19-948C-E931EF0511DF}" dt="2024-11-26T23:35:39.498" v="6421" actId="47"/>
        <pc:sldMkLst>
          <pc:docMk/>
          <pc:sldMk cId="91915178" sldId="2147377335"/>
        </pc:sldMkLst>
      </pc:sldChg>
      <pc:sldChg chg="del">
        <pc:chgData name="Liliana Munoz Bernal" userId="2324f3e0-d9ca-457e-9d37-4a3322601678" providerId="ADAL" clId="{A87D9486-331A-4C19-948C-E931EF0511DF}" dt="2024-11-26T23:35:39.529" v="6422" actId="47"/>
        <pc:sldMkLst>
          <pc:docMk/>
          <pc:sldMk cId="1672748242" sldId="2147377336"/>
        </pc:sldMkLst>
      </pc:sldChg>
      <pc:sldChg chg="del">
        <pc:chgData name="Liliana Munoz Bernal" userId="2324f3e0-d9ca-457e-9d37-4a3322601678" providerId="ADAL" clId="{A87D9486-331A-4C19-948C-E931EF0511DF}" dt="2024-11-26T23:35:39.565" v="6423" actId="47"/>
        <pc:sldMkLst>
          <pc:docMk/>
          <pc:sldMk cId="4146518066" sldId="2147377337"/>
        </pc:sldMkLst>
      </pc:sldChg>
      <pc:sldChg chg="del">
        <pc:chgData name="Liliana Munoz Bernal" userId="2324f3e0-d9ca-457e-9d37-4a3322601678" providerId="ADAL" clId="{A87D9486-331A-4C19-948C-E931EF0511DF}" dt="2024-11-26T23:35:39.596" v="6424" actId="47"/>
        <pc:sldMkLst>
          <pc:docMk/>
          <pc:sldMk cId="2343781931" sldId="2147377338"/>
        </pc:sldMkLst>
      </pc:sldChg>
      <pc:sldChg chg="del">
        <pc:chgData name="Liliana Munoz Bernal" userId="2324f3e0-d9ca-457e-9d37-4a3322601678" providerId="ADAL" clId="{A87D9486-331A-4C19-948C-E931EF0511DF}" dt="2024-11-26T23:35:39.627" v="6425" actId="47"/>
        <pc:sldMkLst>
          <pc:docMk/>
          <pc:sldMk cId="3497715043" sldId="2147377339"/>
        </pc:sldMkLst>
      </pc:sldChg>
      <pc:sldChg chg="del">
        <pc:chgData name="Liliana Munoz Bernal" userId="2324f3e0-d9ca-457e-9d37-4a3322601678" providerId="ADAL" clId="{A87D9486-331A-4C19-948C-E931EF0511DF}" dt="2024-11-26T23:35:39.683" v="6426" actId="47"/>
        <pc:sldMkLst>
          <pc:docMk/>
          <pc:sldMk cId="3329004965" sldId="2147377340"/>
        </pc:sldMkLst>
      </pc:sldChg>
      <pc:sldChg chg="del">
        <pc:chgData name="Liliana Munoz Bernal" userId="2324f3e0-d9ca-457e-9d37-4a3322601678" providerId="ADAL" clId="{A87D9486-331A-4C19-948C-E931EF0511DF}" dt="2024-11-26T23:35:39.699" v="6427" actId="47"/>
        <pc:sldMkLst>
          <pc:docMk/>
          <pc:sldMk cId="2143919299" sldId="2147377341"/>
        </pc:sldMkLst>
      </pc:sldChg>
      <pc:sldChg chg="del">
        <pc:chgData name="Liliana Munoz Bernal" userId="2324f3e0-d9ca-457e-9d37-4a3322601678" providerId="ADAL" clId="{A87D9486-331A-4C19-948C-E931EF0511DF}" dt="2024-11-26T23:35:39.736" v="6428" actId="47"/>
        <pc:sldMkLst>
          <pc:docMk/>
          <pc:sldMk cId="3214905452" sldId="2147377342"/>
        </pc:sldMkLst>
      </pc:sldChg>
      <pc:sldChg chg="del">
        <pc:chgData name="Liliana Munoz Bernal" userId="2324f3e0-d9ca-457e-9d37-4a3322601678" providerId="ADAL" clId="{A87D9486-331A-4C19-948C-E931EF0511DF}" dt="2024-11-26T23:35:39.768" v="6429" actId="47"/>
        <pc:sldMkLst>
          <pc:docMk/>
          <pc:sldMk cId="2002311568" sldId="2147377343"/>
        </pc:sldMkLst>
      </pc:sldChg>
      <pc:sldChg chg="del">
        <pc:chgData name="Liliana Munoz Bernal" userId="2324f3e0-d9ca-457e-9d37-4a3322601678" providerId="ADAL" clId="{A87D9486-331A-4C19-948C-E931EF0511DF}" dt="2024-11-26T23:35:39.799" v="6430" actId="47"/>
        <pc:sldMkLst>
          <pc:docMk/>
          <pc:sldMk cId="461426539" sldId="2147377344"/>
        </pc:sldMkLst>
      </pc:sldChg>
      <pc:sldChg chg="del">
        <pc:chgData name="Liliana Munoz Bernal" userId="2324f3e0-d9ca-457e-9d37-4a3322601678" providerId="ADAL" clId="{A87D9486-331A-4C19-948C-E931EF0511DF}" dt="2024-11-26T23:35:39.830" v="6431" actId="47"/>
        <pc:sldMkLst>
          <pc:docMk/>
          <pc:sldMk cId="3386044124" sldId="2147377345"/>
        </pc:sldMkLst>
      </pc:sldChg>
      <pc:sldChg chg="del">
        <pc:chgData name="Liliana Munoz Bernal" userId="2324f3e0-d9ca-457e-9d37-4a3322601678" providerId="ADAL" clId="{A87D9486-331A-4C19-948C-E931EF0511DF}" dt="2024-11-26T23:35:39.859" v="6432" actId="47"/>
        <pc:sldMkLst>
          <pc:docMk/>
          <pc:sldMk cId="4155790062" sldId="2147377346"/>
        </pc:sldMkLst>
      </pc:sldChg>
      <pc:sldChg chg="del">
        <pc:chgData name="Liliana Munoz Bernal" userId="2324f3e0-d9ca-457e-9d37-4a3322601678" providerId="ADAL" clId="{A87D9486-331A-4C19-948C-E931EF0511DF}" dt="2024-11-26T23:35:39.899" v="6433" actId="47"/>
        <pc:sldMkLst>
          <pc:docMk/>
          <pc:sldMk cId="729379300" sldId="2147377347"/>
        </pc:sldMkLst>
      </pc:sldChg>
      <pc:sldChg chg="del">
        <pc:chgData name="Liliana Munoz Bernal" userId="2324f3e0-d9ca-457e-9d37-4a3322601678" providerId="ADAL" clId="{A87D9486-331A-4C19-948C-E931EF0511DF}" dt="2024-11-26T23:35:39.929" v="6434" actId="47"/>
        <pc:sldMkLst>
          <pc:docMk/>
          <pc:sldMk cId="2284470867" sldId="2147377348"/>
        </pc:sldMkLst>
      </pc:sldChg>
      <pc:sldChg chg="del">
        <pc:chgData name="Liliana Munoz Bernal" userId="2324f3e0-d9ca-457e-9d37-4a3322601678" providerId="ADAL" clId="{A87D9486-331A-4C19-948C-E931EF0511DF}" dt="2024-11-26T23:35:39.959" v="6435" actId="47"/>
        <pc:sldMkLst>
          <pc:docMk/>
          <pc:sldMk cId="2403733768" sldId="2147377349"/>
        </pc:sldMkLst>
      </pc:sldChg>
      <pc:sldChg chg="del">
        <pc:chgData name="Liliana Munoz Bernal" userId="2324f3e0-d9ca-457e-9d37-4a3322601678" providerId="ADAL" clId="{A87D9486-331A-4C19-948C-E931EF0511DF}" dt="2024-11-26T23:35:40.007" v="6436" actId="47"/>
        <pc:sldMkLst>
          <pc:docMk/>
          <pc:sldMk cId="3031176935" sldId="2147377350"/>
        </pc:sldMkLst>
      </pc:sldChg>
      <pc:sldChg chg="del">
        <pc:chgData name="Liliana Munoz Bernal" userId="2324f3e0-d9ca-457e-9d37-4a3322601678" providerId="ADAL" clId="{A87D9486-331A-4C19-948C-E931EF0511DF}" dt="2024-11-26T23:35:40.019" v="6437" actId="47"/>
        <pc:sldMkLst>
          <pc:docMk/>
          <pc:sldMk cId="3714312169" sldId="2147377351"/>
        </pc:sldMkLst>
      </pc:sldChg>
      <pc:sldChg chg="del">
        <pc:chgData name="Liliana Munoz Bernal" userId="2324f3e0-d9ca-457e-9d37-4a3322601678" providerId="ADAL" clId="{A87D9486-331A-4C19-948C-E931EF0511DF}" dt="2024-11-26T23:35:40.059" v="6438" actId="47"/>
        <pc:sldMkLst>
          <pc:docMk/>
          <pc:sldMk cId="1449572955" sldId="2147377352"/>
        </pc:sldMkLst>
      </pc:sldChg>
      <pc:sldChg chg="del">
        <pc:chgData name="Liliana Munoz Bernal" userId="2324f3e0-d9ca-457e-9d37-4a3322601678" providerId="ADAL" clId="{A87D9486-331A-4C19-948C-E931EF0511DF}" dt="2024-11-26T23:35:40.100" v="6439" actId="47"/>
        <pc:sldMkLst>
          <pc:docMk/>
          <pc:sldMk cId="1700613850" sldId="2147377353"/>
        </pc:sldMkLst>
      </pc:sldChg>
      <pc:sldChg chg="del">
        <pc:chgData name="Liliana Munoz Bernal" userId="2324f3e0-d9ca-457e-9d37-4a3322601678" providerId="ADAL" clId="{A87D9486-331A-4C19-948C-E931EF0511DF}" dt="2024-11-26T23:35:40.130" v="6440" actId="47"/>
        <pc:sldMkLst>
          <pc:docMk/>
          <pc:sldMk cId="4180577274" sldId="2147377354"/>
        </pc:sldMkLst>
      </pc:sldChg>
      <pc:sldChg chg="del">
        <pc:chgData name="Liliana Munoz Bernal" userId="2324f3e0-d9ca-457e-9d37-4a3322601678" providerId="ADAL" clId="{A87D9486-331A-4C19-948C-E931EF0511DF}" dt="2024-11-26T23:35:40.160" v="6441" actId="47"/>
        <pc:sldMkLst>
          <pc:docMk/>
          <pc:sldMk cId="267675429" sldId="2147377355"/>
        </pc:sldMkLst>
      </pc:sldChg>
      <pc:sldChg chg="del">
        <pc:chgData name="Liliana Munoz Bernal" userId="2324f3e0-d9ca-457e-9d37-4a3322601678" providerId="ADAL" clId="{A87D9486-331A-4C19-948C-E931EF0511DF}" dt="2024-11-26T23:35:40.180" v="6442" actId="47"/>
        <pc:sldMkLst>
          <pc:docMk/>
          <pc:sldMk cId="2959695586" sldId="2147377356"/>
        </pc:sldMkLst>
      </pc:sldChg>
      <pc:sldChg chg="del">
        <pc:chgData name="Liliana Munoz Bernal" userId="2324f3e0-d9ca-457e-9d37-4a3322601678" providerId="ADAL" clId="{A87D9486-331A-4C19-948C-E931EF0511DF}" dt="2024-11-26T23:35:40.238" v="6443" actId="47"/>
        <pc:sldMkLst>
          <pc:docMk/>
          <pc:sldMk cId="3057498676" sldId="2147377357"/>
        </pc:sldMkLst>
      </pc:sldChg>
      <pc:sldChg chg="del">
        <pc:chgData name="Liliana Munoz Bernal" userId="2324f3e0-d9ca-457e-9d37-4a3322601678" providerId="ADAL" clId="{A87D9486-331A-4C19-948C-E931EF0511DF}" dt="2024-11-26T23:35:40.260" v="6444" actId="47"/>
        <pc:sldMkLst>
          <pc:docMk/>
          <pc:sldMk cId="2803302566" sldId="2147377358"/>
        </pc:sldMkLst>
      </pc:sldChg>
      <pc:sldChg chg="del">
        <pc:chgData name="Liliana Munoz Bernal" userId="2324f3e0-d9ca-457e-9d37-4a3322601678" providerId="ADAL" clId="{A87D9486-331A-4C19-948C-E931EF0511DF}" dt="2024-11-26T23:35:40.288" v="6445" actId="47"/>
        <pc:sldMkLst>
          <pc:docMk/>
          <pc:sldMk cId="4140050704" sldId="2147377359"/>
        </pc:sldMkLst>
      </pc:sldChg>
      <pc:sldChg chg="del">
        <pc:chgData name="Liliana Munoz Bernal" userId="2324f3e0-d9ca-457e-9d37-4a3322601678" providerId="ADAL" clId="{A87D9486-331A-4C19-948C-E931EF0511DF}" dt="2024-11-26T23:35:41.006" v="6446" actId="47"/>
        <pc:sldMkLst>
          <pc:docMk/>
          <pc:sldMk cId="288609002" sldId="2147377360"/>
        </pc:sldMkLst>
      </pc:sldChg>
      <pc:sldChg chg="del">
        <pc:chgData name="Liliana Munoz Bernal" userId="2324f3e0-d9ca-457e-9d37-4a3322601678" providerId="ADAL" clId="{A87D9486-331A-4C19-948C-E931EF0511DF}" dt="2024-11-26T23:35:41.418" v="6447" actId="47"/>
        <pc:sldMkLst>
          <pc:docMk/>
          <pc:sldMk cId="4265070372" sldId="2147377361"/>
        </pc:sldMkLst>
      </pc:sldChg>
      <pc:sldChg chg="del">
        <pc:chgData name="Liliana Munoz Bernal" userId="2324f3e0-d9ca-457e-9d37-4a3322601678" providerId="ADAL" clId="{A87D9486-331A-4C19-948C-E931EF0511DF}" dt="2024-11-26T23:35:41.456" v="6448" actId="47"/>
        <pc:sldMkLst>
          <pc:docMk/>
          <pc:sldMk cId="4221378949" sldId="2147377362"/>
        </pc:sldMkLst>
      </pc:sldChg>
      <pc:sldChg chg="del">
        <pc:chgData name="Liliana Munoz Bernal" userId="2324f3e0-d9ca-457e-9d37-4a3322601678" providerId="ADAL" clId="{A87D9486-331A-4C19-948C-E931EF0511DF}" dt="2024-11-26T23:35:41.497" v="6449" actId="47"/>
        <pc:sldMkLst>
          <pc:docMk/>
          <pc:sldMk cId="3181871683" sldId="2147377363"/>
        </pc:sldMkLst>
      </pc:sldChg>
      <pc:sldChg chg="del">
        <pc:chgData name="Liliana Munoz Bernal" userId="2324f3e0-d9ca-457e-9d37-4a3322601678" providerId="ADAL" clId="{A87D9486-331A-4C19-948C-E931EF0511DF}" dt="2024-11-26T23:35:41.517" v="6450" actId="47"/>
        <pc:sldMkLst>
          <pc:docMk/>
          <pc:sldMk cId="2295605430" sldId="2147377364"/>
        </pc:sldMkLst>
      </pc:sldChg>
      <pc:sldChg chg="del">
        <pc:chgData name="Liliana Munoz Bernal" userId="2324f3e0-d9ca-457e-9d37-4a3322601678" providerId="ADAL" clId="{A87D9486-331A-4C19-948C-E931EF0511DF}" dt="2024-11-26T23:35:41.558" v="6451" actId="47"/>
        <pc:sldMkLst>
          <pc:docMk/>
          <pc:sldMk cId="2768726391" sldId="2147377365"/>
        </pc:sldMkLst>
      </pc:sldChg>
      <pc:sldChg chg="del">
        <pc:chgData name="Liliana Munoz Bernal" userId="2324f3e0-d9ca-457e-9d37-4a3322601678" providerId="ADAL" clId="{A87D9486-331A-4C19-948C-E931EF0511DF}" dt="2024-11-26T23:35:41.589" v="6452" actId="47"/>
        <pc:sldMkLst>
          <pc:docMk/>
          <pc:sldMk cId="3734845058" sldId="2147377366"/>
        </pc:sldMkLst>
      </pc:sldChg>
      <pc:sldChg chg="del">
        <pc:chgData name="Liliana Munoz Bernal" userId="2324f3e0-d9ca-457e-9d37-4a3322601678" providerId="ADAL" clId="{A87D9486-331A-4C19-948C-E931EF0511DF}" dt="2024-11-26T23:35:41.643" v="6453" actId="47"/>
        <pc:sldMkLst>
          <pc:docMk/>
          <pc:sldMk cId="703759936" sldId="2147377367"/>
        </pc:sldMkLst>
      </pc:sldChg>
      <pc:sldChg chg="del">
        <pc:chgData name="Liliana Munoz Bernal" userId="2324f3e0-d9ca-457e-9d37-4a3322601678" providerId="ADAL" clId="{A87D9486-331A-4C19-948C-E931EF0511DF}" dt="2024-11-26T23:35:41.658" v="6454" actId="47"/>
        <pc:sldMkLst>
          <pc:docMk/>
          <pc:sldMk cId="1172228609" sldId="2147377368"/>
        </pc:sldMkLst>
      </pc:sldChg>
      <pc:sldChg chg="del">
        <pc:chgData name="Liliana Munoz Bernal" userId="2324f3e0-d9ca-457e-9d37-4a3322601678" providerId="ADAL" clId="{A87D9486-331A-4C19-948C-E931EF0511DF}" dt="2024-11-26T23:35:41.690" v="6455" actId="47"/>
        <pc:sldMkLst>
          <pc:docMk/>
          <pc:sldMk cId="2500074326" sldId="2147377369"/>
        </pc:sldMkLst>
      </pc:sldChg>
      <pc:sldChg chg="del">
        <pc:chgData name="Liliana Munoz Bernal" userId="2324f3e0-d9ca-457e-9d37-4a3322601678" providerId="ADAL" clId="{A87D9486-331A-4C19-948C-E931EF0511DF}" dt="2024-11-26T23:35:41.721" v="6456" actId="47"/>
        <pc:sldMkLst>
          <pc:docMk/>
          <pc:sldMk cId="368238892" sldId="2147377370"/>
        </pc:sldMkLst>
      </pc:sldChg>
      <pc:sldChg chg="del">
        <pc:chgData name="Liliana Munoz Bernal" userId="2324f3e0-d9ca-457e-9d37-4a3322601678" providerId="ADAL" clId="{A87D9486-331A-4C19-948C-E931EF0511DF}" dt="2024-11-26T23:35:41.759" v="6457" actId="47"/>
        <pc:sldMkLst>
          <pc:docMk/>
          <pc:sldMk cId="825662963" sldId="2147377371"/>
        </pc:sldMkLst>
      </pc:sldChg>
      <pc:sldChg chg="del">
        <pc:chgData name="Liliana Munoz Bernal" userId="2324f3e0-d9ca-457e-9d37-4a3322601678" providerId="ADAL" clId="{A87D9486-331A-4C19-948C-E931EF0511DF}" dt="2024-11-26T23:35:41.774" v="6458" actId="47"/>
        <pc:sldMkLst>
          <pc:docMk/>
          <pc:sldMk cId="3756008032" sldId="2147377372"/>
        </pc:sldMkLst>
      </pc:sldChg>
      <pc:sldChg chg="del">
        <pc:chgData name="Liliana Munoz Bernal" userId="2324f3e0-d9ca-457e-9d37-4a3322601678" providerId="ADAL" clId="{A87D9486-331A-4C19-948C-E931EF0511DF}" dt="2024-11-26T23:35:41.821" v="6459" actId="47"/>
        <pc:sldMkLst>
          <pc:docMk/>
          <pc:sldMk cId="105995760" sldId="2147377373"/>
        </pc:sldMkLst>
      </pc:sldChg>
      <pc:sldChg chg="del">
        <pc:chgData name="Liliana Munoz Bernal" userId="2324f3e0-d9ca-457e-9d37-4a3322601678" providerId="ADAL" clId="{A87D9486-331A-4C19-948C-E931EF0511DF}" dt="2024-11-26T23:35:41.859" v="6460" actId="47"/>
        <pc:sldMkLst>
          <pc:docMk/>
          <pc:sldMk cId="3321614733" sldId="2147377374"/>
        </pc:sldMkLst>
      </pc:sldChg>
      <pc:sldChg chg="del">
        <pc:chgData name="Liliana Munoz Bernal" userId="2324f3e0-d9ca-457e-9d37-4a3322601678" providerId="ADAL" clId="{A87D9486-331A-4C19-948C-E931EF0511DF}" dt="2024-11-26T23:35:41.874" v="6461" actId="47"/>
        <pc:sldMkLst>
          <pc:docMk/>
          <pc:sldMk cId="271750591" sldId="2147377375"/>
        </pc:sldMkLst>
      </pc:sldChg>
      <pc:sldChg chg="del">
        <pc:chgData name="Liliana Munoz Bernal" userId="2324f3e0-d9ca-457e-9d37-4a3322601678" providerId="ADAL" clId="{A87D9486-331A-4C19-948C-E931EF0511DF}" dt="2024-11-26T23:35:41.921" v="6462" actId="47"/>
        <pc:sldMkLst>
          <pc:docMk/>
          <pc:sldMk cId="2714084772" sldId="2147377376"/>
        </pc:sldMkLst>
      </pc:sldChg>
      <pc:sldChg chg="del">
        <pc:chgData name="Liliana Munoz Bernal" userId="2324f3e0-d9ca-457e-9d37-4a3322601678" providerId="ADAL" clId="{A87D9486-331A-4C19-948C-E931EF0511DF}" dt="2024-11-26T23:35:41.975" v="6463" actId="47"/>
        <pc:sldMkLst>
          <pc:docMk/>
          <pc:sldMk cId="85110695" sldId="2147377377"/>
        </pc:sldMkLst>
      </pc:sldChg>
      <pc:sldChg chg="del">
        <pc:chgData name="Liliana Munoz Bernal" userId="2324f3e0-d9ca-457e-9d37-4a3322601678" providerId="ADAL" clId="{A87D9486-331A-4C19-948C-E931EF0511DF}" dt="2024-11-26T23:35:42.006" v="6464" actId="47"/>
        <pc:sldMkLst>
          <pc:docMk/>
          <pc:sldMk cId="1169760591" sldId="2147377378"/>
        </pc:sldMkLst>
      </pc:sldChg>
      <pc:sldChg chg="del">
        <pc:chgData name="Liliana Munoz Bernal" userId="2324f3e0-d9ca-457e-9d37-4a3322601678" providerId="ADAL" clId="{A87D9486-331A-4C19-948C-E931EF0511DF}" dt="2024-11-26T23:35:42.059" v="6465" actId="47"/>
        <pc:sldMkLst>
          <pc:docMk/>
          <pc:sldMk cId="714019997" sldId="2147377379"/>
        </pc:sldMkLst>
      </pc:sldChg>
      <pc:sldChg chg="del">
        <pc:chgData name="Liliana Munoz Bernal" userId="2324f3e0-d9ca-457e-9d37-4a3322601678" providerId="ADAL" clId="{A87D9486-331A-4C19-948C-E931EF0511DF}" dt="2024-11-26T23:35:42.075" v="6466" actId="47"/>
        <pc:sldMkLst>
          <pc:docMk/>
          <pc:sldMk cId="2571225259" sldId="2147377380"/>
        </pc:sldMkLst>
      </pc:sldChg>
      <pc:sldChg chg="del">
        <pc:chgData name="Liliana Munoz Bernal" userId="2324f3e0-d9ca-457e-9d37-4a3322601678" providerId="ADAL" clId="{A87D9486-331A-4C19-948C-E931EF0511DF}" dt="2024-11-26T23:35:42.106" v="6467" actId="47"/>
        <pc:sldMkLst>
          <pc:docMk/>
          <pc:sldMk cId="145988164" sldId="2147377381"/>
        </pc:sldMkLst>
      </pc:sldChg>
      <pc:sldChg chg="del">
        <pc:chgData name="Liliana Munoz Bernal" userId="2324f3e0-d9ca-457e-9d37-4a3322601678" providerId="ADAL" clId="{A87D9486-331A-4C19-948C-E931EF0511DF}" dt="2024-11-26T23:35:42.144" v="6468" actId="47"/>
        <pc:sldMkLst>
          <pc:docMk/>
          <pc:sldMk cId="1041894786" sldId="2147377382"/>
        </pc:sldMkLst>
      </pc:sldChg>
      <pc:sldChg chg="del">
        <pc:chgData name="Liliana Munoz Bernal" userId="2324f3e0-d9ca-457e-9d37-4a3322601678" providerId="ADAL" clId="{A87D9486-331A-4C19-948C-E931EF0511DF}" dt="2024-11-26T23:35:42.175" v="6469" actId="47"/>
        <pc:sldMkLst>
          <pc:docMk/>
          <pc:sldMk cId="3304721898" sldId="2147377383"/>
        </pc:sldMkLst>
      </pc:sldChg>
      <pc:sldChg chg="del">
        <pc:chgData name="Liliana Munoz Bernal" userId="2324f3e0-d9ca-457e-9d37-4a3322601678" providerId="ADAL" clId="{A87D9486-331A-4C19-948C-E931EF0511DF}" dt="2024-11-26T23:35:42.207" v="6470" actId="47"/>
        <pc:sldMkLst>
          <pc:docMk/>
          <pc:sldMk cId="4156102916" sldId="2147377384"/>
        </pc:sldMkLst>
      </pc:sldChg>
      <pc:sldChg chg="del">
        <pc:chgData name="Liliana Munoz Bernal" userId="2324f3e0-d9ca-457e-9d37-4a3322601678" providerId="ADAL" clId="{A87D9486-331A-4C19-948C-E931EF0511DF}" dt="2024-11-26T23:35:42.229" v="6471" actId="47"/>
        <pc:sldMkLst>
          <pc:docMk/>
          <pc:sldMk cId="2059605831" sldId="2147377385"/>
        </pc:sldMkLst>
      </pc:sldChg>
      <pc:sldChg chg="del">
        <pc:chgData name="Liliana Munoz Bernal" userId="2324f3e0-d9ca-457e-9d37-4a3322601678" providerId="ADAL" clId="{A87D9486-331A-4C19-948C-E931EF0511DF}" dt="2024-11-26T23:35:42.291" v="6472" actId="47"/>
        <pc:sldMkLst>
          <pc:docMk/>
          <pc:sldMk cId="1136329483" sldId="2147377386"/>
        </pc:sldMkLst>
      </pc:sldChg>
      <pc:sldChg chg="del">
        <pc:chgData name="Liliana Munoz Bernal" userId="2324f3e0-d9ca-457e-9d37-4a3322601678" providerId="ADAL" clId="{A87D9486-331A-4C19-948C-E931EF0511DF}" dt="2024-11-26T23:35:42.307" v="6473" actId="47"/>
        <pc:sldMkLst>
          <pc:docMk/>
          <pc:sldMk cId="4026219466" sldId="2147377387"/>
        </pc:sldMkLst>
      </pc:sldChg>
      <pc:sldChg chg="del">
        <pc:chgData name="Liliana Munoz Bernal" userId="2324f3e0-d9ca-457e-9d37-4a3322601678" providerId="ADAL" clId="{A87D9486-331A-4C19-948C-E931EF0511DF}" dt="2024-11-26T23:35:42.329" v="6474" actId="47"/>
        <pc:sldMkLst>
          <pc:docMk/>
          <pc:sldMk cId="2447667285" sldId="2147377388"/>
        </pc:sldMkLst>
      </pc:sldChg>
      <pc:sldChg chg="del">
        <pc:chgData name="Liliana Munoz Bernal" userId="2324f3e0-d9ca-457e-9d37-4a3322601678" providerId="ADAL" clId="{A87D9486-331A-4C19-948C-E931EF0511DF}" dt="2024-11-26T23:35:42.376" v="6475" actId="47"/>
        <pc:sldMkLst>
          <pc:docMk/>
          <pc:sldMk cId="2653060397" sldId="2147377389"/>
        </pc:sldMkLst>
      </pc:sldChg>
      <pc:sldChg chg="del">
        <pc:chgData name="Liliana Munoz Bernal" userId="2324f3e0-d9ca-457e-9d37-4a3322601678" providerId="ADAL" clId="{A87D9486-331A-4C19-948C-E931EF0511DF}" dt="2024-11-26T23:35:42.407" v="6476" actId="47"/>
        <pc:sldMkLst>
          <pc:docMk/>
          <pc:sldMk cId="3116063032" sldId="2147377390"/>
        </pc:sldMkLst>
      </pc:sldChg>
      <pc:sldChg chg="del">
        <pc:chgData name="Liliana Munoz Bernal" userId="2324f3e0-d9ca-457e-9d37-4a3322601678" providerId="ADAL" clId="{A87D9486-331A-4C19-948C-E931EF0511DF}" dt="2024-11-26T23:35:42.429" v="6477" actId="47"/>
        <pc:sldMkLst>
          <pc:docMk/>
          <pc:sldMk cId="188658865" sldId="2147377391"/>
        </pc:sldMkLst>
      </pc:sldChg>
      <pc:sldChg chg="del">
        <pc:chgData name="Liliana Munoz Bernal" userId="2324f3e0-d9ca-457e-9d37-4a3322601678" providerId="ADAL" clId="{A87D9486-331A-4C19-948C-E931EF0511DF}" dt="2024-11-26T23:35:42.476" v="6478" actId="47"/>
        <pc:sldMkLst>
          <pc:docMk/>
          <pc:sldMk cId="3476614461" sldId="2147377392"/>
        </pc:sldMkLst>
      </pc:sldChg>
      <pc:sldChg chg="del">
        <pc:chgData name="Liliana Munoz Bernal" userId="2324f3e0-d9ca-457e-9d37-4a3322601678" providerId="ADAL" clId="{A87D9486-331A-4C19-948C-E931EF0511DF}" dt="2024-11-26T23:35:42.507" v="6479" actId="47"/>
        <pc:sldMkLst>
          <pc:docMk/>
          <pc:sldMk cId="1169015329" sldId="2147377393"/>
        </pc:sldMkLst>
      </pc:sldChg>
      <pc:sldChg chg="del">
        <pc:chgData name="Liliana Munoz Bernal" userId="2324f3e0-d9ca-457e-9d37-4a3322601678" providerId="ADAL" clId="{A87D9486-331A-4C19-948C-E931EF0511DF}" dt="2024-11-26T23:35:42.529" v="6480" actId="47"/>
        <pc:sldMkLst>
          <pc:docMk/>
          <pc:sldMk cId="2646439432" sldId="2147377394"/>
        </pc:sldMkLst>
      </pc:sldChg>
      <pc:sldChg chg="del">
        <pc:chgData name="Liliana Munoz Bernal" userId="2324f3e0-d9ca-457e-9d37-4a3322601678" providerId="ADAL" clId="{A87D9486-331A-4C19-948C-E931EF0511DF}" dt="2024-11-26T23:35:42.576" v="6481" actId="47"/>
        <pc:sldMkLst>
          <pc:docMk/>
          <pc:sldMk cId="1504072721" sldId="2147377395"/>
        </pc:sldMkLst>
      </pc:sldChg>
      <pc:sldChg chg="del">
        <pc:chgData name="Liliana Munoz Bernal" userId="2324f3e0-d9ca-457e-9d37-4a3322601678" providerId="ADAL" clId="{A87D9486-331A-4C19-948C-E931EF0511DF}" dt="2024-11-26T23:35:42.608" v="6482" actId="47"/>
        <pc:sldMkLst>
          <pc:docMk/>
          <pc:sldMk cId="4201717935" sldId="2147377396"/>
        </pc:sldMkLst>
      </pc:sldChg>
      <pc:sldChg chg="del">
        <pc:chgData name="Liliana Munoz Bernal" userId="2324f3e0-d9ca-457e-9d37-4a3322601678" providerId="ADAL" clId="{A87D9486-331A-4C19-948C-E931EF0511DF}" dt="2024-11-26T23:35:42.645" v="6483" actId="47"/>
        <pc:sldMkLst>
          <pc:docMk/>
          <pc:sldMk cId="1952211480" sldId="2147377397"/>
        </pc:sldMkLst>
      </pc:sldChg>
      <pc:sldChg chg="del">
        <pc:chgData name="Liliana Munoz Bernal" userId="2324f3e0-d9ca-457e-9d37-4a3322601678" providerId="ADAL" clId="{A87D9486-331A-4C19-948C-E931EF0511DF}" dt="2024-11-26T23:35:42.677" v="6484" actId="47"/>
        <pc:sldMkLst>
          <pc:docMk/>
          <pc:sldMk cId="1220291150" sldId="2147377398"/>
        </pc:sldMkLst>
      </pc:sldChg>
      <pc:sldChg chg="del">
        <pc:chgData name="Liliana Munoz Bernal" userId="2324f3e0-d9ca-457e-9d37-4a3322601678" providerId="ADAL" clId="{A87D9486-331A-4C19-948C-E931EF0511DF}" dt="2024-11-26T23:35:42.708" v="6485" actId="47"/>
        <pc:sldMkLst>
          <pc:docMk/>
          <pc:sldMk cId="4149988608" sldId="2147377399"/>
        </pc:sldMkLst>
      </pc:sldChg>
      <pc:sldChg chg="del">
        <pc:chgData name="Liliana Munoz Bernal" userId="2324f3e0-d9ca-457e-9d37-4a3322601678" providerId="ADAL" clId="{A87D9486-331A-4C19-948C-E931EF0511DF}" dt="2024-11-26T23:35:42.730" v="6486" actId="47"/>
        <pc:sldMkLst>
          <pc:docMk/>
          <pc:sldMk cId="2355759588" sldId="2147377400"/>
        </pc:sldMkLst>
      </pc:sldChg>
      <pc:sldChg chg="del">
        <pc:chgData name="Liliana Munoz Bernal" userId="2324f3e0-d9ca-457e-9d37-4a3322601678" providerId="ADAL" clId="{A87D9486-331A-4C19-948C-E931EF0511DF}" dt="2024-11-26T23:35:42.777" v="6487" actId="47"/>
        <pc:sldMkLst>
          <pc:docMk/>
          <pc:sldMk cId="1817193511" sldId="2147377401"/>
        </pc:sldMkLst>
      </pc:sldChg>
      <pc:sldChg chg="del">
        <pc:chgData name="Liliana Munoz Bernal" userId="2324f3e0-d9ca-457e-9d37-4a3322601678" providerId="ADAL" clId="{A87D9486-331A-4C19-948C-E931EF0511DF}" dt="2024-11-26T23:35:42.808" v="6488" actId="47"/>
        <pc:sldMkLst>
          <pc:docMk/>
          <pc:sldMk cId="2153549184" sldId="2147377402"/>
        </pc:sldMkLst>
      </pc:sldChg>
      <pc:sldChg chg="del">
        <pc:chgData name="Liliana Munoz Bernal" userId="2324f3e0-d9ca-457e-9d37-4a3322601678" providerId="ADAL" clId="{A87D9486-331A-4C19-948C-E931EF0511DF}" dt="2024-11-26T23:35:42.846" v="6489" actId="47"/>
        <pc:sldMkLst>
          <pc:docMk/>
          <pc:sldMk cId="3029815870" sldId="2147377403"/>
        </pc:sldMkLst>
      </pc:sldChg>
      <pc:sldChg chg="del">
        <pc:chgData name="Liliana Munoz Bernal" userId="2324f3e0-d9ca-457e-9d37-4a3322601678" providerId="ADAL" clId="{A87D9486-331A-4C19-948C-E931EF0511DF}" dt="2024-11-26T23:35:42.877" v="6490" actId="47"/>
        <pc:sldMkLst>
          <pc:docMk/>
          <pc:sldMk cId="3491392246" sldId="2147377404"/>
        </pc:sldMkLst>
      </pc:sldChg>
      <pc:sldChg chg="del">
        <pc:chgData name="Liliana Munoz Bernal" userId="2324f3e0-d9ca-457e-9d37-4a3322601678" providerId="ADAL" clId="{A87D9486-331A-4C19-948C-E931EF0511DF}" dt="2024-11-26T23:35:42.908" v="6491" actId="47"/>
        <pc:sldMkLst>
          <pc:docMk/>
          <pc:sldMk cId="85430806" sldId="2147377405"/>
        </pc:sldMkLst>
      </pc:sldChg>
      <pc:sldChg chg="del">
        <pc:chgData name="Liliana Munoz Bernal" userId="2324f3e0-d9ca-457e-9d37-4a3322601678" providerId="ADAL" clId="{A87D9486-331A-4C19-948C-E931EF0511DF}" dt="2024-11-26T23:35:42.943" v="6492" actId="47"/>
        <pc:sldMkLst>
          <pc:docMk/>
          <pc:sldMk cId="3668402873" sldId="2147377406"/>
        </pc:sldMkLst>
      </pc:sldChg>
      <pc:sldChg chg="del">
        <pc:chgData name="Liliana Munoz Bernal" userId="2324f3e0-d9ca-457e-9d37-4a3322601678" providerId="ADAL" clId="{A87D9486-331A-4C19-948C-E931EF0511DF}" dt="2024-11-26T23:35:42.976" v="6493" actId="47"/>
        <pc:sldMkLst>
          <pc:docMk/>
          <pc:sldMk cId="3768529724" sldId="2147377407"/>
        </pc:sldMkLst>
      </pc:sldChg>
      <pc:sldChg chg="del">
        <pc:chgData name="Liliana Munoz Bernal" userId="2324f3e0-d9ca-457e-9d37-4a3322601678" providerId="ADAL" clId="{A87D9486-331A-4C19-948C-E931EF0511DF}" dt="2024-11-26T23:35:43.014" v="6494" actId="47"/>
        <pc:sldMkLst>
          <pc:docMk/>
          <pc:sldMk cId="441978858" sldId="2147377408"/>
        </pc:sldMkLst>
      </pc:sldChg>
      <pc:sldChg chg="del">
        <pc:chgData name="Liliana Munoz Bernal" userId="2324f3e0-d9ca-457e-9d37-4a3322601678" providerId="ADAL" clId="{A87D9486-331A-4C19-948C-E931EF0511DF}" dt="2024-11-26T23:35:43.035" v="6495" actId="47"/>
        <pc:sldMkLst>
          <pc:docMk/>
          <pc:sldMk cId="1634150337" sldId="2147377409"/>
        </pc:sldMkLst>
      </pc:sldChg>
      <pc:sldChg chg="del">
        <pc:chgData name="Liliana Munoz Bernal" userId="2324f3e0-d9ca-457e-9d37-4a3322601678" providerId="ADAL" clId="{A87D9486-331A-4C19-948C-E931EF0511DF}" dt="2024-11-26T23:35:43.066" v="6496" actId="47"/>
        <pc:sldMkLst>
          <pc:docMk/>
          <pc:sldMk cId="2578946764" sldId="2147377410"/>
        </pc:sldMkLst>
      </pc:sldChg>
      <pc:sldChg chg="del">
        <pc:chgData name="Liliana Munoz Bernal" userId="2324f3e0-d9ca-457e-9d37-4a3322601678" providerId="ADAL" clId="{A87D9486-331A-4C19-948C-E931EF0511DF}" dt="2024-11-26T23:35:43.102" v="6497" actId="47"/>
        <pc:sldMkLst>
          <pc:docMk/>
          <pc:sldMk cId="2149846837" sldId="2147377411"/>
        </pc:sldMkLst>
      </pc:sldChg>
      <pc:sldChg chg="del">
        <pc:chgData name="Liliana Munoz Bernal" userId="2324f3e0-d9ca-457e-9d37-4a3322601678" providerId="ADAL" clId="{A87D9486-331A-4C19-948C-E931EF0511DF}" dt="2024-11-26T23:35:43.134" v="6498" actId="47"/>
        <pc:sldMkLst>
          <pc:docMk/>
          <pc:sldMk cId="3474255640" sldId="2147377412"/>
        </pc:sldMkLst>
      </pc:sldChg>
      <pc:sldChg chg="del">
        <pc:chgData name="Liliana Munoz Bernal" userId="2324f3e0-d9ca-457e-9d37-4a3322601678" providerId="ADAL" clId="{A87D9486-331A-4C19-948C-E931EF0511DF}" dt="2024-11-26T23:35:43.177" v="6499" actId="47"/>
        <pc:sldMkLst>
          <pc:docMk/>
          <pc:sldMk cId="1790886369" sldId="2147377413"/>
        </pc:sldMkLst>
      </pc:sldChg>
      <pc:sldChg chg="del">
        <pc:chgData name="Liliana Munoz Bernal" userId="2324f3e0-d9ca-457e-9d37-4a3322601678" providerId="ADAL" clId="{A87D9486-331A-4C19-948C-E931EF0511DF}" dt="2024-11-26T23:35:43.208" v="6500" actId="47"/>
        <pc:sldMkLst>
          <pc:docMk/>
          <pc:sldMk cId="1277229014" sldId="2147377414"/>
        </pc:sldMkLst>
      </pc:sldChg>
      <pc:sldChg chg="del">
        <pc:chgData name="Liliana Munoz Bernal" userId="2324f3e0-d9ca-457e-9d37-4a3322601678" providerId="ADAL" clId="{A87D9486-331A-4C19-948C-E931EF0511DF}" dt="2024-11-26T23:35:43.240" v="6501" actId="47"/>
        <pc:sldMkLst>
          <pc:docMk/>
          <pc:sldMk cId="2121717962" sldId="2147377415"/>
        </pc:sldMkLst>
      </pc:sldChg>
      <pc:sldChg chg="del">
        <pc:chgData name="Liliana Munoz Bernal" userId="2324f3e0-d9ca-457e-9d37-4a3322601678" providerId="ADAL" clId="{A87D9486-331A-4C19-948C-E931EF0511DF}" dt="2024-11-26T23:35:43.277" v="6502" actId="47"/>
        <pc:sldMkLst>
          <pc:docMk/>
          <pc:sldMk cId="1184802394" sldId="2147377416"/>
        </pc:sldMkLst>
      </pc:sldChg>
      <pc:sldChg chg="del">
        <pc:chgData name="Liliana Munoz Bernal" userId="2324f3e0-d9ca-457e-9d37-4a3322601678" providerId="ADAL" clId="{A87D9486-331A-4C19-948C-E931EF0511DF}" dt="2024-11-26T23:35:43.293" v="6503" actId="47"/>
        <pc:sldMkLst>
          <pc:docMk/>
          <pc:sldMk cId="2836496236" sldId="2147377417"/>
        </pc:sldMkLst>
      </pc:sldChg>
      <pc:sldChg chg="del">
        <pc:chgData name="Liliana Munoz Bernal" userId="2324f3e0-d9ca-457e-9d37-4a3322601678" providerId="ADAL" clId="{A87D9486-331A-4C19-948C-E931EF0511DF}" dt="2024-11-26T23:35:43.340" v="6504" actId="47"/>
        <pc:sldMkLst>
          <pc:docMk/>
          <pc:sldMk cId="2412141849" sldId="2147377418"/>
        </pc:sldMkLst>
      </pc:sldChg>
      <pc:sldChg chg="del">
        <pc:chgData name="Liliana Munoz Bernal" userId="2324f3e0-d9ca-457e-9d37-4a3322601678" providerId="ADAL" clId="{A87D9486-331A-4C19-948C-E931EF0511DF}" dt="2024-11-26T23:35:43.372" v="6505" actId="47"/>
        <pc:sldMkLst>
          <pc:docMk/>
          <pc:sldMk cId="2094380384" sldId="2147377419"/>
        </pc:sldMkLst>
      </pc:sldChg>
      <pc:sldChg chg="del">
        <pc:chgData name="Liliana Munoz Bernal" userId="2324f3e0-d9ca-457e-9d37-4a3322601678" providerId="ADAL" clId="{A87D9486-331A-4C19-948C-E931EF0511DF}" dt="2024-11-26T23:35:43.422" v="6506" actId="47"/>
        <pc:sldMkLst>
          <pc:docMk/>
          <pc:sldMk cId="3938056731" sldId="2147377420"/>
        </pc:sldMkLst>
      </pc:sldChg>
      <pc:sldChg chg="del">
        <pc:chgData name="Liliana Munoz Bernal" userId="2324f3e0-d9ca-457e-9d37-4a3322601678" providerId="ADAL" clId="{A87D9486-331A-4C19-948C-E931EF0511DF}" dt="2024-11-26T23:35:43.442" v="6507" actId="47"/>
        <pc:sldMkLst>
          <pc:docMk/>
          <pc:sldMk cId="2476337669" sldId="2147377421"/>
        </pc:sldMkLst>
      </pc:sldChg>
      <pc:sldChg chg="del">
        <pc:chgData name="Liliana Munoz Bernal" userId="2324f3e0-d9ca-457e-9d37-4a3322601678" providerId="ADAL" clId="{A87D9486-331A-4C19-948C-E931EF0511DF}" dt="2024-11-26T23:35:43.474" v="6508" actId="47"/>
        <pc:sldMkLst>
          <pc:docMk/>
          <pc:sldMk cId="1670166976" sldId="2147377422"/>
        </pc:sldMkLst>
      </pc:sldChg>
      <pc:sldChg chg="del">
        <pc:chgData name="Liliana Munoz Bernal" userId="2324f3e0-d9ca-457e-9d37-4a3322601678" providerId="ADAL" clId="{A87D9486-331A-4C19-948C-E931EF0511DF}" dt="2024-11-26T23:35:43.515" v="6509" actId="47"/>
        <pc:sldMkLst>
          <pc:docMk/>
          <pc:sldMk cId="262307139" sldId="2147377423"/>
        </pc:sldMkLst>
      </pc:sldChg>
      <pc:sldChg chg="del">
        <pc:chgData name="Liliana Munoz Bernal" userId="2324f3e0-d9ca-457e-9d37-4a3322601678" providerId="ADAL" clId="{A87D9486-331A-4C19-948C-E931EF0511DF}" dt="2024-11-26T23:35:43.545" v="6510" actId="47"/>
        <pc:sldMkLst>
          <pc:docMk/>
          <pc:sldMk cId="1381673770" sldId="2147377424"/>
        </pc:sldMkLst>
      </pc:sldChg>
      <pc:sldChg chg="del">
        <pc:chgData name="Liliana Munoz Bernal" userId="2324f3e0-d9ca-457e-9d37-4a3322601678" providerId="ADAL" clId="{A87D9486-331A-4C19-948C-E931EF0511DF}" dt="2024-11-26T23:35:43.575" v="6511" actId="47"/>
        <pc:sldMkLst>
          <pc:docMk/>
          <pc:sldMk cId="217129118" sldId="2147377425"/>
        </pc:sldMkLst>
      </pc:sldChg>
      <pc:sldChg chg="del">
        <pc:chgData name="Liliana Munoz Bernal" userId="2324f3e0-d9ca-457e-9d37-4a3322601678" providerId="ADAL" clId="{A87D9486-331A-4C19-948C-E931EF0511DF}" dt="2024-11-26T23:35:43.603" v="6512" actId="47"/>
        <pc:sldMkLst>
          <pc:docMk/>
          <pc:sldMk cId="4111178292" sldId="2147377426"/>
        </pc:sldMkLst>
      </pc:sldChg>
      <pc:sldChg chg="del">
        <pc:chgData name="Liliana Munoz Bernal" userId="2324f3e0-d9ca-457e-9d37-4a3322601678" providerId="ADAL" clId="{A87D9486-331A-4C19-948C-E931EF0511DF}" dt="2024-11-26T23:35:43.634" v="6513" actId="47"/>
        <pc:sldMkLst>
          <pc:docMk/>
          <pc:sldMk cId="3859979091" sldId="2147377427"/>
        </pc:sldMkLst>
      </pc:sldChg>
      <pc:sldChg chg="del">
        <pc:chgData name="Liliana Munoz Bernal" userId="2324f3e0-d9ca-457e-9d37-4a3322601678" providerId="ADAL" clId="{A87D9486-331A-4C19-948C-E931EF0511DF}" dt="2024-11-26T23:35:43.666" v="6514" actId="47"/>
        <pc:sldMkLst>
          <pc:docMk/>
          <pc:sldMk cId="3650947014" sldId="2147377428"/>
        </pc:sldMkLst>
      </pc:sldChg>
      <pc:sldChg chg="del">
        <pc:chgData name="Liliana Munoz Bernal" userId="2324f3e0-d9ca-457e-9d37-4a3322601678" providerId="ADAL" clId="{A87D9486-331A-4C19-948C-E931EF0511DF}" dt="2024-11-26T23:35:43.686" v="6515" actId="47"/>
        <pc:sldMkLst>
          <pc:docMk/>
          <pc:sldMk cId="3839226617" sldId="2147377429"/>
        </pc:sldMkLst>
      </pc:sldChg>
      <pc:sldChg chg="del">
        <pc:chgData name="Liliana Munoz Bernal" userId="2324f3e0-d9ca-457e-9d37-4a3322601678" providerId="ADAL" clId="{A87D9486-331A-4C19-948C-E931EF0511DF}" dt="2024-11-26T23:35:43.726" v="6516" actId="47"/>
        <pc:sldMkLst>
          <pc:docMk/>
          <pc:sldMk cId="2019860519" sldId="2147377430"/>
        </pc:sldMkLst>
      </pc:sldChg>
      <pc:sldChg chg="del">
        <pc:chgData name="Liliana Munoz Bernal" userId="2324f3e0-d9ca-457e-9d37-4a3322601678" providerId="ADAL" clId="{A87D9486-331A-4C19-948C-E931EF0511DF}" dt="2024-11-26T23:35:43.787" v="6517" actId="47"/>
        <pc:sldMkLst>
          <pc:docMk/>
          <pc:sldMk cId="1210453565" sldId="2147377431"/>
        </pc:sldMkLst>
      </pc:sldChg>
      <pc:sldChg chg="del">
        <pc:chgData name="Liliana Munoz Bernal" userId="2324f3e0-d9ca-457e-9d37-4a3322601678" providerId="ADAL" clId="{A87D9486-331A-4C19-948C-E931EF0511DF}" dt="2024-11-26T23:35:43.807" v="6518" actId="47"/>
        <pc:sldMkLst>
          <pc:docMk/>
          <pc:sldMk cId="1818313594" sldId="2147377432"/>
        </pc:sldMkLst>
      </pc:sldChg>
      <pc:sldChg chg="del">
        <pc:chgData name="Liliana Munoz Bernal" userId="2324f3e0-d9ca-457e-9d37-4a3322601678" providerId="ADAL" clId="{A87D9486-331A-4C19-948C-E931EF0511DF}" dt="2024-11-26T23:35:43.827" v="6519" actId="47"/>
        <pc:sldMkLst>
          <pc:docMk/>
          <pc:sldMk cId="363592179" sldId="2147377433"/>
        </pc:sldMkLst>
      </pc:sldChg>
      <pc:sldChg chg="del">
        <pc:chgData name="Liliana Munoz Bernal" userId="2324f3e0-d9ca-457e-9d37-4a3322601678" providerId="ADAL" clId="{A87D9486-331A-4C19-948C-E931EF0511DF}" dt="2024-11-26T23:35:43.867" v="6520" actId="47"/>
        <pc:sldMkLst>
          <pc:docMk/>
          <pc:sldMk cId="3930235711" sldId="2147377434"/>
        </pc:sldMkLst>
      </pc:sldChg>
      <pc:sldChg chg="del">
        <pc:chgData name="Liliana Munoz Bernal" userId="2324f3e0-d9ca-457e-9d37-4a3322601678" providerId="ADAL" clId="{A87D9486-331A-4C19-948C-E931EF0511DF}" dt="2024-11-26T23:35:43.897" v="6521" actId="47"/>
        <pc:sldMkLst>
          <pc:docMk/>
          <pc:sldMk cId="2616946985" sldId="2147377435"/>
        </pc:sldMkLst>
      </pc:sldChg>
      <pc:sldChg chg="del">
        <pc:chgData name="Liliana Munoz Bernal" userId="2324f3e0-d9ca-457e-9d37-4a3322601678" providerId="ADAL" clId="{A87D9486-331A-4C19-948C-E931EF0511DF}" dt="2024-11-26T23:35:43.928" v="6522" actId="47"/>
        <pc:sldMkLst>
          <pc:docMk/>
          <pc:sldMk cId="3344573639" sldId="2147377436"/>
        </pc:sldMkLst>
      </pc:sldChg>
      <pc:sldChg chg="del">
        <pc:chgData name="Liliana Munoz Bernal" userId="2324f3e0-d9ca-457e-9d37-4a3322601678" providerId="ADAL" clId="{A87D9486-331A-4C19-948C-E931EF0511DF}" dt="2024-11-26T23:35:43.968" v="6523" actId="47"/>
        <pc:sldMkLst>
          <pc:docMk/>
          <pc:sldMk cId="2085315542" sldId="2147377437"/>
        </pc:sldMkLst>
      </pc:sldChg>
      <pc:sldChg chg="del">
        <pc:chgData name="Liliana Munoz Bernal" userId="2324f3e0-d9ca-457e-9d37-4a3322601678" providerId="ADAL" clId="{A87D9486-331A-4C19-948C-E931EF0511DF}" dt="2024-11-26T23:35:43.988" v="6524" actId="47"/>
        <pc:sldMkLst>
          <pc:docMk/>
          <pc:sldMk cId="4106315922" sldId="2147377438"/>
        </pc:sldMkLst>
      </pc:sldChg>
      <pc:sldChg chg="del">
        <pc:chgData name="Liliana Munoz Bernal" userId="2324f3e0-d9ca-457e-9d37-4a3322601678" providerId="ADAL" clId="{A87D9486-331A-4C19-948C-E931EF0511DF}" dt="2024-11-26T23:35:44.034" v="6525" actId="47"/>
        <pc:sldMkLst>
          <pc:docMk/>
          <pc:sldMk cId="3122078899" sldId="2147377439"/>
        </pc:sldMkLst>
      </pc:sldChg>
      <pc:sldChg chg="del">
        <pc:chgData name="Liliana Munoz Bernal" userId="2324f3e0-d9ca-457e-9d37-4a3322601678" providerId="ADAL" clId="{A87D9486-331A-4C19-948C-E931EF0511DF}" dt="2024-11-26T23:35:44.614" v="6526" actId="47"/>
        <pc:sldMkLst>
          <pc:docMk/>
          <pc:sldMk cId="4235088677" sldId="2147377440"/>
        </pc:sldMkLst>
      </pc:sldChg>
      <pc:sldChg chg="del">
        <pc:chgData name="Liliana Munoz Bernal" userId="2324f3e0-d9ca-457e-9d37-4a3322601678" providerId="ADAL" clId="{A87D9486-331A-4C19-948C-E931EF0511DF}" dt="2024-11-26T23:35:45.118" v="6527" actId="47"/>
        <pc:sldMkLst>
          <pc:docMk/>
          <pc:sldMk cId="2081025587" sldId="2147377441"/>
        </pc:sldMkLst>
      </pc:sldChg>
      <pc:sldChg chg="del">
        <pc:chgData name="Liliana Munoz Bernal" userId="2324f3e0-d9ca-457e-9d37-4a3322601678" providerId="ADAL" clId="{A87D9486-331A-4C19-948C-E931EF0511DF}" dt="2024-11-26T23:35:45.158" v="6528" actId="47"/>
        <pc:sldMkLst>
          <pc:docMk/>
          <pc:sldMk cId="3510336524" sldId="2147377442"/>
        </pc:sldMkLst>
      </pc:sldChg>
      <pc:sldChg chg="del">
        <pc:chgData name="Liliana Munoz Bernal" userId="2324f3e0-d9ca-457e-9d37-4a3322601678" providerId="ADAL" clId="{A87D9486-331A-4C19-948C-E931EF0511DF}" dt="2024-11-26T23:35:45.198" v="6529" actId="47"/>
        <pc:sldMkLst>
          <pc:docMk/>
          <pc:sldMk cId="3858734247" sldId="2147377443"/>
        </pc:sldMkLst>
      </pc:sldChg>
      <pc:sldChg chg="del">
        <pc:chgData name="Liliana Munoz Bernal" userId="2324f3e0-d9ca-457e-9d37-4a3322601678" providerId="ADAL" clId="{A87D9486-331A-4C19-948C-E931EF0511DF}" dt="2024-11-26T23:35:45.219" v="6530" actId="47"/>
        <pc:sldMkLst>
          <pc:docMk/>
          <pc:sldMk cId="3115925859" sldId="2147377444"/>
        </pc:sldMkLst>
      </pc:sldChg>
      <pc:sldChg chg="del">
        <pc:chgData name="Liliana Munoz Bernal" userId="2324f3e0-d9ca-457e-9d37-4a3322601678" providerId="ADAL" clId="{A87D9486-331A-4C19-948C-E931EF0511DF}" dt="2024-11-26T23:35:45.249" v="6531" actId="47"/>
        <pc:sldMkLst>
          <pc:docMk/>
          <pc:sldMk cId="3862385876" sldId="2147377445"/>
        </pc:sldMkLst>
      </pc:sldChg>
      <pc:sldChg chg="del">
        <pc:chgData name="Liliana Munoz Bernal" userId="2324f3e0-d9ca-457e-9d37-4a3322601678" providerId="ADAL" clId="{A87D9486-331A-4C19-948C-E931EF0511DF}" dt="2024-11-26T23:35:45.279" v="6532" actId="47"/>
        <pc:sldMkLst>
          <pc:docMk/>
          <pc:sldMk cId="3181648970" sldId="2147377446"/>
        </pc:sldMkLst>
      </pc:sldChg>
      <pc:sldChg chg="del">
        <pc:chgData name="Liliana Munoz Bernal" userId="2324f3e0-d9ca-457e-9d37-4a3322601678" providerId="ADAL" clId="{A87D9486-331A-4C19-948C-E931EF0511DF}" dt="2024-11-26T23:35:45.319" v="6533" actId="47"/>
        <pc:sldMkLst>
          <pc:docMk/>
          <pc:sldMk cId="3350052817" sldId="2147377447"/>
        </pc:sldMkLst>
      </pc:sldChg>
      <pc:sldChg chg="del">
        <pc:chgData name="Liliana Munoz Bernal" userId="2324f3e0-d9ca-457e-9d37-4a3322601678" providerId="ADAL" clId="{A87D9486-331A-4C19-948C-E931EF0511DF}" dt="2024-11-26T23:35:45.349" v="6534" actId="47"/>
        <pc:sldMkLst>
          <pc:docMk/>
          <pc:sldMk cId="2666045207" sldId="2147377448"/>
        </pc:sldMkLst>
      </pc:sldChg>
      <pc:sldChg chg="del">
        <pc:chgData name="Liliana Munoz Bernal" userId="2324f3e0-d9ca-457e-9d37-4a3322601678" providerId="ADAL" clId="{A87D9486-331A-4C19-948C-E931EF0511DF}" dt="2024-11-26T23:35:45.380" v="6535" actId="47"/>
        <pc:sldMkLst>
          <pc:docMk/>
          <pc:sldMk cId="547669124" sldId="2147377449"/>
        </pc:sldMkLst>
      </pc:sldChg>
      <pc:sldChg chg="del">
        <pc:chgData name="Liliana Munoz Bernal" userId="2324f3e0-d9ca-457e-9d37-4a3322601678" providerId="ADAL" clId="{A87D9486-331A-4C19-948C-E931EF0511DF}" dt="2024-11-26T23:35:45.410" v="6536" actId="47"/>
        <pc:sldMkLst>
          <pc:docMk/>
          <pc:sldMk cId="126941349" sldId="2147377450"/>
        </pc:sldMkLst>
      </pc:sldChg>
      <pc:sldChg chg="del">
        <pc:chgData name="Liliana Munoz Bernal" userId="2324f3e0-d9ca-457e-9d37-4a3322601678" providerId="ADAL" clId="{A87D9486-331A-4C19-948C-E931EF0511DF}" dt="2024-11-26T23:35:45.450" v="6537" actId="47"/>
        <pc:sldMkLst>
          <pc:docMk/>
          <pc:sldMk cId="2828694496" sldId="2147377451"/>
        </pc:sldMkLst>
      </pc:sldChg>
      <pc:sldChg chg="del">
        <pc:chgData name="Liliana Munoz Bernal" userId="2324f3e0-d9ca-457e-9d37-4a3322601678" providerId="ADAL" clId="{A87D9486-331A-4C19-948C-E931EF0511DF}" dt="2024-11-26T23:35:45.470" v="6538" actId="47"/>
        <pc:sldMkLst>
          <pc:docMk/>
          <pc:sldMk cId="284991777" sldId="2147377452"/>
        </pc:sldMkLst>
      </pc:sldChg>
      <pc:sldChg chg="del">
        <pc:chgData name="Liliana Munoz Bernal" userId="2324f3e0-d9ca-457e-9d37-4a3322601678" providerId="ADAL" clId="{A87D9486-331A-4C19-948C-E931EF0511DF}" dt="2024-11-26T23:35:45.531" v="6539" actId="47"/>
        <pc:sldMkLst>
          <pc:docMk/>
          <pc:sldMk cId="1590824426" sldId="2147377453"/>
        </pc:sldMkLst>
      </pc:sldChg>
      <pc:sldChg chg="del">
        <pc:chgData name="Liliana Munoz Bernal" userId="2324f3e0-d9ca-457e-9d37-4a3322601678" providerId="ADAL" clId="{A87D9486-331A-4C19-948C-E931EF0511DF}" dt="2024-11-26T23:35:45.551" v="6540" actId="47"/>
        <pc:sldMkLst>
          <pc:docMk/>
          <pc:sldMk cId="1854330770" sldId="2147377454"/>
        </pc:sldMkLst>
      </pc:sldChg>
      <pc:sldChg chg="del">
        <pc:chgData name="Liliana Munoz Bernal" userId="2324f3e0-d9ca-457e-9d37-4a3322601678" providerId="ADAL" clId="{A87D9486-331A-4C19-948C-E931EF0511DF}" dt="2024-11-26T23:35:45.571" v="6541" actId="47"/>
        <pc:sldMkLst>
          <pc:docMk/>
          <pc:sldMk cId="1564608727" sldId="2147377455"/>
        </pc:sldMkLst>
      </pc:sldChg>
      <pc:sldChg chg="del">
        <pc:chgData name="Liliana Munoz Bernal" userId="2324f3e0-d9ca-457e-9d37-4a3322601678" providerId="ADAL" clId="{A87D9486-331A-4C19-948C-E931EF0511DF}" dt="2024-11-26T23:35:45.611" v="6542" actId="47"/>
        <pc:sldMkLst>
          <pc:docMk/>
          <pc:sldMk cId="3087096869" sldId="2147377456"/>
        </pc:sldMkLst>
      </pc:sldChg>
      <pc:sldChg chg="del">
        <pc:chgData name="Liliana Munoz Bernal" userId="2324f3e0-d9ca-457e-9d37-4a3322601678" providerId="ADAL" clId="{A87D9486-331A-4C19-948C-E931EF0511DF}" dt="2024-11-26T23:35:45.659" v="6543" actId="47"/>
        <pc:sldMkLst>
          <pc:docMk/>
          <pc:sldMk cId="4070577851" sldId="2147377457"/>
        </pc:sldMkLst>
      </pc:sldChg>
      <pc:sldChg chg="del">
        <pc:chgData name="Liliana Munoz Bernal" userId="2324f3e0-d9ca-457e-9d37-4a3322601678" providerId="ADAL" clId="{A87D9486-331A-4C19-948C-E931EF0511DF}" dt="2024-11-26T23:35:45.680" v="6544" actId="47"/>
        <pc:sldMkLst>
          <pc:docMk/>
          <pc:sldMk cId="1811479346" sldId="2147377458"/>
        </pc:sldMkLst>
      </pc:sldChg>
      <pc:sldChg chg="del">
        <pc:chgData name="Liliana Munoz Bernal" userId="2324f3e0-d9ca-457e-9d37-4a3322601678" providerId="ADAL" clId="{A87D9486-331A-4C19-948C-E931EF0511DF}" dt="2024-11-26T23:35:45.712" v="6545" actId="47"/>
        <pc:sldMkLst>
          <pc:docMk/>
          <pc:sldMk cId="1083338200" sldId="2147377459"/>
        </pc:sldMkLst>
      </pc:sldChg>
      <pc:sldChg chg="del">
        <pc:chgData name="Liliana Munoz Bernal" userId="2324f3e0-d9ca-457e-9d37-4a3322601678" providerId="ADAL" clId="{A87D9486-331A-4C19-948C-E931EF0511DF}" dt="2024-11-26T23:35:45.752" v="6546" actId="47"/>
        <pc:sldMkLst>
          <pc:docMk/>
          <pc:sldMk cId="665614688" sldId="2147377460"/>
        </pc:sldMkLst>
      </pc:sldChg>
      <pc:sldChg chg="del">
        <pc:chgData name="Liliana Munoz Bernal" userId="2324f3e0-d9ca-457e-9d37-4a3322601678" providerId="ADAL" clId="{A87D9486-331A-4C19-948C-E931EF0511DF}" dt="2024-11-26T23:35:45.772" v="6547" actId="47"/>
        <pc:sldMkLst>
          <pc:docMk/>
          <pc:sldMk cId="2703929019" sldId="2147377461"/>
        </pc:sldMkLst>
      </pc:sldChg>
      <pc:sldChg chg="del">
        <pc:chgData name="Liliana Munoz Bernal" userId="2324f3e0-d9ca-457e-9d37-4a3322601678" providerId="ADAL" clId="{A87D9486-331A-4C19-948C-E931EF0511DF}" dt="2024-11-26T23:35:45.812" v="6548" actId="47"/>
        <pc:sldMkLst>
          <pc:docMk/>
          <pc:sldMk cId="1339230390" sldId="2147377462"/>
        </pc:sldMkLst>
      </pc:sldChg>
      <pc:sldChg chg="del">
        <pc:chgData name="Liliana Munoz Bernal" userId="2324f3e0-d9ca-457e-9d37-4a3322601678" providerId="ADAL" clId="{A87D9486-331A-4C19-948C-E931EF0511DF}" dt="2024-11-26T23:35:45.843" v="6549" actId="47"/>
        <pc:sldMkLst>
          <pc:docMk/>
          <pc:sldMk cId="1882589624" sldId="2147377463"/>
        </pc:sldMkLst>
      </pc:sldChg>
      <pc:sldChg chg="del">
        <pc:chgData name="Liliana Munoz Bernal" userId="2324f3e0-d9ca-457e-9d37-4a3322601678" providerId="ADAL" clId="{A87D9486-331A-4C19-948C-E931EF0511DF}" dt="2024-11-26T23:35:45.873" v="6550" actId="47"/>
        <pc:sldMkLst>
          <pc:docMk/>
          <pc:sldMk cId="1914896194" sldId="2147377464"/>
        </pc:sldMkLst>
      </pc:sldChg>
      <pc:sldChg chg="del">
        <pc:chgData name="Liliana Munoz Bernal" userId="2324f3e0-d9ca-457e-9d37-4a3322601678" providerId="ADAL" clId="{A87D9486-331A-4C19-948C-E931EF0511DF}" dt="2024-11-26T23:35:45.913" v="6551" actId="47"/>
        <pc:sldMkLst>
          <pc:docMk/>
          <pc:sldMk cId="3074712013" sldId="2147377465"/>
        </pc:sldMkLst>
      </pc:sldChg>
      <pc:sldChg chg="del">
        <pc:chgData name="Liliana Munoz Bernal" userId="2324f3e0-d9ca-457e-9d37-4a3322601678" providerId="ADAL" clId="{A87D9486-331A-4C19-948C-E931EF0511DF}" dt="2024-11-26T23:35:45.943" v="6552" actId="47"/>
        <pc:sldMkLst>
          <pc:docMk/>
          <pc:sldMk cId="2849153311" sldId="2147377466"/>
        </pc:sldMkLst>
      </pc:sldChg>
      <pc:sldChg chg="del">
        <pc:chgData name="Liliana Munoz Bernal" userId="2324f3e0-d9ca-457e-9d37-4a3322601678" providerId="ADAL" clId="{A87D9486-331A-4C19-948C-E931EF0511DF}" dt="2024-11-26T23:35:45.973" v="6553" actId="47"/>
        <pc:sldMkLst>
          <pc:docMk/>
          <pc:sldMk cId="45089373" sldId="2147377467"/>
        </pc:sldMkLst>
      </pc:sldChg>
      <pc:sldChg chg="del">
        <pc:chgData name="Liliana Munoz Bernal" userId="2324f3e0-d9ca-457e-9d37-4a3322601678" providerId="ADAL" clId="{A87D9486-331A-4C19-948C-E931EF0511DF}" dt="2024-11-26T23:35:46.013" v="6554" actId="47"/>
        <pc:sldMkLst>
          <pc:docMk/>
          <pc:sldMk cId="3195954798" sldId="2147377468"/>
        </pc:sldMkLst>
      </pc:sldChg>
      <pc:sldChg chg="del">
        <pc:chgData name="Liliana Munoz Bernal" userId="2324f3e0-d9ca-457e-9d37-4a3322601678" providerId="ADAL" clId="{A87D9486-331A-4C19-948C-E931EF0511DF}" dt="2024-11-26T23:35:46.043" v="6555" actId="47"/>
        <pc:sldMkLst>
          <pc:docMk/>
          <pc:sldMk cId="1589008231" sldId="2147377469"/>
        </pc:sldMkLst>
      </pc:sldChg>
      <pc:sldChg chg="del">
        <pc:chgData name="Liliana Munoz Bernal" userId="2324f3e0-d9ca-457e-9d37-4a3322601678" providerId="ADAL" clId="{A87D9486-331A-4C19-948C-E931EF0511DF}" dt="2024-11-26T23:35:46.084" v="6556" actId="47"/>
        <pc:sldMkLst>
          <pc:docMk/>
          <pc:sldMk cId="1519594448" sldId="2147377470"/>
        </pc:sldMkLst>
      </pc:sldChg>
      <pc:sldChg chg="del">
        <pc:chgData name="Liliana Munoz Bernal" userId="2324f3e0-d9ca-457e-9d37-4a3322601678" providerId="ADAL" clId="{A87D9486-331A-4C19-948C-E931EF0511DF}" dt="2024-11-26T23:35:46.114" v="6557" actId="47"/>
        <pc:sldMkLst>
          <pc:docMk/>
          <pc:sldMk cId="580067186" sldId="2147377471"/>
        </pc:sldMkLst>
      </pc:sldChg>
      <pc:sldChg chg="del">
        <pc:chgData name="Liliana Munoz Bernal" userId="2324f3e0-d9ca-457e-9d37-4a3322601678" providerId="ADAL" clId="{A87D9486-331A-4C19-948C-E931EF0511DF}" dt="2024-11-26T23:35:46.142" v="6558" actId="47"/>
        <pc:sldMkLst>
          <pc:docMk/>
          <pc:sldMk cId="1819694966" sldId="2147377472"/>
        </pc:sldMkLst>
      </pc:sldChg>
      <pc:sldChg chg="del">
        <pc:chgData name="Liliana Munoz Bernal" userId="2324f3e0-d9ca-457e-9d37-4a3322601678" providerId="ADAL" clId="{A87D9486-331A-4C19-948C-E931EF0511DF}" dt="2024-11-26T23:35:46.174" v="6559" actId="47"/>
        <pc:sldMkLst>
          <pc:docMk/>
          <pc:sldMk cId="2387619559" sldId="2147377473"/>
        </pc:sldMkLst>
      </pc:sldChg>
      <pc:sldChg chg="del">
        <pc:chgData name="Liliana Munoz Bernal" userId="2324f3e0-d9ca-457e-9d37-4a3322601678" providerId="ADAL" clId="{A87D9486-331A-4C19-948C-E931EF0511DF}" dt="2024-11-26T23:35:46.214" v="6560" actId="47"/>
        <pc:sldMkLst>
          <pc:docMk/>
          <pc:sldMk cId="1262194536" sldId="2147377474"/>
        </pc:sldMkLst>
      </pc:sldChg>
      <pc:sldChg chg="del">
        <pc:chgData name="Liliana Munoz Bernal" userId="2324f3e0-d9ca-457e-9d37-4a3322601678" providerId="ADAL" clId="{A87D9486-331A-4C19-948C-E931EF0511DF}" dt="2024-11-26T23:35:46.234" v="6561" actId="47"/>
        <pc:sldMkLst>
          <pc:docMk/>
          <pc:sldMk cId="2927906402" sldId="2147377475"/>
        </pc:sldMkLst>
      </pc:sldChg>
      <pc:sldChg chg="del">
        <pc:chgData name="Liliana Munoz Bernal" userId="2324f3e0-d9ca-457e-9d37-4a3322601678" providerId="ADAL" clId="{A87D9486-331A-4C19-948C-E931EF0511DF}" dt="2024-11-26T23:35:46.274" v="6562" actId="47"/>
        <pc:sldMkLst>
          <pc:docMk/>
          <pc:sldMk cId="2094292302" sldId="2147377476"/>
        </pc:sldMkLst>
      </pc:sldChg>
      <pc:sldChg chg="del">
        <pc:chgData name="Liliana Munoz Bernal" userId="2324f3e0-d9ca-457e-9d37-4a3322601678" providerId="ADAL" clId="{A87D9486-331A-4C19-948C-E931EF0511DF}" dt="2024-11-26T23:35:46.303" v="6563" actId="47"/>
        <pc:sldMkLst>
          <pc:docMk/>
          <pc:sldMk cId="1111921305" sldId="2147377477"/>
        </pc:sldMkLst>
      </pc:sldChg>
      <pc:sldChg chg="del">
        <pc:chgData name="Liliana Munoz Bernal" userId="2324f3e0-d9ca-457e-9d37-4a3322601678" providerId="ADAL" clId="{A87D9486-331A-4C19-948C-E931EF0511DF}" dt="2024-11-26T23:35:46.335" v="6564" actId="47"/>
        <pc:sldMkLst>
          <pc:docMk/>
          <pc:sldMk cId="2665707553" sldId="2147377478"/>
        </pc:sldMkLst>
      </pc:sldChg>
      <pc:sldChg chg="del">
        <pc:chgData name="Liliana Munoz Bernal" userId="2324f3e0-d9ca-457e-9d37-4a3322601678" providerId="ADAL" clId="{A87D9486-331A-4C19-948C-E931EF0511DF}" dt="2024-11-26T23:35:46.375" v="6565" actId="47"/>
        <pc:sldMkLst>
          <pc:docMk/>
          <pc:sldMk cId="1095458996" sldId="2147377479"/>
        </pc:sldMkLst>
      </pc:sldChg>
      <pc:sldChg chg="del">
        <pc:chgData name="Liliana Munoz Bernal" userId="2324f3e0-d9ca-457e-9d37-4a3322601678" providerId="ADAL" clId="{A87D9486-331A-4C19-948C-E931EF0511DF}" dt="2024-11-26T23:35:46.415" v="6566" actId="47"/>
        <pc:sldMkLst>
          <pc:docMk/>
          <pc:sldMk cId="2851188431" sldId="2147377480"/>
        </pc:sldMkLst>
      </pc:sldChg>
      <pc:sldChg chg="del">
        <pc:chgData name="Liliana Munoz Bernal" userId="2324f3e0-d9ca-457e-9d37-4a3322601678" providerId="ADAL" clId="{A87D9486-331A-4C19-948C-E931EF0511DF}" dt="2024-11-26T23:35:46.443" v="6567" actId="47"/>
        <pc:sldMkLst>
          <pc:docMk/>
          <pc:sldMk cId="4213868235" sldId="2147377481"/>
        </pc:sldMkLst>
      </pc:sldChg>
      <pc:sldChg chg="del">
        <pc:chgData name="Liliana Munoz Bernal" userId="2324f3e0-d9ca-457e-9d37-4a3322601678" providerId="ADAL" clId="{A87D9486-331A-4C19-948C-E931EF0511DF}" dt="2024-11-26T23:35:46.475" v="6568" actId="47"/>
        <pc:sldMkLst>
          <pc:docMk/>
          <pc:sldMk cId="418851253" sldId="2147377482"/>
        </pc:sldMkLst>
      </pc:sldChg>
      <pc:sldChg chg="del">
        <pc:chgData name="Liliana Munoz Bernal" userId="2324f3e0-d9ca-457e-9d37-4a3322601678" providerId="ADAL" clId="{A87D9486-331A-4C19-948C-E931EF0511DF}" dt="2024-11-26T23:35:46.495" v="6569" actId="47"/>
        <pc:sldMkLst>
          <pc:docMk/>
          <pc:sldMk cId="1247282531" sldId="2147377483"/>
        </pc:sldMkLst>
      </pc:sldChg>
      <pc:sldChg chg="del">
        <pc:chgData name="Liliana Munoz Bernal" userId="2324f3e0-d9ca-457e-9d37-4a3322601678" providerId="ADAL" clId="{A87D9486-331A-4C19-948C-E931EF0511DF}" dt="2024-11-26T23:35:46.536" v="6570" actId="47"/>
        <pc:sldMkLst>
          <pc:docMk/>
          <pc:sldMk cId="2983788991" sldId="2147377484"/>
        </pc:sldMkLst>
      </pc:sldChg>
      <pc:sldChg chg="del">
        <pc:chgData name="Liliana Munoz Bernal" userId="2324f3e0-d9ca-457e-9d37-4a3322601678" providerId="ADAL" clId="{A87D9486-331A-4C19-948C-E931EF0511DF}" dt="2024-11-26T23:35:46.576" v="6571" actId="47"/>
        <pc:sldMkLst>
          <pc:docMk/>
          <pc:sldMk cId="1841780931" sldId="2147377485"/>
        </pc:sldMkLst>
      </pc:sldChg>
      <pc:sldChg chg="del">
        <pc:chgData name="Liliana Munoz Bernal" userId="2324f3e0-d9ca-457e-9d37-4a3322601678" providerId="ADAL" clId="{A87D9486-331A-4C19-948C-E931EF0511DF}" dt="2024-11-26T23:35:46.596" v="6572" actId="47"/>
        <pc:sldMkLst>
          <pc:docMk/>
          <pc:sldMk cId="27324355" sldId="2147377486"/>
        </pc:sldMkLst>
      </pc:sldChg>
      <pc:sldChg chg="del">
        <pc:chgData name="Liliana Munoz Bernal" userId="2324f3e0-d9ca-457e-9d37-4a3322601678" providerId="ADAL" clId="{A87D9486-331A-4C19-948C-E931EF0511DF}" dt="2024-11-26T23:35:46.636" v="6573" actId="47"/>
        <pc:sldMkLst>
          <pc:docMk/>
          <pc:sldMk cId="1171782997" sldId="2147377487"/>
        </pc:sldMkLst>
      </pc:sldChg>
      <pc:sldChg chg="del">
        <pc:chgData name="Liliana Munoz Bernal" userId="2324f3e0-d9ca-457e-9d37-4a3322601678" providerId="ADAL" clId="{A87D9486-331A-4C19-948C-E931EF0511DF}" dt="2024-11-26T23:35:46.676" v="6574" actId="47"/>
        <pc:sldMkLst>
          <pc:docMk/>
          <pc:sldMk cId="398260103" sldId="2147377488"/>
        </pc:sldMkLst>
      </pc:sldChg>
      <pc:sldChg chg="del">
        <pc:chgData name="Liliana Munoz Bernal" userId="2324f3e0-d9ca-457e-9d37-4a3322601678" providerId="ADAL" clId="{A87D9486-331A-4C19-948C-E931EF0511DF}" dt="2024-11-26T23:35:46.716" v="6575" actId="47"/>
        <pc:sldMkLst>
          <pc:docMk/>
          <pc:sldMk cId="2822137948" sldId="2147377489"/>
        </pc:sldMkLst>
      </pc:sldChg>
      <pc:sldChg chg="del">
        <pc:chgData name="Liliana Munoz Bernal" userId="2324f3e0-d9ca-457e-9d37-4a3322601678" providerId="ADAL" clId="{A87D9486-331A-4C19-948C-E931EF0511DF}" dt="2024-11-26T23:35:46.737" v="6576" actId="47"/>
        <pc:sldMkLst>
          <pc:docMk/>
          <pc:sldMk cId="380736136" sldId="2147377490"/>
        </pc:sldMkLst>
      </pc:sldChg>
      <pc:sldChg chg="del">
        <pc:chgData name="Liliana Munoz Bernal" userId="2324f3e0-d9ca-457e-9d37-4a3322601678" providerId="ADAL" clId="{A87D9486-331A-4C19-948C-E931EF0511DF}" dt="2024-11-26T23:35:46.757" v="6577" actId="47"/>
        <pc:sldMkLst>
          <pc:docMk/>
          <pc:sldMk cId="1988027865" sldId="2147377491"/>
        </pc:sldMkLst>
      </pc:sldChg>
      <pc:sldChg chg="del">
        <pc:chgData name="Liliana Munoz Bernal" userId="2324f3e0-d9ca-457e-9d37-4a3322601678" providerId="ADAL" clId="{A87D9486-331A-4C19-948C-E931EF0511DF}" dt="2024-11-26T23:35:46.797" v="6578" actId="47"/>
        <pc:sldMkLst>
          <pc:docMk/>
          <pc:sldMk cId="993743549" sldId="2147377492"/>
        </pc:sldMkLst>
      </pc:sldChg>
      <pc:sldChg chg="del">
        <pc:chgData name="Liliana Munoz Bernal" userId="2324f3e0-d9ca-457e-9d37-4a3322601678" providerId="ADAL" clId="{A87D9486-331A-4C19-948C-E931EF0511DF}" dt="2024-11-26T23:35:46.845" v="6579" actId="47"/>
        <pc:sldMkLst>
          <pc:docMk/>
          <pc:sldMk cId="2958235649" sldId="2147377493"/>
        </pc:sldMkLst>
      </pc:sldChg>
      <pc:sldChg chg="del">
        <pc:chgData name="Liliana Munoz Bernal" userId="2324f3e0-d9ca-457e-9d37-4a3322601678" providerId="ADAL" clId="{A87D9486-331A-4C19-948C-E931EF0511DF}" dt="2024-11-26T23:35:46.857" v="6580" actId="47"/>
        <pc:sldMkLst>
          <pc:docMk/>
          <pc:sldMk cId="3361798277" sldId="2147377494"/>
        </pc:sldMkLst>
      </pc:sldChg>
      <pc:sldChg chg="del">
        <pc:chgData name="Liliana Munoz Bernal" userId="2324f3e0-d9ca-457e-9d37-4a3322601678" providerId="ADAL" clId="{A87D9486-331A-4C19-948C-E931EF0511DF}" dt="2024-11-26T23:35:46.905" v="6581" actId="47"/>
        <pc:sldMkLst>
          <pc:docMk/>
          <pc:sldMk cId="2603131025" sldId="2147377495"/>
        </pc:sldMkLst>
      </pc:sldChg>
      <pc:sldChg chg="del">
        <pc:chgData name="Liliana Munoz Bernal" userId="2324f3e0-d9ca-457e-9d37-4a3322601678" providerId="ADAL" clId="{A87D9486-331A-4C19-948C-E931EF0511DF}" dt="2024-11-26T23:35:47.290" v="6582" actId="47"/>
        <pc:sldMkLst>
          <pc:docMk/>
          <pc:sldMk cId="1120643086" sldId="2147377496"/>
        </pc:sldMkLst>
      </pc:sldChg>
      <pc:sldChg chg="del">
        <pc:chgData name="Liliana Munoz Bernal" userId="2324f3e0-d9ca-457e-9d37-4a3322601678" providerId="ADAL" clId="{A87D9486-331A-4C19-948C-E931EF0511DF}" dt="2024-11-26T23:35:47.532" v="6583" actId="47"/>
        <pc:sldMkLst>
          <pc:docMk/>
          <pc:sldMk cId="2386744710" sldId="2147377497"/>
        </pc:sldMkLst>
      </pc:sldChg>
      <pc:sldChg chg="del">
        <pc:chgData name="Liliana Munoz Bernal" userId="2324f3e0-d9ca-457e-9d37-4a3322601678" providerId="ADAL" clId="{A87D9486-331A-4C19-948C-E931EF0511DF}" dt="2024-11-26T23:35:47.734" v="6584" actId="47"/>
        <pc:sldMkLst>
          <pc:docMk/>
          <pc:sldMk cId="3523783433" sldId="2147377498"/>
        </pc:sldMkLst>
      </pc:sldChg>
      <pc:sldChg chg="del">
        <pc:chgData name="Liliana Munoz Bernal" userId="2324f3e0-d9ca-457e-9d37-4a3322601678" providerId="ADAL" clId="{A87D9486-331A-4C19-948C-E931EF0511DF}" dt="2024-11-26T23:35:47.916" v="6585" actId="47"/>
        <pc:sldMkLst>
          <pc:docMk/>
          <pc:sldMk cId="4092716436" sldId="2147377499"/>
        </pc:sldMkLst>
      </pc:sldChg>
      <pc:sldChg chg="del">
        <pc:chgData name="Liliana Munoz Bernal" userId="2324f3e0-d9ca-457e-9d37-4a3322601678" providerId="ADAL" clId="{A87D9486-331A-4C19-948C-E931EF0511DF}" dt="2024-11-26T23:35:48.080" v="6586" actId="47"/>
        <pc:sldMkLst>
          <pc:docMk/>
          <pc:sldMk cId="2370749974" sldId="2147377500"/>
        </pc:sldMkLst>
      </pc:sldChg>
      <pc:sldChg chg="del">
        <pc:chgData name="Liliana Munoz Bernal" userId="2324f3e0-d9ca-457e-9d37-4a3322601678" providerId="ADAL" clId="{A87D9486-331A-4C19-948C-E931EF0511DF}" dt="2024-11-26T23:35:48.246" v="6587" actId="47"/>
        <pc:sldMkLst>
          <pc:docMk/>
          <pc:sldMk cId="2645076207" sldId="2147377501"/>
        </pc:sldMkLst>
      </pc:sldChg>
      <pc:sldChg chg="del">
        <pc:chgData name="Liliana Munoz Bernal" userId="2324f3e0-d9ca-457e-9d37-4a3322601678" providerId="ADAL" clId="{A87D9486-331A-4C19-948C-E931EF0511DF}" dt="2024-11-26T23:35:48.399" v="6588" actId="47"/>
        <pc:sldMkLst>
          <pc:docMk/>
          <pc:sldMk cId="952706849" sldId="2147377502"/>
        </pc:sldMkLst>
      </pc:sldChg>
      <pc:sldChg chg="del">
        <pc:chgData name="Liliana Munoz Bernal" userId="2324f3e0-d9ca-457e-9d37-4a3322601678" providerId="ADAL" clId="{A87D9486-331A-4C19-948C-E931EF0511DF}" dt="2024-11-26T23:35:48.558" v="6589" actId="47"/>
        <pc:sldMkLst>
          <pc:docMk/>
          <pc:sldMk cId="1667382089" sldId="2147377503"/>
        </pc:sldMkLst>
      </pc:sldChg>
      <pc:sldChg chg="del">
        <pc:chgData name="Liliana Munoz Bernal" userId="2324f3e0-d9ca-457e-9d37-4a3322601678" providerId="ADAL" clId="{A87D9486-331A-4C19-948C-E931EF0511DF}" dt="2024-11-26T23:35:48.721" v="6590" actId="47"/>
        <pc:sldMkLst>
          <pc:docMk/>
          <pc:sldMk cId="2236023122" sldId="2147377504"/>
        </pc:sldMkLst>
      </pc:sldChg>
      <pc:sldChg chg="del">
        <pc:chgData name="Liliana Munoz Bernal" userId="2324f3e0-d9ca-457e-9d37-4a3322601678" providerId="ADAL" clId="{A87D9486-331A-4C19-948C-E931EF0511DF}" dt="2024-11-26T23:35:48.882" v="6591" actId="47"/>
        <pc:sldMkLst>
          <pc:docMk/>
          <pc:sldMk cId="820504431" sldId="2147377505"/>
        </pc:sldMkLst>
      </pc:sldChg>
      <pc:sldChg chg="del">
        <pc:chgData name="Liliana Munoz Bernal" userId="2324f3e0-d9ca-457e-9d37-4a3322601678" providerId="ADAL" clId="{A87D9486-331A-4C19-948C-E931EF0511DF}" dt="2024-11-26T23:35:49.071" v="6592" actId="47"/>
        <pc:sldMkLst>
          <pc:docMk/>
          <pc:sldMk cId="3853382293" sldId="2147377506"/>
        </pc:sldMkLst>
      </pc:sldChg>
      <pc:sldChg chg="del">
        <pc:chgData name="Liliana Munoz Bernal" userId="2324f3e0-d9ca-457e-9d37-4a3322601678" providerId="ADAL" clId="{A87D9486-331A-4C19-948C-E931EF0511DF}" dt="2024-11-26T23:35:49.224" v="6593" actId="47"/>
        <pc:sldMkLst>
          <pc:docMk/>
          <pc:sldMk cId="568017630" sldId="2147377507"/>
        </pc:sldMkLst>
      </pc:sldChg>
      <pc:sldChg chg="del">
        <pc:chgData name="Liliana Munoz Bernal" userId="2324f3e0-d9ca-457e-9d37-4a3322601678" providerId="ADAL" clId="{A87D9486-331A-4C19-948C-E931EF0511DF}" dt="2024-11-26T23:35:49.395" v="6594" actId="47"/>
        <pc:sldMkLst>
          <pc:docMk/>
          <pc:sldMk cId="4290466424" sldId="2147377508"/>
        </pc:sldMkLst>
      </pc:sldChg>
      <pc:sldChg chg="del">
        <pc:chgData name="Liliana Munoz Bernal" userId="2324f3e0-d9ca-457e-9d37-4a3322601678" providerId="ADAL" clId="{A87D9486-331A-4C19-948C-E931EF0511DF}" dt="2024-11-26T23:35:49.564" v="6595" actId="47"/>
        <pc:sldMkLst>
          <pc:docMk/>
          <pc:sldMk cId="983861343" sldId="2147377509"/>
        </pc:sldMkLst>
      </pc:sldChg>
      <pc:sldChg chg="del">
        <pc:chgData name="Liliana Munoz Bernal" userId="2324f3e0-d9ca-457e-9d37-4a3322601678" providerId="ADAL" clId="{A87D9486-331A-4C19-948C-E931EF0511DF}" dt="2024-11-26T23:35:49.695" v="6596" actId="47"/>
        <pc:sldMkLst>
          <pc:docMk/>
          <pc:sldMk cId="2609139970" sldId="2147377510"/>
        </pc:sldMkLst>
      </pc:sldChg>
      <pc:sldChg chg="del">
        <pc:chgData name="Liliana Munoz Bernal" userId="2324f3e0-d9ca-457e-9d37-4a3322601678" providerId="ADAL" clId="{A87D9486-331A-4C19-948C-E931EF0511DF}" dt="2024-11-26T23:35:49.865" v="6597" actId="47"/>
        <pc:sldMkLst>
          <pc:docMk/>
          <pc:sldMk cId="3750367560" sldId="2147377511"/>
        </pc:sldMkLst>
      </pc:sldChg>
      <pc:sldChg chg="del">
        <pc:chgData name="Liliana Munoz Bernal" userId="2324f3e0-d9ca-457e-9d37-4a3322601678" providerId="ADAL" clId="{A87D9486-331A-4C19-948C-E931EF0511DF}" dt="2024-11-26T23:35:50.027" v="6598" actId="47"/>
        <pc:sldMkLst>
          <pc:docMk/>
          <pc:sldMk cId="4000364071" sldId="2147377512"/>
        </pc:sldMkLst>
      </pc:sldChg>
      <pc:sldChg chg="del">
        <pc:chgData name="Liliana Munoz Bernal" userId="2324f3e0-d9ca-457e-9d37-4a3322601678" providerId="ADAL" clId="{A87D9486-331A-4C19-948C-E931EF0511DF}" dt="2024-11-26T23:35:50.197" v="6599" actId="47"/>
        <pc:sldMkLst>
          <pc:docMk/>
          <pc:sldMk cId="3720926214" sldId="2147377513"/>
        </pc:sldMkLst>
      </pc:sldChg>
      <pc:sldChg chg="del">
        <pc:chgData name="Liliana Munoz Bernal" userId="2324f3e0-d9ca-457e-9d37-4a3322601678" providerId="ADAL" clId="{A87D9486-331A-4C19-948C-E931EF0511DF}" dt="2024-11-26T23:35:50.328" v="6600" actId="47"/>
        <pc:sldMkLst>
          <pc:docMk/>
          <pc:sldMk cId="2260085219" sldId="2147377514"/>
        </pc:sldMkLst>
      </pc:sldChg>
      <pc:sldChg chg="del">
        <pc:chgData name="Liliana Munoz Bernal" userId="2324f3e0-d9ca-457e-9d37-4a3322601678" providerId="ADAL" clId="{A87D9486-331A-4C19-948C-E931EF0511DF}" dt="2024-11-26T23:35:50.819" v="6601" actId="47"/>
        <pc:sldMkLst>
          <pc:docMk/>
          <pc:sldMk cId="2903904952" sldId="2147377515"/>
        </pc:sldMkLst>
      </pc:sldChg>
      <pc:sldChg chg="del">
        <pc:chgData name="Liliana Munoz Bernal" userId="2324f3e0-d9ca-457e-9d37-4a3322601678" providerId="ADAL" clId="{A87D9486-331A-4C19-948C-E931EF0511DF}" dt="2024-11-26T23:35:50.850" v="6602" actId="47"/>
        <pc:sldMkLst>
          <pc:docMk/>
          <pc:sldMk cId="451970013" sldId="2147377516"/>
        </pc:sldMkLst>
      </pc:sldChg>
      <pc:sldChg chg="del">
        <pc:chgData name="Liliana Munoz Bernal" userId="2324f3e0-d9ca-457e-9d37-4a3322601678" providerId="ADAL" clId="{A87D9486-331A-4C19-948C-E931EF0511DF}" dt="2024-11-26T23:35:50.898" v="6603" actId="47"/>
        <pc:sldMkLst>
          <pc:docMk/>
          <pc:sldMk cId="1713394909" sldId="2147377517"/>
        </pc:sldMkLst>
      </pc:sldChg>
      <pc:sldChg chg="del">
        <pc:chgData name="Liliana Munoz Bernal" userId="2324f3e0-d9ca-457e-9d37-4a3322601678" providerId="ADAL" clId="{A87D9486-331A-4C19-948C-E931EF0511DF}" dt="2024-11-26T23:35:50.930" v="6604" actId="47"/>
        <pc:sldMkLst>
          <pc:docMk/>
          <pc:sldMk cId="1713354561" sldId="2147377518"/>
        </pc:sldMkLst>
      </pc:sldChg>
      <pc:sldChg chg="del">
        <pc:chgData name="Liliana Munoz Bernal" userId="2324f3e0-d9ca-457e-9d37-4a3322601678" providerId="ADAL" clId="{A87D9486-331A-4C19-948C-E931EF0511DF}" dt="2024-11-26T23:35:50.945" v="6605" actId="47"/>
        <pc:sldMkLst>
          <pc:docMk/>
          <pc:sldMk cId="2429910968" sldId="2147377519"/>
        </pc:sldMkLst>
      </pc:sldChg>
      <pc:sldChg chg="del">
        <pc:chgData name="Liliana Munoz Bernal" userId="2324f3e0-d9ca-457e-9d37-4a3322601678" providerId="ADAL" clId="{A87D9486-331A-4C19-948C-E931EF0511DF}" dt="2024-11-26T23:35:50.999" v="6606" actId="47"/>
        <pc:sldMkLst>
          <pc:docMk/>
          <pc:sldMk cId="1268419513" sldId="2147377520"/>
        </pc:sldMkLst>
      </pc:sldChg>
      <pc:sldChg chg="del">
        <pc:chgData name="Liliana Munoz Bernal" userId="2324f3e0-d9ca-457e-9d37-4a3322601678" providerId="ADAL" clId="{A87D9486-331A-4C19-948C-E931EF0511DF}" dt="2024-11-26T23:35:51.014" v="6607" actId="47"/>
        <pc:sldMkLst>
          <pc:docMk/>
          <pc:sldMk cId="3005330136" sldId="2147377521"/>
        </pc:sldMkLst>
      </pc:sldChg>
      <pc:sldChg chg="del">
        <pc:chgData name="Liliana Munoz Bernal" userId="2324f3e0-d9ca-457e-9d37-4a3322601678" providerId="ADAL" clId="{A87D9486-331A-4C19-948C-E931EF0511DF}" dt="2024-11-26T23:35:51.045" v="6608" actId="47"/>
        <pc:sldMkLst>
          <pc:docMk/>
          <pc:sldMk cId="2085060430" sldId="2147377522"/>
        </pc:sldMkLst>
      </pc:sldChg>
      <pc:sldChg chg="del">
        <pc:chgData name="Liliana Munoz Bernal" userId="2324f3e0-d9ca-457e-9d37-4a3322601678" providerId="ADAL" clId="{A87D9486-331A-4C19-948C-E931EF0511DF}" dt="2024-11-26T23:35:51.099" v="6609" actId="47"/>
        <pc:sldMkLst>
          <pc:docMk/>
          <pc:sldMk cId="3225091278" sldId="2147377523"/>
        </pc:sldMkLst>
      </pc:sldChg>
      <pc:sldChg chg="del">
        <pc:chgData name="Liliana Munoz Bernal" userId="2324f3e0-d9ca-457e-9d37-4a3322601678" providerId="ADAL" clId="{A87D9486-331A-4C19-948C-E931EF0511DF}" dt="2024-11-26T23:35:51.114" v="6610" actId="47"/>
        <pc:sldMkLst>
          <pc:docMk/>
          <pc:sldMk cId="1922819558" sldId="2147377524"/>
        </pc:sldMkLst>
      </pc:sldChg>
      <pc:sldChg chg="del">
        <pc:chgData name="Liliana Munoz Bernal" userId="2324f3e0-d9ca-457e-9d37-4a3322601678" providerId="ADAL" clId="{A87D9486-331A-4C19-948C-E931EF0511DF}" dt="2024-11-26T23:35:51.161" v="6611" actId="47"/>
        <pc:sldMkLst>
          <pc:docMk/>
          <pc:sldMk cId="2543123485" sldId="2147377525"/>
        </pc:sldMkLst>
      </pc:sldChg>
      <pc:sldChg chg="del">
        <pc:chgData name="Liliana Munoz Bernal" userId="2324f3e0-d9ca-457e-9d37-4a3322601678" providerId="ADAL" clId="{A87D9486-331A-4C19-948C-E931EF0511DF}" dt="2024-11-26T23:35:51.183" v="6612" actId="47"/>
        <pc:sldMkLst>
          <pc:docMk/>
          <pc:sldMk cId="3118268942" sldId="2147377526"/>
        </pc:sldMkLst>
      </pc:sldChg>
      <pc:sldChg chg="del">
        <pc:chgData name="Liliana Munoz Bernal" userId="2324f3e0-d9ca-457e-9d37-4a3322601678" providerId="ADAL" clId="{A87D9486-331A-4C19-948C-E931EF0511DF}" dt="2024-11-26T23:35:51.585" v="6613" actId="47"/>
        <pc:sldMkLst>
          <pc:docMk/>
          <pc:sldMk cId="2816012805" sldId="2147377527"/>
        </pc:sldMkLst>
      </pc:sldChg>
      <pc:sldChg chg="del">
        <pc:chgData name="Liliana Munoz Bernal" userId="2324f3e0-d9ca-457e-9d37-4a3322601678" providerId="ADAL" clId="{A87D9486-331A-4C19-948C-E931EF0511DF}" dt="2024-11-26T23:35:51.801" v="6614" actId="47"/>
        <pc:sldMkLst>
          <pc:docMk/>
          <pc:sldMk cId="201710201" sldId="2147377528"/>
        </pc:sldMkLst>
      </pc:sldChg>
      <pc:sldChg chg="del">
        <pc:chgData name="Liliana Munoz Bernal" userId="2324f3e0-d9ca-457e-9d37-4a3322601678" providerId="ADAL" clId="{A87D9486-331A-4C19-948C-E931EF0511DF}" dt="2024-11-26T23:35:51.948" v="6615" actId="47"/>
        <pc:sldMkLst>
          <pc:docMk/>
          <pc:sldMk cId="3703128880" sldId="2147377529"/>
        </pc:sldMkLst>
      </pc:sldChg>
      <pc:sldChg chg="del">
        <pc:chgData name="Liliana Munoz Bernal" userId="2324f3e0-d9ca-457e-9d37-4a3322601678" providerId="ADAL" clId="{A87D9486-331A-4C19-948C-E931EF0511DF}" dt="2024-11-26T23:35:52.479" v="6616" actId="47"/>
        <pc:sldMkLst>
          <pc:docMk/>
          <pc:sldMk cId="1800119985" sldId="2147377530"/>
        </pc:sldMkLst>
      </pc:sldChg>
      <pc:sldChg chg="del">
        <pc:chgData name="Liliana Munoz Bernal" userId="2324f3e0-d9ca-457e-9d37-4a3322601678" providerId="ADAL" clId="{A87D9486-331A-4C19-948C-E931EF0511DF}" dt="2024-11-26T23:35:52.510" v="6617" actId="47"/>
        <pc:sldMkLst>
          <pc:docMk/>
          <pc:sldMk cId="2429219980" sldId="2147377531"/>
        </pc:sldMkLst>
      </pc:sldChg>
      <pc:sldChg chg="del">
        <pc:chgData name="Liliana Munoz Bernal" userId="2324f3e0-d9ca-457e-9d37-4a3322601678" providerId="ADAL" clId="{A87D9486-331A-4C19-948C-E931EF0511DF}" dt="2024-11-26T23:35:52.526" v="6618" actId="47"/>
        <pc:sldMkLst>
          <pc:docMk/>
          <pc:sldMk cId="1637072822" sldId="2147377532"/>
        </pc:sldMkLst>
      </pc:sldChg>
      <pc:sldChg chg="del">
        <pc:chgData name="Liliana Munoz Bernal" userId="2324f3e0-d9ca-457e-9d37-4a3322601678" providerId="ADAL" clId="{A87D9486-331A-4C19-948C-E931EF0511DF}" dt="2024-11-26T23:35:52.563" v="6619" actId="47"/>
        <pc:sldMkLst>
          <pc:docMk/>
          <pc:sldMk cId="4106864762" sldId="2147377533"/>
        </pc:sldMkLst>
      </pc:sldChg>
      <pc:sldChg chg="del">
        <pc:chgData name="Liliana Munoz Bernal" userId="2324f3e0-d9ca-457e-9d37-4a3322601678" providerId="ADAL" clId="{A87D9486-331A-4C19-948C-E931EF0511DF}" dt="2024-11-26T23:35:52.595" v="6620" actId="47"/>
        <pc:sldMkLst>
          <pc:docMk/>
          <pc:sldMk cId="364078682" sldId="2147377534"/>
        </pc:sldMkLst>
      </pc:sldChg>
      <pc:sldChg chg="del">
        <pc:chgData name="Liliana Munoz Bernal" userId="2324f3e0-d9ca-457e-9d37-4a3322601678" providerId="ADAL" clId="{A87D9486-331A-4C19-948C-E931EF0511DF}" dt="2024-11-26T23:35:52.626" v="6621" actId="47"/>
        <pc:sldMkLst>
          <pc:docMk/>
          <pc:sldMk cId="1444494482" sldId="2147377535"/>
        </pc:sldMkLst>
      </pc:sldChg>
      <pc:sldChg chg="del">
        <pc:chgData name="Liliana Munoz Bernal" userId="2324f3e0-d9ca-457e-9d37-4a3322601678" providerId="ADAL" clId="{A87D9486-331A-4C19-948C-E931EF0511DF}" dt="2024-11-26T23:35:52.664" v="6622" actId="47"/>
        <pc:sldMkLst>
          <pc:docMk/>
          <pc:sldMk cId="2701825750" sldId="2147377536"/>
        </pc:sldMkLst>
      </pc:sldChg>
      <pc:sldChg chg="del">
        <pc:chgData name="Liliana Munoz Bernal" userId="2324f3e0-d9ca-457e-9d37-4a3322601678" providerId="ADAL" clId="{A87D9486-331A-4C19-948C-E931EF0511DF}" dt="2024-11-26T23:35:52.679" v="6623" actId="47"/>
        <pc:sldMkLst>
          <pc:docMk/>
          <pc:sldMk cId="2440190655" sldId="2147377537"/>
        </pc:sldMkLst>
      </pc:sldChg>
      <pc:sldChg chg="del">
        <pc:chgData name="Liliana Munoz Bernal" userId="2324f3e0-d9ca-457e-9d37-4a3322601678" providerId="ADAL" clId="{A87D9486-331A-4C19-948C-E931EF0511DF}" dt="2024-11-26T23:35:52.710" v="6624" actId="47"/>
        <pc:sldMkLst>
          <pc:docMk/>
          <pc:sldMk cId="101470087" sldId="2147377538"/>
        </pc:sldMkLst>
      </pc:sldChg>
      <pc:sldChg chg="del">
        <pc:chgData name="Liliana Munoz Bernal" userId="2324f3e0-d9ca-457e-9d37-4a3322601678" providerId="ADAL" clId="{A87D9486-331A-4C19-948C-E931EF0511DF}" dt="2024-11-26T23:35:52.764" v="6625" actId="47"/>
        <pc:sldMkLst>
          <pc:docMk/>
          <pc:sldMk cId="3720446357" sldId="2147377539"/>
        </pc:sldMkLst>
      </pc:sldChg>
      <pc:sldChg chg="del">
        <pc:chgData name="Liliana Munoz Bernal" userId="2324f3e0-d9ca-457e-9d37-4a3322601678" providerId="ADAL" clId="{A87D9486-331A-4C19-948C-E931EF0511DF}" dt="2024-11-26T23:35:52.780" v="6626" actId="47"/>
        <pc:sldMkLst>
          <pc:docMk/>
          <pc:sldMk cId="2950133141" sldId="2147377540"/>
        </pc:sldMkLst>
      </pc:sldChg>
      <pc:sldChg chg="del">
        <pc:chgData name="Liliana Munoz Bernal" userId="2324f3e0-d9ca-457e-9d37-4a3322601678" providerId="ADAL" clId="{A87D9486-331A-4C19-948C-E931EF0511DF}" dt="2024-11-26T23:35:52.838" v="6627" actId="47"/>
        <pc:sldMkLst>
          <pc:docMk/>
          <pc:sldMk cId="1582301133" sldId="2147377541"/>
        </pc:sldMkLst>
      </pc:sldChg>
      <pc:sldChg chg="del">
        <pc:chgData name="Liliana Munoz Bernal" userId="2324f3e0-d9ca-457e-9d37-4a3322601678" providerId="ADAL" clId="{A87D9486-331A-4C19-948C-E931EF0511DF}" dt="2024-11-26T23:35:52.859" v="6628" actId="47"/>
        <pc:sldMkLst>
          <pc:docMk/>
          <pc:sldMk cId="2857723350" sldId="2147377542"/>
        </pc:sldMkLst>
      </pc:sldChg>
      <pc:sldChg chg="del">
        <pc:chgData name="Liliana Munoz Bernal" userId="2324f3e0-d9ca-457e-9d37-4a3322601678" providerId="ADAL" clId="{A87D9486-331A-4C19-948C-E931EF0511DF}" dt="2024-11-26T23:35:52.890" v="6629" actId="47"/>
        <pc:sldMkLst>
          <pc:docMk/>
          <pc:sldMk cId="3333920796" sldId="2147377543"/>
        </pc:sldMkLst>
      </pc:sldChg>
      <pc:sldChg chg="del">
        <pc:chgData name="Liliana Munoz Bernal" userId="2324f3e0-d9ca-457e-9d37-4a3322601678" providerId="ADAL" clId="{A87D9486-331A-4C19-948C-E931EF0511DF}" dt="2024-11-26T23:35:52.922" v="6630" actId="47"/>
        <pc:sldMkLst>
          <pc:docMk/>
          <pc:sldMk cId="3597735500" sldId="2147377544"/>
        </pc:sldMkLst>
      </pc:sldChg>
      <pc:sldChg chg="del">
        <pc:chgData name="Liliana Munoz Bernal" userId="2324f3e0-d9ca-457e-9d37-4a3322601678" providerId="ADAL" clId="{A87D9486-331A-4C19-948C-E931EF0511DF}" dt="2024-11-26T23:35:52.949" v="6631" actId="47"/>
        <pc:sldMkLst>
          <pc:docMk/>
          <pc:sldMk cId="1347973683" sldId="2147377545"/>
        </pc:sldMkLst>
      </pc:sldChg>
      <pc:sldChg chg="del">
        <pc:chgData name="Liliana Munoz Bernal" userId="2324f3e0-d9ca-457e-9d37-4a3322601678" providerId="ADAL" clId="{A87D9486-331A-4C19-948C-E931EF0511DF}" dt="2024-11-26T23:35:52.980" v="6632" actId="47"/>
        <pc:sldMkLst>
          <pc:docMk/>
          <pc:sldMk cId="1240734154" sldId="2147377546"/>
        </pc:sldMkLst>
      </pc:sldChg>
      <pc:sldChg chg="del">
        <pc:chgData name="Liliana Munoz Bernal" userId="2324f3e0-d9ca-457e-9d37-4a3322601678" providerId="ADAL" clId="{A87D9486-331A-4C19-948C-E931EF0511DF}" dt="2024-11-26T23:35:52.996" v="6633" actId="47"/>
        <pc:sldMkLst>
          <pc:docMk/>
          <pc:sldMk cId="3455987251" sldId="2147377547"/>
        </pc:sldMkLst>
      </pc:sldChg>
      <pc:sldChg chg="del">
        <pc:chgData name="Liliana Munoz Bernal" userId="2324f3e0-d9ca-457e-9d37-4a3322601678" providerId="ADAL" clId="{A87D9486-331A-4C19-948C-E931EF0511DF}" dt="2024-11-26T23:35:53.033" v="6634" actId="47"/>
        <pc:sldMkLst>
          <pc:docMk/>
          <pc:sldMk cId="4211048418" sldId="2147377548"/>
        </pc:sldMkLst>
      </pc:sldChg>
      <pc:sldChg chg="del">
        <pc:chgData name="Liliana Munoz Bernal" userId="2324f3e0-d9ca-457e-9d37-4a3322601678" providerId="ADAL" clId="{A87D9486-331A-4C19-948C-E931EF0511DF}" dt="2024-11-26T23:35:53.065" v="6635" actId="47"/>
        <pc:sldMkLst>
          <pc:docMk/>
          <pc:sldMk cId="2441702239" sldId="2147377549"/>
        </pc:sldMkLst>
      </pc:sldChg>
      <pc:sldChg chg="del">
        <pc:chgData name="Liliana Munoz Bernal" userId="2324f3e0-d9ca-457e-9d37-4a3322601678" providerId="ADAL" clId="{A87D9486-331A-4C19-948C-E931EF0511DF}" dt="2024-11-26T23:35:53.296" v="6636" actId="47"/>
        <pc:sldMkLst>
          <pc:docMk/>
          <pc:sldMk cId="1274537487" sldId="2147377550"/>
        </pc:sldMkLst>
      </pc:sldChg>
      <pc:sldChg chg="del">
        <pc:chgData name="Liliana Munoz Bernal" userId="2324f3e0-d9ca-457e-9d37-4a3322601678" providerId="ADAL" clId="{A87D9486-331A-4C19-948C-E931EF0511DF}" dt="2024-11-26T23:35:53.797" v="6637" actId="47"/>
        <pc:sldMkLst>
          <pc:docMk/>
          <pc:sldMk cId="2620315104" sldId="2147377551"/>
        </pc:sldMkLst>
      </pc:sldChg>
      <pc:sldChg chg="del">
        <pc:chgData name="Liliana Munoz Bernal" userId="2324f3e0-d9ca-457e-9d37-4a3322601678" providerId="ADAL" clId="{A87D9486-331A-4C19-948C-E931EF0511DF}" dt="2024-11-26T23:35:53.835" v="6638" actId="47"/>
        <pc:sldMkLst>
          <pc:docMk/>
          <pc:sldMk cId="514579751" sldId="2147377552"/>
        </pc:sldMkLst>
      </pc:sldChg>
      <pc:sldChg chg="del">
        <pc:chgData name="Liliana Munoz Bernal" userId="2324f3e0-d9ca-457e-9d37-4a3322601678" providerId="ADAL" clId="{A87D9486-331A-4C19-948C-E931EF0511DF}" dt="2024-11-26T23:35:53.851" v="6639" actId="47"/>
        <pc:sldMkLst>
          <pc:docMk/>
          <pc:sldMk cId="1835107971" sldId="2147377553"/>
        </pc:sldMkLst>
      </pc:sldChg>
      <pc:sldChg chg="del">
        <pc:chgData name="Liliana Munoz Bernal" userId="2324f3e0-d9ca-457e-9d37-4a3322601678" providerId="ADAL" clId="{A87D9486-331A-4C19-948C-E931EF0511DF}" dt="2024-11-26T23:35:53.896" v="6640" actId="47"/>
        <pc:sldMkLst>
          <pc:docMk/>
          <pc:sldMk cId="3788248025" sldId="2147377554"/>
        </pc:sldMkLst>
      </pc:sldChg>
      <pc:sldChg chg="del">
        <pc:chgData name="Liliana Munoz Bernal" userId="2324f3e0-d9ca-457e-9d37-4a3322601678" providerId="ADAL" clId="{A87D9486-331A-4C19-948C-E931EF0511DF}" dt="2024-11-26T23:35:53.929" v="6641" actId="47"/>
        <pc:sldMkLst>
          <pc:docMk/>
          <pc:sldMk cId="2068253637" sldId="2147377555"/>
        </pc:sldMkLst>
      </pc:sldChg>
      <pc:sldChg chg="del">
        <pc:chgData name="Liliana Munoz Bernal" userId="2324f3e0-d9ca-457e-9d37-4a3322601678" providerId="ADAL" clId="{A87D9486-331A-4C19-948C-E931EF0511DF}" dt="2024-11-26T23:35:53.951" v="6642" actId="47"/>
        <pc:sldMkLst>
          <pc:docMk/>
          <pc:sldMk cId="3328593396" sldId="2147377556"/>
        </pc:sldMkLst>
      </pc:sldChg>
      <pc:sldChg chg="del">
        <pc:chgData name="Liliana Munoz Bernal" userId="2324f3e0-d9ca-457e-9d37-4a3322601678" providerId="ADAL" clId="{A87D9486-331A-4C19-948C-E931EF0511DF}" dt="2024-11-26T23:35:53.982" v="6643" actId="47"/>
        <pc:sldMkLst>
          <pc:docMk/>
          <pc:sldMk cId="1733195649" sldId="2147377557"/>
        </pc:sldMkLst>
      </pc:sldChg>
      <pc:sldChg chg="del">
        <pc:chgData name="Liliana Munoz Bernal" userId="2324f3e0-d9ca-457e-9d37-4a3322601678" providerId="ADAL" clId="{A87D9486-331A-4C19-948C-E931EF0511DF}" dt="2024-11-26T23:35:54.013" v="6644" actId="47"/>
        <pc:sldMkLst>
          <pc:docMk/>
          <pc:sldMk cId="1315048138" sldId="2147377558"/>
        </pc:sldMkLst>
      </pc:sldChg>
      <pc:sldChg chg="del">
        <pc:chgData name="Liliana Munoz Bernal" userId="2324f3e0-d9ca-457e-9d37-4a3322601678" providerId="ADAL" clId="{A87D9486-331A-4C19-948C-E931EF0511DF}" dt="2024-11-26T23:35:54.067" v="6645" actId="47"/>
        <pc:sldMkLst>
          <pc:docMk/>
          <pc:sldMk cId="227931666" sldId="2147377559"/>
        </pc:sldMkLst>
      </pc:sldChg>
      <pc:sldChg chg="del">
        <pc:chgData name="Liliana Munoz Bernal" userId="2324f3e0-d9ca-457e-9d37-4a3322601678" providerId="ADAL" clId="{A87D9486-331A-4C19-948C-E931EF0511DF}" dt="2024-11-26T23:35:54.082" v="6646" actId="47"/>
        <pc:sldMkLst>
          <pc:docMk/>
          <pc:sldMk cId="2628910245" sldId="2147377560"/>
        </pc:sldMkLst>
      </pc:sldChg>
      <pc:sldChg chg="del">
        <pc:chgData name="Liliana Munoz Bernal" userId="2324f3e0-d9ca-457e-9d37-4a3322601678" providerId="ADAL" clId="{A87D9486-331A-4C19-948C-E931EF0511DF}" dt="2024-11-26T23:35:54.114" v="6647" actId="47"/>
        <pc:sldMkLst>
          <pc:docMk/>
          <pc:sldMk cId="2015301894" sldId="2147377561"/>
        </pc:sldMkLst>
      </pc:sldChg>
      <pc:sldChg chg="del">
        <pc:chgData name="Liliana Munoz Bernal" userId="2324f3e0-d9ca-457e-9d37-4a3322601678" providerId="ADAL" clId="{A87D9486-331A-4C19-948C-E931EF0511DF}" dt="2024-11-26T23:35:54.151" v="6648" actId="47"/>
        <pc:sldMkLst>
          <pc:docMk/>
          <pc:sldMk cId="1389653979" sldId="2147377562"/>
        </pc:sldMkLst>
      </pc:sldChg>
      <pc:sldChg chg="del">
        <pc:chgData name="Liliana Munoz Bernal" userId="2324f3e0-d9ca-457e-9d37-4a3322601678" providerId="ADAL" clId="{A87D9486-331A-4C19-948C-E931EF0511DF}" dt="2024-11-26T23:35:54.183" v="6649" actId="47"/>
        <pc:sldMkLst>
          <pc:docMk/>
          <pc:sldMk cId="3241892208" sldId="2147377563"/>
        </pc:sldMkLst>
      </pc:sldChg>
      <pc:sldChg chg="del">
        <pc:chgData name="Liliana Munoz Bernal" userId="2324f3e0-d9ca-457e-9d37-4a3322601678" providerId="ADAL" clId="{A87D9486-331A-4C19-948C-E931EF0511DF}" dt="2024-11-26T23:35:54.214" v="6650" actId="47"/>
        <pc:sldMkLst>
          <pc:docMk/>
          <pc:sldMk cId="1738237791" sldId="2147377564"/>
        </pc:sldMkLst>
      </pc:sldChg>
      <pc:sldChg chg="del">
        <pc:chgData name="Liliana Munoz Bernal" userId="2324f3e0-d9ca-457e-9d37-4a3322601678" providerId="ADAL" clId="{A87D9486-331A-4C19-948C-E931EF0511DF}" dt="2024-11-26T23:35:54.252" v="6651" actId="47"/>
        <pc:sldMkLst>
          <pc:docMk/>
          <pc:sldMk cId="3782430349" sldId="2147377565"/>
        </pc:sldMkLst>
      </pc:sldChg>
      <pc:sldChg chg="del">
        <pc:chgData name="Liliana Munoz Bernal" userId="2324f3e0-d9ca-457e-9d37-4a3322601678" providerId="ADAL" clId="{A87D9486-331A-4C19-948C-E931EF0511DF}" dt="2024-11-26T23:35:54.283" v="6652" actId="47"/>
        <pc:sldMkLst>
          <pc:docMk/>
          <pc:sldMk cId="3713218183" sldId="2147377566"/>
        </pc:sldMkLst>
      </pc:sldChg>
      <pc:sldChg chg="del">
        <pc:chgData name="Liliana Munoz Bernal" userId="2324f3e0-d9ca-457e-9d37-4a3322601678" providerId="ADAL" clId="{A87D9486-331A-4C19-948C-E931EF0511DF}" dt="2024-11-26T23:35:54.314" v="6653" actId="47"/>
        <pc:sldMkLst>
          <pc:docMk/>
          <pc:sldMk cId="526931299" sldId="2147377567"/>
        </pc:sldMkLst>
      </pc:sldChg>
      <pc:sldChg chg="del">
        <pc:chgData name="Liliana Munoz Bernal" userId="2324f3e0-d9ca-457e-9d37-4a3322601678" providerId="ADAL" clId="{A87D9486-331A-4C19-948C-E931EF0511DF}" dt="2024-11-26T23:35:54.357" v="6654" actId="47"/>
        <pc:sldMkLst>
          <pc:docMk/>
          <pc:sldMk cId="3039666642" sldId="2147377568"/>
        </pc:sldMkLst>
      </pc:sldChg>
      <pc:sldChg chg="del">
        <pc:chgData name="Liliana Munoz Bernal" userId="2324f3e0-d9ca-457e-9d37-4a3322601678" providerId="ADAL" clId="{A87D9486-331A-4C19-948C-E931EF0511DF}" dt="2024-11-26T23:35:54.404" v="6655" actId="47"/>
        <pc:sldMkLst>
          <pc:docMk/>
          <pc:sldMk cId="431382505" sldId="2147377569"/>
        </pc:sldMkLst>
      </pc:sldChg>
      <pc:sldChg chg="del">
        <pc:chgData name="Liliana Munoz Bernal" userId="2324f3e0-d9ca-457e-9d37-4a3322601678" providerId="ADAL" clId="{A87D9486-331A-4C19-948C-E931EF0511DF}" dt="2024-11-26T23:35:54.436" v="6656" actId="47"/>
        <pc:sldMkLst>
          <pc:docMk/>
          <pc:sldMk cId="2646429950" sldId="2147377570"/>
        </pc:sldMkLst>
      </pc:sldChg>
      <pc:sldChg chg="del">
        <pc:chgData name="Liliana Munoz Bernal" userId="2324f3e0-d9ca-457e-9d37-4a3322601678" providerId="ADAL" clId="{A87D9486-331A-4C19-948C-E931EF0511DF}" dt="2024-11-26T23:35:54.452" v="6657" actId="47"/>
        <pc:sldMkLst>
          <pc:docMk/>
          <pc:sldMk cId="666461173" sldId="2147377571"/>
        </pc:sldMkLst>
      </pc:sldChg>
      <pc:sldChg chg="del">
        <pc:chgData name="Liliana Munoz Bernal" userId="2324f3e0-d9ca-457e-9d37-4a3322601678" providerId="ADAL" clId="{A87D9486-331A-4C19-948C-E931EF0511DF}" dt="2024-11-26T23:35:54.483" v="6658" actId="47"/>
        <pc:sldMkLst>
          <pc:docMk/>
          <pc:sldMk cId="869093594" sldId="2147377572"/>
        </pc:sldMkLst>
      </pc:sldChg>
      <pc:sldChg chg="del">
        <pc:chgData name="Liliana Munoz Bernal" userId="2324f3e0-d9ca-457e-9d37-4a3322601678" providerId="ADAL" clId="{A87D9486-331A-4C19-948C-E931EF0511DF}" dt="2024-11-26T23:35:54.515" v="6659" actId="47"/>
        <pc:sldMkLst>
          <pc:docMk/>
          <pc:sldMk cId="1335867246" sldId="2147377573"/>
        </pc:sldMkLst>
      </pc:sldChg>
      <pc:sldChg chg="del">
        <pc:chgData name="Liliana Munoz Bernal" userId="2324f3e0-d9ca-457e-9d37-4a3322601678" providerId="ADAL" clId="{A87D9486-331A-4C19-948C-E931EF0511DF}" dt="2024-11-26T23:35:54.568" v="6660" actId="47"/>
        <pc:sldMkLst>
          <pc:docMk/>
          <pc:sldMk cId="2405546600" sldId="2147377574"/>
        </pc:sldMkLst>
      </pc:sldChg>
      <pc:sldChg chg="del">
        <pc:chgData name="Liliana Munoz Bernal" userId="2324f3e0-d9ca-457e-9d37-4a3322601678" providerId="ADAL" clId="{A87D9486-331A-4C19-948C-E931EF0511DF}" dt="2024-11-26T23:35:54.584" v="6661" actId="47"/>
        <pc:sldMkLst>
          <pc:docMk/>
          <pc:sldMk cId="3548476154" sldId="2147377575"/>
        </pc:sldMkLst>
      </pc:sldChg>
      <pc:sldChg chg="del">
        <pc:chgData name="Liliana Munoz Bernal" userId="2324f3e0-d9ca-457e-9d37-4a3322601678" providerId="ADAL" clId="{A87D9486-331A-4C19-948C-E931EF0511DF}" dt="2024-11-26T23:35:54.615" v="6662" actId="47"/>
        <pc:sldMkLst>
          <pc:docMk/>
          <pc:sldMk cId="806660349" sldId="2147377576"/>
        </pc:sldMkLst>
      </pc:sldChg>
      <pc:sldChg chg="del">
        <pc:chgData name="Liliana Munoz Bernal" userId="2324f3e0-d9ca-457e-9d37-4a3322601678" providerId="ADAL" clId="{A87D9486-331A-4C19-948C-E931EF0511DF}" dt="2024-11-26T23:35:54.668" v="6663" actId="47"/>
        <pc:sldMkLst>
          <pc:docMk/>
          <pc:sldMk cId="599270803" sldId="2147377577"/>
        </pc:sldMkLst>
      </pc:sldChg>
      <pc:sldChg chg="del">
        <pc:chgData name="Liliana Munoz Bernal" userId="2324f3e0-d9ca-457e-9d37-4a3322601678" providerId="ADAL" clId="{A87D9486-331A-4C19-948C-E931EF0511DF}" dt="2024-11-26T23:35:54.700" v="6664" actId="47"/>
        <pc:sldMkLst>
          <pc:docMk/>
          <pc:sldMk cId="2293556043" sldId="2147377578"/>
        </pc:sldMkLst>
      </pc:sldChg>
      <pc:sldChg chg="del">
        <pc:chgData name="Liliana Munoz Bernal" userId="2324f3e0-d9ca-457e-9d37-4a3322601678" providerId="ADAL" clId="{A87D9486-331A-4C19-948C-E931EF0511DF}" dt="2024-11-26T23:35:54.721" v="6665" actId="47"/>
        <pc:sldMkLst>
          <pc:docMk/>
          <pc:sldMk cId="1280035354" sldId="2147377579"/>
        </pc:sldMkLst>
      </pc:sldChg>
      <pc:sldChg chg="del">
        <pc:chgData name="Liliana Munoz Bernal" userId="2324f3e0-d9ca-457e-9d37-4a3322601678" providerId="ADAL" clId="{A87D9486-331A-4C19-948C-E931EF0511DF}" dt="2024-11-26T23:35:54.753" v="6666" actId="47"/>
        <pc:sldMkLst>
          <pc:docMk/>
          <pc:sldMk cId="377699533" sldId="2147377580"/>
        </pc:sldMkLst>
      </pc:sldChg>
      <pc:sldChg chg="del">
        <pc:chgData name="Liliana Munoz Bernal" userId="2324f3e0-d9ca-457e-9d37-4a3322601678" providerId="ADAL" clId="{A87D9486-331A-4C19-948C-E931EF0511DF}" dt="2024-11-26T23:35:54.784" v="6667" actId="47"/>
        <pc:sldMkLst>
          <pc:docMk/>
          <pc:sldMk cId="2026443713" sldId="2147377581"/>
        </pc:sldMkLst>
      </pc:sldChg>
      <pc:sldChg chg="add del">
        <pc:chgData name="Liliana Munoz Bernal" userId="2324f3e0-d9ca-457e-9d37-4a3322601678" providerId="ADAL" clId="{A87D9486-331A-4C19-948C-E931EF0511DF}" dt="2024-11-26T23:36:00.761" v="6672" actId="47"/>
        <pc:sldMkLst>
          <pc:docMk/>
          <pc:sldMk cId="3356678500" sldId="2147377582"/>
        </pc:sldMkLst>
      </pc:sldChg>
    </pc:docChg>
  </pc:docChgLst>
  <pc:docChgLst>
    <pc:chgData name="Sindy Lorena Murcia Florez" userId="4b175f4e-f540-40fc-b3d8-a6481cd9e9db" providerId="ADAL" clId="{0A5FB371-C5FC-4A82-9777-F97BAB8F1E1D}"/>
    <pc:docChg chg="delSld">
      <pc:chgData name="Sindy Lorena Murcia Florez" userId="4b175f4e-f540-40fc-b3d8-a6481cd9e9db" providerId="ADAL" clId="{0A5FB371-C5FC-4A82-9777-F97BAB8F1E1D}" dt="2024-10-10T21:14:27.956" v="11" actId="47"/>
      <pc:docMkLst>
        <pc:docMk/>
      </pc:docMkLst>
      <pc:sldChg chg="del">
        <pc:chgData name="Sindy Lorena Murcia Florez" userId="4b175f4e-f540-40fc-b3d8-a6481cd9e9db" providerId="ADAL" clId="{0A5FB371-C5FC-4A82-9777-F97BAB8F1E1D}" dt="2024-10-10T21:14:26.530" v="9" actId="47"/>
        <pc:sldMkLst>
          <pc:docMk/>
          <pc:sldMk cId="3224565980" sldId="2146849867"/>
        </pc:sldMkLst>
      </pc:sldChg>
      <pc:sldChg chg="del">
        <pc:chgData name="Sindy Lorena Murcia Florez" userId="4b175f4e-f540-40fc-b3d8-a6481cd9e9db" providerId="ADAL" clId="{0A5FB371-C5FC-4A82-9777-F97BAB8F1E1D}" dt="2024-10-10T21:14:27.150" v="10" actId="47"/>
        <pc:sldMkLst>
          <pc:docMk/>
          <pc:sldMk cId="3916470721" sldId="2146849868"/>
        </pc:sldMkLst>
      </pc:sldChg>
      <pc:sldChg chg="del">
        <pc:chgData name="Sindy Lorena Murcia Florez" userId="4b175f4e-f540-40fc-b3d8-a6481cd9e9db" providerId="ADAL" clId="{0A5FB371-C5FC-4A82-9777-F97BAB8F1E1D}" dt="2024-10-10T21:14:27.956" v="11" actId="47"/>
        <pc:sldMkLst>
          <pc:docMk/>
          <pc:sldMk cId="1872060585" sldId="2146849872"/>
        </pc:sldMkLst>
      </pc:sldChg>
      <pc:sldChg chg="del">
        <pc:chgData name="Sindy Lorena Murcia Florez" userId="4b175f4e-f540-40fc-b3d8-a6481cd9e9db" providerId="ADAL" clId="{0A5FB371-C5FC-4A82-9777-F97BAB8F1E1D}" dt="2024-10-10T21:14:23.476" v="2" actId="47"/>
        <pc:sldMkLst>
          <pc:docMk/>
          <pc:sldMk cId="203211795" sldId="2146849874"/>
        </pc:sldMkLst>
      </pc:sldChg>
      <pc:sldChg chg="del">
        <pc:chgData name="Sindy Lorena Murcia Florez" userId="4b175f4e-f540-40fc-b3d8-a6481cd9e9db" providerId="ADAL" clId="{0A5FB371-C5FC-4A82-9777-F97BAB8F1E1D}" dt="2024-10-10T21:14:23.663" v="3" actId="47"/>
        <pc:sldMkLst>
          <pc:docMk/>
          <pc:sldMk cId="1002326318" sldId="2146849875"/>
        </pc:sldMkLst>
      </pc:sldChg>
      <pc:sldChg chg="del">
        <pc:chgData name="Sindy Lorena Murcia Florez" userId="4b175f4e-f540-40fc-b3d8-a6481cd9e9db" providerId="ADAL" clId="{0A5FB371-C5FC-4A82-9777-F97BAB8F1E1D}" dt="2024-10-10T21:14:23.841" v="4" actId="47"/>
        <pc:sldMkLst>
          <pc:docMk/>
          <pc:sldMk cId="232891575" sldId="2146849876"/>
        </pc:sldMkLst>
      </pc:sldChg>
      <pc:sldChg chg="del">
        <pc:chgData name="Sindy Lorena Murcia Florez" userId="4b175f4e-f540-40fc-b3d8-a6481cd9e9db" providerId="ADAL" clId="{0A5FB371-C5FC-4A82-9777-F97BAB8F1E1D}" dt="2024-10-10T21:14:24.040" v="5" actId="47"/>
        <pc:sldMkLst>
          <pc:docMk/>
          <pc:sldMk cId="408366460" sldId="2146849877"/>
        </pc:sldMkLst>
      </pc:sldChg>
      <pc:sldChg chg="del">
        <pc:chgData name="Sindy Lorena Murcia Florez" userId="4b175f4e-f540-40fc-b3d8-a6481cd9e9db" providerId="ADAL" clId="{0A5FB371-C5FC-4A82-9777-F97BAB8F1E1D}" dt="2024-10-10T21:14:24.866" v="6" actId="47"/>
        <pc:sldMkLst>
          <pc:docMk/>
          <pc:sldMk cId="325780141" sldId="2146849878"/>
        </pc:sldMkLst>
      </pc:sldChg>
      <pc:sldChg chg="del">
        <pc:chgData name="Sindy Lorena Murcia Florez" userId="4b175f4e-f540-40fc-b3d8-a6481cd9e9db" providerId="ADAL" clId="{0A5FB371-C5FC-4A82-9777-F97BAB8F1E1D}" dt="2024-10-10T21:14:25.448" v="7" actId="47"/>
        <pc:sldMkLst>
          <pc:docMk/>
          <pc:sldMk cId="624720287" sldId="2146849879"/>
        </pc:sldMkLst>
      </pc:sldChg>
      <pc:sldChg chg="del">
        <pc:chgData name="Sindy Lorena Murcia Florez" userId="4b175f4e-f540-40fc-b3d8-a6481cd9e9db" providerId="ADAL" clId="{0A5FB371-C5FC-4A82-9777-F97BAB8F1E1D}" dt="2024-10-10T21:14:23.330" v="1" actId="47"/>
        <pc:sldMkLst>
          <pc:docMk/>
          <pc:sldMk cId="170098613" sldId="2146849880"/>
        </pc:sldMkLst>
      </pc:sldChg>
      <pc:sldChg chg="del">
        <pc:chgData name="Sindy Lorena Murcia Florez" userId="4b175f4e-f540-40fc-b3d8-a6481cd9e9db" providerId="ADAL" clId="{0A5FB371-C5FC-4A82-9777-F97BAB8F1E1D}" dt="2024-10-10T21:14:16.055" v="0" actId="47"/>
        <pc:sldMkLst>
          <pc:docMk/>
          <pc:sldMk cId="3349535473" sldId="2146849881"/>
        </pc:sldMkLst>
      </pc:sldChg>
      <pc:sldChg chg="del">
        <pc:chgData name="Sindy Lorena Murcia Florez" userId="4b175f4e-f540-40fc-b3d8-a6481cd9e9db" providerId="ADAL" clId="{0A5FB371-C5FC-4A82-9777-F97BAB8F1E1D}" dt="2024-10-10T21:14:25.798" v="8" actId="47"/>
        <pc:sldMkLst>
          <pc:docMk/>
          <pc:sldMk cId="1368094260" sldId="2146849882"/>
        </pc:sldMkLst>
      </pc:sldChg>
    </pc:docChg>
  </pc:docChgLst>
  <pc:docChgLst>
    <pc:chgData name="Julian Andres Santiago Villarreal Solano" userId="e6c70744-8bf1-4ad3-8aef-cbe8dbff69b1" providerId="ADAL" clId="{4752A16D-1A75-40EF-A763-C8C0964199F1}"/>
    <pc:docChg chg="undo custSel addSld delSld modSld sldOrd">
      <pc:chgData name="Julian Andres Santiago Villarreal Solano" userId="e6c70744-8bf1-4ad3-8aef-cbe8dbff69b1" providerId="ADAL" clId="{4752A16D-1A75-40EF-A763-C8C0964199F1}" dt="2024-11-26T22:10:50.645" v="3856" actId="680"/>
      <pc:docMkLst>
        <pc:docMk/>
      </pc:docMkLst>
      <pc:sldChg chg="modSp del mod modShow">
        <pc:chgData name="Julian Andres Santiago Villarreal Solano" userId="e6c70744-8bf1-4ad3-8aef-cbe8dbff69b1" providerId="ADAL" clId="{4752A16D-1A75-40EF-A763-C8C0964199F1}" dt="2024-11-14T22:46:08.111" v="5" actId="47"/>
        <pc:sldMkLst>
          <pc:docMk/>
          <pc:sldMk cId="514639553" sldId="2146849871"/>
        </pc:sldMkLst>
        <pc:spChg chg="mod">
          <ac:chgData name="Julian Andres Santiago Villarreal Solano" userId="e6c70744-8bf1-4ad3-8aef-cbe8dbff69b1" providerId="ADAL" clId="{4752A16D-1A75-40EF-A763-C8C0964199F1}" dt="2024-11-14T18:02:12.962" v="1" actId="1076"/>
          <ac:spMkLst>
            <pc:docMk/>
            <pc:sldMk cId="514639553" sldId="2146849871"/>
            <ac:spMk id="2" creationId="{D7477293-2E1A-E7C5-3951-6FB363C6DB55}"/>
          </ac:spMkLst>
        </pc:spChg>
      </pc:sldChg>
      <pc:sldChg chg="mod modShow">
        <pc:chgData name="Julian Andres Santiago Villarreal Solano" userId="e6c70744-8bf1-4ad3-8aef-cbe8dbff69b1" providerId="ADAL" clId="{4752A16D-1A75-40EF-A763-C8C0964199F1}" dt="2024-11-14T22:59:15.376" v="1126" actId="729"/>
        <pc:sldMkLst>
          <pc:docMk/>
          <pc:sldMk cId="1154723375" sldId="2146849876"/>
        </pc:sldMkLst>
      </pc:sldChg>
      <pc:sldChg chg="ord">
        <pc:chgData name="Julian Andres Santiago Villarreal Solano" userId="e6c70744-8bf1-4ad3-8aef-cbe8dbff69b1" providerId="ADAL" clId="{4752A16D-1A75-40EF-A763-C8C0964199F1}" dt="2024-11-14T22:58:15.230" v="1016"/>
        <pc:sldMkLst>
          <pc:docMk/>
          <pc:sldMk cId="2403729573" sldId="2146849882"/>
        </pc:sldMkLst>
      </pc:sldChg>
      <pc:sldChg chg="addSp modSp mod">
        <pc:chgData name="Julian Andres Santiago Villarreal Solano" userId="e6c70744-8bf1-4ad3-8aef-cbe8dbff69b1" providerId="ADAL" clId="{4752A16D-1A75-40EF-A763-C8C0964199F1}" dt="2024-11-18T16:49:07.116" v="1728" actId="13926"/>
        <pc:sldMkLst>
          <pc:docMk/>
          <pc:sldMk cId="4166399520" sldId="2146849889"/>
        </pc:sldMkLst>
        <pc:spChg chg="add mod">
          <ac:chgData name="Julian Andres Santiago Villarreal Solano" userId="e6c70744-8bf1-4ad3-8aef-cbe8dbff69b1" providerId="ADAL" clId="{4752A16D-1A75-40EF-A763-C8C0964199F1}" dt="2024-11-18T16:38:54.407" v="1194" actId="5793"/>
          <ac:spMkLst>
            <pc:docMk/>
            <pc:sldMk cId="4166399520" sldId="2146849889"/>
            <ac:spMk id="4" creationId="{4081F045-AD38-16BF-7BA7-9B8E7C078BB1}"/>
          </ac:spMkLst>
        </pc:spChg>
        <pc:spChg chg="mod">
          <ac:chgData name="Julian Andres Santiago Villarreal Solano" userId="e6c70744-8bf1-4ad3-8aef-cbe8dbff69b1" providerId="ADAL" clId="{4752A16D-1A75-40EF-A763-C8C0964199F1}" dt="2024-11-18T16:40:29.980" v="1383" actId="14100"/>
          <ac:spMkLst>
            <pc:docMk/>
            <pc:sldMk cId="4166399520" sldId="2146849889"/>
            <ac:spMk id="6" creationId="{54B53147-8D5D-716A-EB93-7991D29158A1}"/>
          </ac:spMkLst>
        </pc:spChg>
        <pc:spChg chg="mod">
          <ac:chgData name="Julian Andres Santiago Villarreal Solano" userId="e6c70744-8bf1-4ad3-8aef-cbe8dbff69b1" providerId="ADAL" clId="{4752A16D-1A75-40EF-A763-C8C0964199F1}" dt="2024-11-18T16:38:32.798" v="1172" actId="6549"/>
          <ac:spMkLst>
            <pc:docMk/>
            <pc:sldMk cId="4166399520" sldId="2146849889"/>
            <ac:spMk id="7" creationId="{BF752CC5-97AF-D146-884E-B23CC18BB754}"/>
          </ac:spMkLst>
        </pc:spChg>
        <pc:spChg chg="add mod">
          <ac:chgData name="Julian Andres Santiago Villarreal Solano" userId="e6c70744-8bf1-4ad3-8aef-cbe8dbff69b1" providerId="ADAL" clId="{4752A16D-1A75-40EF-A763-C8C0964199F1}" dt="2024-11-18T16:49:07.116" v="1728" actId="13926"/>
          <ac:spMkLst>
            <pc:docMk/>
            <pc:sldMk cId="4166399520" sldId="2146849889"/>
            <ac:spMk id="10" creationId="{C4BBEA7A-C3D1-4266-CF70-236E7DB49656}"/>
          </ac:spMkLst>
        </pc:spChg>
      </pc:sldChg>
      <pc:sldChg chg="mod modShow">
        <pc:chgData name="Julian Andres Santiago Villarreal Solano" userId="e6c70744-8bf1-4ad3-8aef-cbe8dbff69b1" providerId="ADAL" clId="{4752A16D-1A75-40EF-A763-C8C0964199F1}" dt="2024-11-14T22:59:15.376" v="1126" actId="729"/>
        <pc:sldMkLst>
          <pc:docMk/>
          <pc:sldMk cId="3710073790" sldId="2146849890"/>
        </pc:sldMkLst>
      </pc:sldChg>
      <pc:sldChg chg="mod modShow">
        <pc:chgData name="Julian Andres Santiago Villarreal Solano" userId="e6c70744-8bf1-4ad3-8aef-cbe8dbff69b1" providerId="ADAL" clId="{4752A16D-1A75-40EF-A763-C8C0964199F1}" dt="2024-11-14T22:59:15.376" v="1126" actId="729"/>
        <pc:sldMkLst>
          <pc:docMk/>
          <pc:sldMk cId="3051554549" sldId="2146849891"/>
        </pc:sldMkLst>
      </pc:sldChg>
      <pc:sldChg chg="mod modShow">
        <pc:chgData name="Julian Andres Santiago Villarreal Solano" userId="e6c70744-8bf1-4ad3-8aef-cbe8dbff69b1" providerId="ADAL" clId="{4752A16D-1A75-40EF-A763-C8C0964199F1}" dt="2024-11-14T22:59:15.376" v="1126" actId="729"/>
        <pc:sldMkLst>
          <pc:docMk/>
          <pc:sldMk cId="3829413995" sldId="2146849892"/>
        </pc:sldMkLst>
      </pc:sldChg>
      <pc:sldChg chg="ord">
        <pc:chgData name="Julian Andres Santiago Villarreal Solano" userId="e6c70744-8bf1-4ad3-8aef-cbe8dbff69b1" providerId="ADAL" clId="{4752A16D-1A75-40EF-A763-C8C0964199F1}" dt="2024-11-14T22:58:16.902" v="1018"/>
        <pc:sldMkLst>
          <pc:docMk/>
          <pc:sldMk cId="2846073349" sldId="2146849894"/>
        </pc:sldMkLst>
      </pc:sldChg>
      <pc:sldChg chg="ord modNotesTx">
        <pc:chgData name="Julian Andres Santiago Villarreal Solano" userId="e6c70744-8bf1-4ad3-8aef-cbe8dbff69b1" providerId="ADAL" clId="{4752A16D-1A75-40EF-A763-C8C0964199F1}" dt="2024-11-18T16:50:40.834" v="1849" actId="20577"/>
        <pc:sldMkLst>
          <pc:docMk/>
          <pc:sldMk cId="820398772" sldId="2146849895"/>
        </pc:sldMkLst>
      </pc:sldChg>
      <pc:sldChg chg="mod modShow">
        <pc:chgData name="Julian Andres Santiago Villarreal Solano" userId="e6c70744-8bf1-4ad3-8aef-cbe8dbff69b1" providerId="ADAL" clId="{4752A16D-1A75-40EF-A763-C8C0964199F1}" dt="2024-11-14T22:59:15.376" v="1126" actId="729"/>
        <pc:sldMkLst>
          <pc:docMk/>
          <pc:sldMk cId="3211927649" sldId="2146849898"/>
        </pc:sldMkLst>
      </pc:sldChg>
      <pc:sldChg chg="mod modShow">
        <pc:chgData name="Julian Andres Santiago Villarreal Solano" userId="e6c70744-8bf1-4ad3-8aef-cbe8dbff69b1" providerId="ADAL" clId="{4752A16D-1A75-40EF-A763-C8C0964199F1}" dt="2024-11-14T22:59:15.376" v="1126" actId="729"/>
        <pc:sldMkLst>
          <pc:docMk/>
          <pc:sldMk cId="3450480826" sldId="2146849899"/>
        </pc:sldMkLst>
      </pc:sldChg>
      <pc:sldChg chg="mod modShow">
        <pc:chgData name="Julian Andres Santiago Villarreal Solano" userId="e6c70744-8bf1-4ad3-8aef-cbe8dbff69b1" providerId="ADAL" clId="{4752A16D-1A75-40EF-A763-C8C0964199F1}" dt="2024-11-14T22:59:15.376" v="1126" actId="729"/>
        <pc:sldMkLst>
          <pc:docMk/>
          <pc:sldMk cId="3330127981" sldId="2146849900"/>
        </pc:sldMkLst>
      </pc:sldChg>
      <pc:sldChg chg="mod modShow">
        <pc:chgData name="Julian Andres Santiago Villarreal Solano" userId="e6c70744-8bf1-4ad3-8aef-cbe8dbff69b1" providerId="ADAL" clId="{4752A16D-1A75-40EF-A763-C8C0964199F1}" dt="2024-11-14T22:59:15.376" v="1126" actId="729"/>
        <pc:sldMkLst>
          <pc:docMk/>
          <pc:sldMk cId="3532556961" sldId="2146849902"/>
        </pc:sldMkLst>
      </pc:sldChg>
      <pc:sldChg chg="modSp mod">
        <pc:chgData name="Julian Andres Santiago Villarreal Solano" userId="e6c70744-8bf1-4ad3-8aef-cbe8dbff69b1" providerId="ADAL" clId="{4752A16D-1A75-40EF-A763-C8C0964199F1}" dt="2024-11-18T16:24:23.300" v="1131" actId="207"/>
        <pc:sldMkLst>
          <pc:docMk/>
          <pc:sldMk cId="4055379327" sldId="2147375548"/>
        </pc:sldMkLst>
        <pc:spChg chg="mod">
          <ac:chgData name="Julian Andres Santiago Villarreal Solano" userId="e6c70744-8bf1-4ad3-8aef-cbe8dbff69b1" providerId="ADAL" clId="{4752A16D-1A75-40EF-A763-C8C0964199F1}" dt="2024-11-14T23:02:17.104" v="1130" actId="20577"/>
          <ac:spMkLst>
            <pc:docMk/>
            <pc:sldMk cId="4055379327" sldId="2147375548"/>
            <ac:spMk id="2" creationId="{C38226BB-9685-974A-75E5-A4F9C012DE6B}"/>
          </ac:spMkLst>
        </pc:spChg>
        <pc:spChg chg="mod">
          <ac:chgData name="Julian Andres Santiago Villarreal Solano" userId="e6c70744-8bf1-4ad3-8aef-cbe8dbff69b1" providerId="ADAL" clId="{4752A16D-1A75-40EF-A763-C8C0964199F1}" dt="2024-11-18T16:24:23.300" v="1131" actId="207"/>
          <ac:spMkLst>
            <pc:docMk/>
            <pc:sldMk cId="4055379327" sldId="2147375548"/>
            <ac:spMk id="9" creationId="{44094117-0AD8-8B66-3F81-F1E1737C7BE9}"/>
          </ac:spMkLst>
        </pc:spChg>
      </pc:sldChg>
      <pc:sldChg chg="modSp">
        <pc:chgData name="Julian Andres Santiago Villarreal Solano" userId="e6c70744-8bf1-4ad3-8aef-cbe8dbff69b1" providerId="ADAL" clId="{4752A16D-1A75-40EF-A763-C8C0964199F1}" dt="2024-11-18T16:29:08.257" v="1137" actId="20577"/>
        <pc:sldMkLst>
          <pc:docMk/>
          <pc:sldMk cId="2359572949" sldId="2147375549"/>
        </pc:sldMkLst>
        <pc:graphicFrameChg chg="mod">
          <ac:chgData name="Julian Andres Santiago Villarreal Solano" userId="e6c70744-8bf1-4ad3-8aef-cbe8dbff69b1" providerId="ADAL" clId="{4752A16D-1A75-40EF-A763-C8C0964199F1}" dt="2024-11-18T16:29:08.257" v="1137" actId="20577"/>
          <ac:graphicFrameMkLst>
            <pc:docMk/>
            <pc:sldMk cId="2359572949" sldId="2147375549"/>
            <ac:graphicFrameMk id="4" creationId="{3578E5A3-7377-89A2-EA22-3F5F05DAE622}"/>
          </ac:graphicFrameMkLst>
        </pc:graphicFrameChg>
      </pc:sldChg>
      <pc:sldChg chg="addSp delSp modSp add mod ord">
        <pc:chgData name="Julian Andres Santiago Villarreal Solano" userId="e6c70744-8bf1-4ad3-8aef-cbe8dbff69b1" providerId="ADAL" clId="{4752A16D-1A75-40EF-A763-C8C0964199F1}" dt="2024-11-14T22:57:46.784" v="1014"/>
        <pc:sldMkLst>
          <pc:docMk/>
          <pc:sldMk cId="2444455715" sldId="2147375551"/>
        </pc:sldMkLst>
        <pc:spChg chg="mod">
          <ac:chgData name="Julian Andres Santiago Villarreal Solano" userId="e6c70744-8bf1-4ad3-8aef-cbe8dbff69b1" providerId="ADAL" clId="{4752A16D-1A75-40EF-A763-C8C0964199F1}" dt="2024-11-14T22:47:24.237" v="227" actId="313"/>
          <ac:spMkLst>
            <pc:docMk/>
            <pc:sldMk cId="2444455715" sldId="2147375551"/>
            <ac:spMk id="2" creationId="{773FECC5-9842-6201-1289-8AA9D5A4C951}"/>
          </ac:spMkLst>
        </pc:spChg>
        <pc:spChg chg="add del mod">
          <ac:chgData name="Julian Andres Santiago Villarreal Solano" userId="e6c70744-8bf1-4ad3-8aef-cbe8dbff69b1" providerId="ADAL" clId="{4752A16D-1A75-40EF-A763-C8C0964199F1}" dt="2024-11-14T22:47:02.152" v="223" actId="478"/>
          <ac:spMkLst>
            <pc:docMk/>
            <pc:sldMk cId="2444455715" sldId="2147375551"/>
            <ac:spMk id="3" creationId="{72F60B70-A268-BFA9-FEF9-DF1223483340}"/>
          </ac:spMkLst>
        </pc:spChg>
        <pc:graphicFrameChg chg="del">
          <ac:chgData name="Julian Andres Santiago Villarreal Solano" userId="e6c70744-8bf1-4ad3-8aef-cbe8dbff69b1" providerId="ADAL" clId="{4752A16D-1A75-40EF-A763-C8C0964199F1}" dt="2024-11-14T22:46:00.139" v="3" actId="478"/>
          <ac:graphicFrameMkLst>
            <pc:docMk/>
            <pc:sldMk cId="2444455715" sldId="2147375551"/>
            <ac:graphicFrameMk id="4" creationId="{19F17B7D-EE76-005B-6C8A-4423400BC17A}"/>
          </ac:graphicFrameMkLst>
        </pc:graphicFrameChg>
        <pc:graphicFrameChg chg="add mod">
          <ac:chgData name="Julian Andres Santiago Villarreal Solano" userId="e6c70744-8bf1-4ad3-8aef-cbe8dbff69b1" providerId="ADAL" clId="{4752A16D-1A75-40EF-A763-C8C0964199F1}" dt="2024-11-14T22:57:12.546" v="1012" actId="33524"/>
          <ac:graphicFrameMkLst>
            <pc:docMk/>
            <pc:sldMk cId="2444455715" sldId="2147375551"/>
            <ac:graphicFrameMk id="5" creationId="{343C96B4-A249-4979-6FC8-EEE443ED6625}"/>
          </ac:graphicFrameMkLst>
        </pc:graphicFrameChg>
      </pc:sldChg>
      <pc:sldChg chg="modSp mod modNotesTx">
        <pc:chgData name="Julian Andres Santiago Villarreal Solano" userId="e6c70744-8bf1-4ad3-8aef-cbe8dbff69b1" providerId="ADAL" clId="{4752A16D-1A75-40EF-A763-C8C0964199F1}" dt="2024-11-18T16:39:09.565" v="1255" actId="20577"/>
        <pc:sldMkLst>
          <pc:docMk/>
          <pc:sldMk cId="1031069514" sldId="2147375552"/>
        </pc:sldMkLst>
        <pc:spChg chg="mod">
          <ac:chgData name="Julian Andres Santiago Villarreal Solano" userId="e6c70744-8bf1-4ad3-8aef-cbe8dbff69b1" providerId="ADAL" clId="{4752A16D-1A75-40EF-A763-C8C0964199F1}" dt="2024-11-18T16:33:56.894" v="1140" actId="20577"/>
          <ac:spMkLst>
            <pc:docMk/>
            <pc:sldMk cId="1031069514" sldId="2147375552"/>
            <ac:spMk id="7" creationId="{4E994748-9686-B820-D35F-5282BA3B4ED1}"/>
          </ac:spMkLst>
        </pc:spChg>
        <pc:spChg chg="mod">
          <ac:chgData name="Julian Andres Santiago Villarreal Solano" userId="e6c70744-8bf1-4ad3-8aef-cbe8dbff69b1" providerId="ADAL" clId="{4752A16D-1A75-40EF-A763-C8C0964199F1}" dt="2024-11-18T16:33:19.419" v="1139" actId="113"/>
          <ac:spMkLst>
            <pc:docMk/>
            <pc:sldMk cId="1031069514" sldId="2147375552"/>
            <ac:spMk id="9" creationId="{8B7A27DC-E2BA-3222-5582-D3B81A0A4AA0}"/>
          </ac:spMkLst>
        </pc:spChg>
      </pc:sldChg>
      <pc:sldChg chg="modSp add mod modShow">
        <pc:chgData name="Julian Andres Santiago Villarreal Solano" userId="e6c70744-8bf1-4ad3-8aef-cbe8dbff69b1" providerId="ADAL" clId="{4752A16D-1A75-40EF-A763-C8C0964199F1}" dt="2024-11-14T22:59:15.376" v="1126" actId="729"/>
        <pc:sldMkLst>
          <pc:docMk/>
          <pc:sldMk cId="695501569" sldId="2147375556"/>
        </pc:sldMkLst>
        <pc:spChg chg="mod">
          <ac:chgData name="Julian Andres Santiago Villarreal Solano" userId="e6c70744-8bf1-4ad3-8aef-cbe8dbff69b1" providerId="ADAL" clId="{4752A16D-1A75-40EF-A763-C8C0964199F1}" dt="2024-11-14T22:59:02.610" v="1125" actId="20577"/>
          <ac:spMkLst>
            <pc:docMk/>
            <pc:sldMk cId="695501569" sldId="2147375556"/>
            <ac:spMk id="2" creationId="{78000091-A33E-9AE4-0437-858E4B4904F4}"/>
          </ac:spMkLst>
        </pc:spChg>
      </pc:sldChg>
      <pc:sldChg chg="del">
        <pc:chgData name="Julian Andres Santiago Villarreal Solano" userId="e6c70744-8bf1-4ad3-8aef-cbe8dbff69b1" providerId="ADAL" clId="{4752A16D-1A75-40EF-A763-C8C0964199F1}" dt="2024-11-21T21:40:08.392" v="1856" actId="47"/>
        <pc:sldMkLst>
          <pc:docMk/>
          <pc:sldMk cId="2679032734" sldId="2147375557"/>
        </pc:sldMkLst>
      </pc:sldChg>
      <pc:sldChg chg="del">
        <pc:chgData name="Julian Andres Santiago Villarreal Solano" userId="e6c70744-8bf1-4ad3-8aef-cbe8dbff69b1" providerId="ADAL" clId="{4752A16D-1A75-40EF-A763-C8C0964199F1}" dt="2024-11-14T23:00:00.617" v="1127" actId="47"/>
        <pc:sldMkLst>
          <pc:docMk/>
          <pc:sldMk cId="2772365783" sldId="2147375557"/>
        </pc:sldMkLst>
      </pc:sldChg>
      <pc:sldChg chg="modNotesTx">
        <pc:chgData name="Julian Andres Santiago Villarreal Solano" userId="e6c70744-8bf1-4ad3-8aef-cbe8dbff69b1" providerId="ADAL" clId="{4752A16D-1A75-40EF-A763-C8C0964199F1}" dt="2024-11-18T16:46:35.581" v="1704" actId="20577"/>
        <pc:sldMkLst>
          <pc:docMk/>
          <pc:sldMk cId="1001064080" sldId="2147375559"/>
        </pc:sldMkLst>
      </pc:sldChg>
      <pc:sldChg chg="modSp mod">
        <pc:chgData name="Julian Andres Santiago Villarreal Solano" userId="e6c70744-8bf1-4ad3-8aef-cbe8dbff69b1" providerId="ADAL" clId="{4752A16D-1A75-40EF-A763-C8C0964199F1}" dt="2024-11-21T21:38:07.789" v="1855" actId="1076"/>
        <pc:sldMkLst>
          <pc:docMk/>
          <pc:sldMk cId="3913863015" sldId="2147375560"/>
        </pc:sldMkLst>
        <pc:picChg chg="mod">
          <ac:chgData name="Julian Andres Santiago Villarreal Solano" userId="e6c70744-8bf1-4ad3-8aef-cbe8dbff69b1" providerId="ADAL" clId="{4752A16D-1A75-40EF-A763-C8C0964199F1}" dt="2024-11-21T21:38:06.868" v="1854" actId="1076"/>
          <ac:picMkLst>
            <pc:docMk/>
            <pc:sldMk cId="3913863015" sldId="2147375560"/>
            <ac:picMk id="3" creationId="{E914FBF4-946B-D5A3-7B4D-630FDA780C57}"/>
          </ac:picMkLst>
        </pc:picChg>
        <pc:picChg chg="mod">
          <ac:chgData name="Julian Andres Santiago Villarreal Solano" userId="e6c70744-8bf1-4ad3-8aef-cbe8dbff69b1" providerId="ADAL" clId="{4752A16D-1A75-40EF-A763-C8C0964199F1}" dt="2024-11-21T21:38:07.789" v="1855" actId="1076"/>
          <ac:picMkLst>
            <pc:docMk/>
            <pc:sldMk cId="3913863015" sldId="2147375560"/>
            <ac:picMk id="11" creationId="{656DE1DA-FF8D-66ED-2AE5-04E9EA38BDB6}"/>
          </ac:picMkLst>
        </pc:picChg>
      </pc:sldChg>
      <pc:sldChg chg="new">
        <pc:chgData name="Julian Andres Santiago Villarreal Solano" userId="e6c70744-8bf1-4ad3-8aef-cbe8dbff69b1" providerId="ADAL" clId="{4752A16D-1A75-40EF-A763-C8C0964199F1}" dt="2024-11-26T21:25:53.436" v="1857" actId="680"/>
        <pc:sldMkLst>
          <pc:docMk/>
          <pc:sldMk cId="2795540928" sldId="2147375583"/>
        </pc:sldMkLst>
      </pc:sldChg>
      <pc:sldChg chg="new">
        <pc:chgData name="Julian Andres Santiago Villarreal Solano" userId="e6c70744-8bf1-4ad3-8aef-cbe8dbff69b1" providerId="ADAL" clId="{4752A16D-1A75-40EF-A763-C8C0964199F1}" dt="2024-11-26T21:25:53.919" v="1858" actId="680"/>
        <pc:sldMkLst>
          <pc:docMk/>
          <pc:sldMk cId="2556673747" sldId="2147375584"/>
        </pc:sldMkLst>
      </pc:sldChg>
      <pc:sldChg chg="new">
        <pc:chgData name="Julian Andres Santiago Villarreal Solano" userId="e6c70744-8bf1-4ad3-8aef-cbe8dbff69b1" providerId="ADAL" clId="{4752A16D-1A75-40EF-A763-C8C0964199F1}" dt="2024-11-26T21:25:53.953" v="1859" actId="680"/>
        <pc:sldMkLst>
          <pc:docMk/>
          <pc:sldMk cId="4135612125" sldId="2147375585"/>
        </pc:sldMkLst>
      </pc:sldChg>
      <pc:sldChg chg="new">
        <pc:chgData name="Julian Andres Santiago Villarreal Solano" userId="e6c70744-8bf1-4ad3-8aef-cbe8dbff69b1" providerId="ADAL" clId="{4752A16D-1A75-40EF-A763-C8C0964199F1}" dt="2024-11-26T21:25:53.991" v="1860" actId="680"/>
        <pc:sldMkLst>
          <pc:docMk/>
          <pc:sldMk cId="2564124922" sldId="2147375586"/>
        </pc:sldMkLst>
      </pc:sldChg>
      <pc:sldChg chg="new">
        <pc:chgData name="Julian Andres Santiago Villarreal Solano" userId="e6c70744-8bf1-4ad3-8aef-cbe8dbff69b1" providerId="ADAL" clId="{4752A16D-1A75-40EF-A763-C8C0964199F1}" dt="2024-11-26T21:25:54.038" v="1861" actId="680"/>
        <pc:sldMkLst>
          <pc:docMk/>
          <pc:sldMk cId="819643484" sldId="2147375587"/>
        </pc:sldMkLst>
      </pc:sldChg>
      <pc:sldChg chg="new">
        <pc:chgData name="Julian Andres Santiago Villarreal Solano" userId="e6c70744-8bf1-4ad3-8aef-cbe8dbff69b1" providerId="ADAL" clId="{4752A16D-1A75-40EF-A763-C8C0964199F1}" dt="2024-11-26T21:25:54.079" v="1862" actId="680"/>
        <pc:sldMkLst>
          <pc:docMk/>
          <pc:sldMk cId="4152468486" sldId="2147375588"/>
        </pc:sldMkLst>
      </pc:sldChg>
      <pc:sldChg chg="new">
        <pc:chgData name="Julian Andres Santiago Villarreal Solano" userId="e6c70744-8bf1-4ad3-8aef-cbe8dbff69b1" providerId="ADAL" clId="{4752A16D-1A75-40EF-A763-C8C0964199F1}" dt="2024-11-26T21:25:54.113" v="1863" actId="680"/>
        <pc:sldMkLst>
          <pc:docMk/>
          <pc:sldMk cId="2881657299" sldId="2147375589"/>
        </pc:sldMkLst>
      </pc:sldChg>
      <pc:sldChg chg="new">
        <pc:chgData name="Julian Andres Santiago Villarreal Solano" userId="e6c70744-8bf1-4ad3-8aef-cbe8dbff69b1" providerId="ADAL" clId="{4752A16D-1A75-40EF-A763-C8C0964199F1}" dt="2024-11-26T21:25:54.151" v="1864" actId="680"/>
        <pc:sldMkLst>
          <pc:docMk/>
          <pc:sldMk cId="678468478" sldId="2147375590"/>
        </pc:sldMkLst>
      </pc:sldChg>
      <pc:sldChg chg="new">
        <pc:chgData name="Julian Andres Santiago Villarreal Solano" userId="e6c70744-8bf1-4ad3-8aef-cbe8dbff69b1" providerId="ADAL" clId="{4752A16D-1A75-40EF-A763-C8C0964199F1}" dt="2024-11-26T21:25:54.194" v="1865" actId="680"/>
        <pc:sldMkLst>
          <pc:docMk/>
          <pc:sldMk cId="2390785101" sldId="2147375591"/>
        </pc:sldMkLst>
      </pc:sldChg>
      <pc:sldChg chg="new">
        <pc:chgData name="Julian Andres Santiago Villarreal Solano" userId="e6c70744-8bf1-4ad3-8aef-cbe8dbff69b1" providerId="ADAL" clId="{4752A16D-1A75-40EF-A763-C8C0964199F1}" dt="2024-11-26T21:25:54.234" v="1866" actId="680"/>
        <pc:sldMkLst>
          <pc:docMk/>
          <pc:sldMk cId="3848197478" sldId="2147375592"/>
        </pc:sldMkLst>
      </pc:sldChg>
      <pc:sldChg chg="new">
        <pc:chgData name="Julian Andres Santiago Villarreal Solano" userId="e6c70744-8bf1-4ad3-8aef-cbe8dbff69b1" providerId="ADAL" clId="{4752A16D-1A75-40EF-A763-C8C0964199F1}" dt="2024-11-26T21:25:54.272" v="1867" actId="680"/>
        <pc:sldMkLst>
          <pc:docMk/>
          <pc:sldMk cId="781750770" sldId="2147375593"/>
        </pc:sldMkLst>
      </pc:sldChg>
      <pc:sldChg chg="new">
        <pc:chgData name="Julian Andres Santiago Villarreal Solano" userId="e6c70744-8bf1-4ad3-8aef-cbe8dbff69b1" providerId="ADAL" clId="{4752A16D-1A75-40EF-A763-C8C0964199F1}" dt="2024-11-26T21:25:54.309" v="1868" actId="680"/>
        <pc:sldMkLst>
          <pc:docMk/>
          <pc:sldMk cId="3800075917" sldId="2147375594"/>
        </pc:sldMkLst>
      </pc:sldChg>
      <pc:sldChg chg="new">
        <pc:chgData name="Julian Andres Santiago Villarreal Solano" userId="e6c70744-8bf1-4ad3-8aef-cbe8dbff69b1" providerId="ADAL" clId="{4752A16D-1A75-40EF-A763-C8C0964199F1}" dt="2024-11-26T21:25:54.365" v="1869" actId="680"/>
        <pc:sldMkLst>
          <pc:docMk/>
          <pc:sldMk cId="820756561" sldId="2147375595"/>
        </pc:sldMkLst>
      </pc:sldChg>
      <pc:sldChg chg="new">
        <pc:chgData name="Julian Andres Santiago Villarreal Solano" userId="e6c70744-8bf1-4ad3-8aef-cbe8dbff69b1" providerId="ADAL" clId="{4752A16D-1A75-40EF-A763-C8C0964199F1}" dt="2024-11-26T21:25:54.406" v="1870" actId="680"/>
        <pc:sldMkLst>
          <pc:docMk/>
          <pc:sldMk cId="35341057" sldId="2147375596"/>
        </pc:sldMkLst>
      </pc:sldChg>
      <pc:sldChg chg="new">
        <pc:chgData name="Julian Andres Santiago Villarreal Solano" userId="e6c70744-8bf1-4ad3-8aef-cbe8dbff69b1" providerId="ADAL" clId="{4752A16D-1A75-40EF-A763-C8C0964199F1}" dt="2024-11-26T21:25:54.461" v="1871" actId="680"/>
        <pc:sldMkLst>
          <pc:docMk/>
          <pc:sldMk cId="4180389994" sldId="2147375597"/>
        </pc:sldMkLst>
      </pc:sldChg>
      <pc:sldChg chg="new">
        <pc:chgData name="Julian Andres Santiago Villarreal Solano" userId="e6c70744-8bf1-4ad3-8aef-cbe8dbff69b1" providerId="ADAL" clId="{4752A16D-1A75-40EF-A763-C8C0964199F1}" dt="2024-11-26T21:25:54.501" v="1872" actId="680"/>
        <pc:sldMkLst>
          <pc:docMk/>
          <pc:sldMk cId="1494022716" sldId="2147375598"/>
        </pc:sldMkLst>
      </pc:sldChg>
      <pc:sldChg chg="new">
        <pc:chgData name="Julian Andres Santiago Villarreal Solano" userId="e6c70744-8bf1-4ad3-8aef-cbe8dbff69b1" providerId="ADAL" clId="{4752A16D-1A75-40EF-A763-C8C0964199F1}" dt="2024-11-26T21:25:54.541" v="1873" actId="680"/>
        <pc:sldMkLst>
          <pc:docMk/>
          <pc:sldMk cId="1918345777" sldId="2147375599"/>
        </pc:sldMkLst>
      </pc:sldChg>
      <pc:sldChg chg="new">
        <pc:chgData name="Julian Andres Santiago Villarreal Solano" userId="e6c70744-8bf1-4ad3-8aef-cbe8dbff69b1" providerId="ADAL" clId="{4752A16D-1A75-40EF-A763-C8C0964199F1}" dt="2024-11-26T21:25:54.577" v="1874" actId="680"/>
        <pc:sldMkLst>
          <pc:docMk/>
          <pc:sldMk cId="2980788922" sldId="2147375600"/>
        </pc:sldMkLst>
      </pc:sldChg>
      <pc:sldChg chg="new">
        <pc:chgData name="Julian Andres Santiago Villarreal Solano" userId="e6c70744-8bf1-4ad3-8aef-cbe8dbff69b1" providerId="ADAL" clId="{4752A16D-1A75-40EF-A763-C8C0964199F1}" dt="2024-11-26T21:25:57.645" v="1875" actId="680"/>
        <pc:sldMkLst>
          <pc:docMk/>
          <pc:sldMk cId="1452078500" sldId="2147375601"/>
        </pc:sldMkLst>
      </pc:sldChg>
      <pc:sldChg chg="new">
        <pc:chgData name="Julian Andres Santiago Villarreal Solano" userId="e6c70744-8bf1-4ad3-8aef-cbe8dbff69b1" providerId="ADAL" clId="{4752A16D-1A75-40EF-A763-C8C0964199F1}" dt="2024-11-26T21:25:57.687" v="1876" actId="680"/>
        <pc:sldMkLst>
          <pc:docMk/>
          <pc:sldMk cId="1989021544" sldId="2147375602"/>
        </pc:sldMkLst>
      </pc:sldChg>
      <pc:sldChg chg="new">
        <pc:chgData name="Julian Andres Santiago Villarreal Solano" userId="e6c70744-8bf1-4ad3-8aef-cbe8dbff69b1" providerId="ADAL" clId="{4752A16D-1A75-40EF-A763-C8C0964199F1}" dt="2024-11-26T21:25:57.732" v="1877" actId="680"/>
        <pc:sldMkLst>
          <pc:docMk/>
          <pc:sldMk cId="3958382388" sldId="2147375603"/>
        </pc:sldMkLst>
      </pc:sldChg>
      <pc:sldChg chg="new">
        <pc:chgData name="Julian Andres Santiago Villarreal Solano" userId="e6c70744-8bf1-4ad3-8aef-cbe8dbff69b1" providerId="ADAL" clId="{4752A16D-1A75-40EF-A763-C8C0964199F1}" dt="2024-11-26T21:25:57.778" v="1878" actId="680"/>
        <pc:sldMkLst>
          <pc:docMk/>
          <pc:sldMk cId="3851159297" sldId="2147375604"/>
        </pc:sldMkLst>
      </pc:sldChg>
      <pc:sldChg chg="new">
        <pc:chgData name="Julian Andres Santiago Villarreal Solano" userId="e6c70744-8bf1-4ad3-8aef-cbe8dbff69b1" providerId="ADAL" clId="{4752A16D-1A75-40EF-A763-C8C0964199F1}" dt="2024-11-26T21:25:57.906" v="1879" actId="680"/>
        <pc:sldMkLst>
          <pc:docMk/>
          <pc:sldMk cId="3301995049" sldId="2147375605"/>
        </pc:sldMkLst>
      </pc:sldChg>
      <pc:sldChg chg="new">
        <pc:chgData name="Julian Andres Santiago Villarreal Solano" userId="e6c70744-8bf1-4ad3-8aef-cbe8dbff69b1" providerId="ADAL" clId="{4752A16D-1A75-40EF-A763-C8C0964199F1}" dt="2024-11-26T21:25:59.273" v="1880" actId="680"/>
        <pc:sldMkLst>
          <pc:docMk/>
          <pc:sldMk cId="1219055982" sldId="2147375606"/>
        </pc:sldMkLst>
      </pc:sldChg>
      <pc:sldChg chg="new">
        <pc:chgData name="Julian Andres Santiago Villarreal Solano" userId="e6c70744-8bf1-4ad3-8aef-cbe8dbff69b1" providerId="ADAL" clId="{4752A16D-1A75-40EF-A763-C8C0964199F1}" dt="2024-11-26T21:25:59.317" v="1881" actId="680"/>
        <pc:sldMkLst>
          <pc:docMk/>
          <pc:sldMk cId="1525201275" sldId="2147375607"/>
        </pc:sldMkLst>
      </pc:sldChg>
      <pc:sldChg chg="new">
        <pc:chgData name="Julian Andres Santiago Villarreal Solano" userId="e6c70744-8bf1-4ad3-8aef-cbe8dbff69b1" providerId="ADAL" clId="{4752A16D-1A75-40EF-A763-C8C0964199F1}" dt="2024-11-26T21:25:59.364" v="1882" actId="680"/>
        <pc:sldMkLst>
          <pc:docMk/>
          <pc:sldMk cId="3541564661" sldId="2147375608"/>
        </pc:sldMkLst>
      </pc:sldChg>
      <pc:sldChg chg="new">
        <pc:chgData name="Julian Andres Santiago Villarreal Solano" userId="e6c70744-8bf1-4ad3-8aef-cbe8dbff69b1" providerId="ADAL" clId="{4752A16D-1A75-40EF-A763-C8C0964199F1}" dt="2024-11-26T21:25:59.408" v="1883" actId="680"/>
        <pc:sldMkLst>
          <pc:docMk/>
          <pc:sldMk cId="2531344752" sldId="2147375609"/>
        </pc:sldMkLst>
      </pc:sldChg>
      <pc:sldChg chg="new">
        <pc:chgData name="Julian Andres Santiago Villarreal Solano" userId="e6c70744-8bf1-4ad3-8aef-cbe8dbff69b1" providerId="ADAL" clId="{4752A16D-1A75-40EF-A763-C8C0964199F1}" dt="2024-11-26T21:25:59.452" v="1884" actId="680"/>
        <pc:sldMkLst>
          <pc:docMk/>
          <pc:sldMk cId="1323249517" sldId="2147375610"/>
        </pc:sldMkLst>
      </pc:sldChg>
      <pc:sldChg chg="new">
        <pc:chgData name="Julian Andres Santiago Villarreal Solano" userId="e6c70744-8bf1-4ad3-8aef-cbe8dbff69b1" providerId="ADAL" clId="{4752A16D-1A75-40EF-A763-C8C0964199F1}" dt="2024-11-26T21:25:59.502" v="1885" actId="680"/>
        <pc:sldMkLst>
          <pc:docMk/>
          <pc:sldMk cId="1123675863" sldId="2147375611"/>
        </pc:sldMkLst>
      </pc:sldChg>
      <pc:sldChg chg="new">
        <pc:chgData name="Julian Andres Santiago Villarreal Solano" userId="e6c70744-8bf1-4ad3-8aef-cbe8dbff69b1" providerId="ADAL" clId="{4752A16D-1A75-40EF-A763-C8C0964199F1}" dt="2024-11-26T21:25:59.545" v="1886" actId="680"/>
        <pc:sldMkLst>
          <pc:docMk/>
          <pc:sldMk cId="3288112410" sldId="2147375612"/>
        </pc:sldMkLst>
      </pc:sldChg>
      <pc:sldChg chg="new">
        <pc:chgData name="Julian Andres Santiago Villarreal Solano" userId="e6c70744-8bf1-4ad3-8aef-cbe8dbff69b1" providerId="ADAL" clId="{4752A16D-1A75-40EF-A763-C8C0964199F1}" dt="2024-11-26T21:25:59.597" v="1887" actId="680"/>
        <pc:sldMkLst>
          <pc:docMk/>
          <pc:sldMk cId="4156841178" sldId="2147375613"/>
        </pc:sldMkLst>
      </pc:sldChg>
      <pc:sldChg chg="new">
        <pc:chgData name="Julian Andres Santiago Villarreal Solano" userId="e6c70744-8bf1-4ad3-8aef-cbe8dbff69b1" providerId="ADAL" clId="{4752A16D-1A75-40EF-A763-C8C0964199F1}" dt="2024-11-26T21:25:59.641" v="1888" actId="680"/>
        <pc:sldMkLst>
          <pc:docMk/>
          <pc:sldMk cId="2478571533" sldId="2147375614"/>
        </pc:sldMkLst>
      </pc:sldChg>
      <pc:sldChg chg="new">
        <pc:chgData name="Julian Andres Santiago Villarreal Solano" userId="e6c70744-8bf1-4ad3-8aef-cbe8dbff69b1" providerId="ADAL" clId="{4752A16D-1A75-40EF-A763-C8C0964199F1}" dt="2024-11-26T21:25:59.686" v="1889" actId="680"/>
        <pc:sldMkLst>
          <pc:docMk/>
          <pc:sldMk cId="2631894893" sldId="2147375615"/>
        </pc:sldMkLst>
      </pc:sldChg>
      <pc:sldChg chg="new">
        <pc:chgData name="Julian Andres Santiago Villarreal Solano" userId="e6c70744-8bf1-4ad3-8aef-cbe8dbff69b1" providerId="ADAL" clId="{4752A16D-1A75-40EF-A763-C8C0964199F1}" dt="2024-11-26T21:25:59.732" v="1890" actId="680"/>
        <pc:sldMkLst>
          <pc:docMk/>
          <pc:sldMk cId="3990167751" sldId="2147375616"/>
        </pc:sldMkLst>
      </pc:sldChg>
      <pc:sldChg chg="new">
        <pc:chgData name="Julian Andres Santiago Villarreal Solano" userId="e6c70744-8bf1-4ad3-8aef-cbe8dbff69b1" providerId="ADAL" clId="{4752A16D-1A75-40EF-A763-C8C0964199F1}" dt="2024-11-26T21:25:59.776" v="1891" actId="680"/>
        <pc:sldMkLst>
          <pc:docMk/>
          <pc:sldMk cId="312225598" sldId="2147375617"/>
        </pc:sldMkLst>
      </pc:sldChg>
      <pc:sldChg chg="new">
        <pc:chgData name="Julian Andres Santiago Villarreal Solano" userId="e6c70744-8bf1-4ad3-8aef-cbe8dbff69b1" providerId="ADAL" clId="{4752A16D-1A75-40EF-A763-C8C0964199F1}" dt="2024-11-26T21:25:59.816" v="1892" actId="680"/>
        <pc:sldMkLst>
          <pc:docMk/>
          <pc:sldMk cId="762057328" sldId="2147375618"/>
        </pc:sldMkLst>
      </pc:sldChg>
      <pc:sldChg chg="new">
        <pc:chgData name="Julian Andres Santiago Villarreal Solano" userId="e6c70744-8bf1-4ad3-8aef-cbe8dbff69b1" providerId="ADAL" clId="{4752A16D-1A75-40EF-A763-C8C0964199F1}" dt="2024-11-26T21:25:59.860" v="1893" actId="680"/>
        <pc:sldMkLst>
          <pc:docMk/>
          <pc:sldMk cId="3234279315" sldId="2147375619"/>
        </pc:sldMkLst>
      </pc:sldChg>
      <pc:sldChg chg="new">
        <pc:chgData name="Julian Andres Santiago Villarreal Solano" userId="e6c70744-8bf1-4ad3-8aef-cbe8dbff69b1" providerId="ADAL" clId="{4752A16D-1A75-40EF-A763-C8C0964199F1}" dt="2024-11-26T21:25:59.903" v="1894" actId="680"/>
        <pc:sldMkLst>
          <pc:docMk/>
          <pc:sldMk cId="963272667" sldId="2147375620"/>
        </pc:sldMkLst>
      </pc:sldChg>
      <pc:sldChg chg="new">
        <pc:chgData name="Julian Andres Santiago Villarreal Solano" userId="e6c70744-8bf1-4ad3-8aef-cbe8dbff69b1" providerId="ADAL" clId="{4752A16D-1A75-40EF-A763-C8C0964199F1}" dt="2024-11-26T21:25:59.947" v="1895" actId="680"/>
        <pc:sldMkLst>
          <pc:docMk/>
          <pc:sldMk cId="235108118" sldId="2147375621"/>
        </pc:sldMkLst>
      </pc:sldChg>
      <pc:sldChg chg="new">
        <pc:chgData name="Julian Andres Santiago Villarreal Solano" userId="e6c70744-8bf1-4ad3-8aef-cbe8dbff69b1" providerId="ADAL" clId="{4752A16D-1A75-40EF-A763-C8C0964199F1}" dt="2024-11-26T21:25:59.994" v="1896" actId="680"/>
        <pc:sldMkLst>
          <pc:docMk/>
          <pc:sldMk cId="539424411" sldId="2147375622"/>
        </pc:sldMkLst>
      </pc:sldChg>
      <pc:sldChg chg="new">
        <pc:chgData name="Julian Andres Santiago Villarreal Solano" userId="e6c70744-8bf1-4ad3-8aef-cbe8dbff69b1" providerId="ADAL" clId="{4752A16D-1A75-40EF-A763-C8C0964199F1}" dt="2024-11-26T21:26:00.040" v="1897" actId="680"/>
        <pc:sldMkLst>
          <pc:docMk/>
          <pc:sldMk cId="1813586996" sldId="2147375623"/>
        </pc:sldMkLst>
      </pc:sldChg>
      <pc:sldChg chg="new">
        <pc:chgData name="Julian Andres Santiago Villarreal Solano" userId="e6c70744-8bf1-4ad3-8aef-cbe8dbff69b1" providerId="ADAL" clId="{4752A16D-1A75-40EF-A763-C8C0964199F1}" dt="2024-11-26T21:26:00.099" v="1898" actId="680"/>
        <pc:sldMkLst>
          <pc:docMk/>
          <pc:sldMk cId="3022589924" sldId="2147375624"/>
        </pc:sldMkLst>
      </pc:sldChg>
      <pc:sldChg chg="new">
        <pc:chgData name="Julian Andres Santiago Villarreal Solano" userId="e6c70744-8bf1-4ad3-8aef-cbe8dbff69b1" providerId="ADAL" clId="{4752A16D-1A75-40EF-A763-C8C0964199F1}" dt="2024-11-26T21:26:00.145" v="1899" actId="680"/>
        <pc:sldMkLst>
          <pc:docMk/>
          <pc:sldMk cId="4230768098" sldId="2147375625"/>
        </pc:sldMkLst>
      </pc:sldChg>
      <pc:sldChg chg="new">
        <pc:chgData name="Julian Andres Santiago Villarreal Solano" userId="e6c70744-8bf1-4ad3-8aef-cbe8dbff69b1" providerId="ADAL" clId="{4752A16D-1A75-40EF-A763-C8C0964199F1}" dt="2024-11-26T21:26:00.189" v="1900" actId="680"/>
        <pc:sldMkLst>
          <pc:docMk/>
          <pc:sldMk cId="2434510787" sldId="2147375626"/>
        </pc:sldMkLst>
      </pc:sldChg>
      <pc:sldChg chg="new">
        <pc:chgData name="Julian Andres Santiago Villarreal Solano" userId="e6c70744-8bf1-4ad3-8aef-cbe8dbff69b1" providerId="ADAL" clId="{4752A16D-1A75-40EF-A763-C8C0964199F1}" dt="2024-11-26T21:26:00.230" v="1901" actId="680"/>
        <pc:sldMkLst>
          <pc:docMk/>
          <pc:sldMk cId="655449412" sldId="2147375627"/>
        </pc:sldMkLst>
      </pc:sldChg>
      <pc:sldChg chg="new">
        <pc:chgData name="Julian Andres Santiago Villarreal Solano" userId="e6c70744-8bf1-4ad3-8aef-cbe8dbff69b1" providerId="ADAL" clId="{4752A16D-1A75-40EF-A763-C8C0964199F1}" dt="2024-11-26T21:26:00.277" v="1902" actId="680"/>
        <pc:sldMkLst>
          <pc:docMk/>
          <pc:sldMk cId="1226741372" sldId="2147375628"/>
        </pc:sldMkLst>
      </pc:sldChg>
      <pc:sldChg chg="new">
        <pc:chgData name="Julian Andres Santiago Villarreal Solano" userId="e6c70744-8bf1-4ad3-8aef-cbe8dbff69b1" providerId="ADAL" clId="{4752A16D-1A75-40EF-A763-C8C0964199F1}" dt="2024-11-26T21:26:00.321" v="1903" actId="680"/>
        <pc:sldMkLst>
          <pc:docMk/>
          <pc:sldMk cId="1447047192" sldId="2147375629"/>
        </pc:sldMkLst>
      </pc:sldChg>
      <pc:sldChg chg="new">
        <pc:chgData name="Julian Andres Santiago Villarreal Solano" userId="e6c70744-8bf1-4ad3-8aef-cbe8dbff69b1" providerId="ADAL" clId="{4752A16D-1A75-40EF-A763-C8C0964199F1}" dt="2024-11-26T21:26:00.373" v="1904" actId="680"/>
        <pc:sldMkLst>
          <pc:docMk/>
          <pc:sldMk cId="3043045785" sldId="2147375630"/>
        </pc:sldMkLst>
      </pc:sldChg>
      <pc:sldChg chg="new">
        <pc:chgData name="Julian Andres Santiago Villarreal Solano" userId="e6c70744-8bf1-4ad3-8aef-cbe8dbff69b1" providerId="ADAL" clId="{4752A16D-1A75-40EF-A763-C8C0964199F1}" dt="2024-11-26T21:26:00.430" v="1905" actId="680"/>
        <pc:sldMkLst>
          <pc:docMk/>
          <pc:sldMk cId="3327777934" sldId="2147375631"/>
        </pc:sldMkLst>
      </pc:sldChg>
      <pc:sldChg chg="new">
        <pc:chgData name="Julian Andres Santiago Villarreal Solano" userId="e6c70744-8bf1-4ad3-8aef-cbe8dbff69b1" providerId="ADAL" clId="{4752A16D-1A75-40EF-A763-C8C0964199F1}" dt="2024-11-26T21:26:00.478" v="1906" actId="680"/>
        <pc:sldMkLst>
          <pc:docMk/>
          <pc:sldMk cId="2635514342" sldId="2147375632"/>
        </pc:sldMkLst>
      </pc:sldChg>
      <pc:sldChg chg="new">
        <pc:chgData name="Julian Andres Santiago Villarreal Solano" userId="e6c70744-8bf1-4ad3-8aef-cbe8dbff69b1" providerId="ADAL" clId="{4752A16D-1A75-40EF-A763-C8C0964199F1}" dt="2024-11-26T21:26:00.536" v="1907" actId="680"/>
        <pc:sldMkLst>
          <pc:docMk/>
          <pc:sldMk cId="4177440402" sldId="2147375633"/>
        </pc:sldMkLst>
      </pc:sldChg>
      <pc:sldChg chg="new">
        <pc:chgData name="Julian Andres Santiago Villarreal Solano" userId="e6c70744-8bf1-4ad3-8aef-cbe8dbff69b1" providerId="ADAL" clId="{4752A16D-1A75-40EF-A763-C8C0964199F1}" dt="2024-11-26T21:26:00.596" v="1908" actId="680"/>
        <pc:sldMkLst>
          <pc:docMk/>
          <pc:sldMk cId="4073938514" sldId="2147375634"/>
        </pc:sldMkLst>
      </pc:sldChg>
      <pc:sldChg chg="new">
        <pc:chgData name="Julian Andres Santiago Villarreal Solano" userId="e6c70744-8bf1-4ad3-8aef-cbe8dbff69b1" providerId="ADAL" clId="{4752A16D-1A75-40EF-A763-C8C0964199F1}" dt="2024-11-26T21:26:00.649" v="1909" actId="680"/>
        <pc:sldMkLst>
          <pc:docMk/>
          <pc:sldMk cId="3054353388" sldId="2147375635"/>
        </pc:sldMkLst>
      </pc:sldChg>
      <pc:sldChg chg="new">
        <pc:chgData name="Julian Andres Santiago Villarreal Solano" userId="e6c70744-8bf1-4ad3-8aef-cbe8dbff69b1" providerId="ADAL" clId="{4752A16D-1A75-40EF-A763-C8C0964199F1}" dt="2024-11-26T21:26:00.696" v="1910" actId="680"/>
        <pc:sldMkLst>
          <pc:docMk/>
          <pc:sldMk cId="3279015087" sldId="2147375636"/>
        </pc:sldMkLst>
      </pc:sldChg>
      <pc:sldChg chg="new">
        <pc:chgData name="Julian Andres Santiago Villarreal Solano" userId="e6c70744-8bf1-4ad3-8aef-cbe8dbff69b1" providerId="ADAL" clId="{4752A16D-1A75-40EF-A763-C8C0964199F1}" dt="2024-11-26T21:26:00.733" v="1911" actId="680"/>
        <pc:sldMkLst>
          <pc:docMk/>
          <pc:sldMk cId="1270995447" sldId="2147375637"/>
        </pc:sldMkLst>
      </pc:sldChg>
      <pc:sldChg chg="new">
        <pc:chgData name="Julian Andres Santiago Villarreal Solano" userId="e6c70744-8bf1-4ad3-8aef-cbe8dbff69b1" providerId="ADAL" clId="{4752A16D-1A75-40EF-A763-C8C0964199F1}" dt="2024-11-26T21:26:00.777" v="1912" actId="680"/>
        <pc:sldMkLst>
          <pc:docMk/>
          <pc:sldMk cId="944242420" sldId="2147375638"/>
        </pc:sldMkLst>
      </pc:sldChg>
      <pc:sldChg chg="new">
        <pc:chgData name="Julian Andres Santiago Villarreal Solano" userId="e6c70744-8bf1-4ad3-8aef-cbe8dbff69b1" providerId="ADAL" clId="{4752A16D-1A75-40EF-A763-C8C0964199F1}" dt="2024-11-26T21:26:00.822" v="1913" actId="680"/>
        <pc:sldMkLst>
          <pc:docMk/>
          <pc:sldMk cId="696412920" sldId="2147375639"/>
        </pc:sldMkLst>
      </pc:sldChg>
      <pc:sldChg chg="new">
        <pc:chgData name="Julian Andres Santiago Villarreal Solano" userId="e6c70744-8bf1-4ad3-8aef-cbe8dbff69b1" providerId="ADAL" clId="{4752A16D-1A75-40EF-A763-C8C0964199F1}" dt="2024-11-26T21:26:00.860" v="1914" actId="680"/>
        <pc:sldMkLst>
          <pc:docMk/>
          <pc:sldMk cId="1246561703" sldId="2147375640"/>
        </pc:sldMkLst>
      </pc:sldChg>
      <pc:sldChg chg="new">
        <pc:chgData name="Julian Andres Santiago Villarreal Solano" userId="e6c70744-8bf1-4ad3-8aef-cbe8dbff69b1" providerId="ADAL" clId="{4752A16D-1A75-40EF-A763-C8C0964199F1}" dt="2024-11-26T21:26:00.900" v="1915" actId="680"/>
        <pc:sldMkLst>
          <pc:docMk/>
          <pc:sldMk cId="57671671" sldId="2147375641"/>
        </pc:sldMkLst>
      </pc:sldChg>
      <pc:sldChg chg="new">
        <pc:chgData name="Julian Andres Santiago Villarreal Solano" userId="e6c70744-8bf1-4ad3-8aef-cbe8dbff69b1" providerId="ADAL" clId="{4752A16D-1A75-40EF-A763-C8C0964199F1}" dt="2024-11-26T21:26:00.946" v="1916" actId="680"/>
        <pc:sldMkLst>
          <pc:docMk/>
          <pc:sldMk cId="146038905" sldId="2147375642"/>
        </pc:sldMkLst>
      </pc:sldChg>
      <pc:sldChg chg="new">
        <pc:chgData name="Julian Andres Santiago Villarreal Solano" userId="e6c70744-8bf1-4ad3-8aef-cbe8dbff69b1" providerId="ADAL" clId="{4752A16D-1A75-40EF-A763-C8C0964199F1}" dt="2024-11-26T21:26:00.995" v="1917" actId="680"/>
        <pc:sldMkLst>
          <pc:docMk/>
          <pc:sldMk cId="1269612164" sldId="2147375643"/>
        </pc:sldMkLst>
      </pc:sldChg>
      <pc:sldChg chg="new">
        <pc:chgData name="Julian Andres Santiago Villarreal Solano" userId="e6c70744-8bf1-4ad3-8aef-cbe8dbff69b1" providerId="ADAL" clId="{4752A16D-1A75-40EF-A763-C8C0964199F1}" dt="2024-11-26T21:26:01.049" v="1918" actId="680"/>
        <pc:sldMkLst>
          <pc:docMk/>
          <pc:sldMk cId="939096694" sldId="2147375644"/>
        </pc:sldMkLst>
      </pc:sldChg>
      <pc:sldChg chg="new">
        <pc:chgData name="Julian Andres Santiago Villarreal Solano" userId="e6c70744-8bf1-4ad3-8aef-cbe8dbff69b1" providerId="ADAL" clId="{4752A16D-1A75-40EF-A763-C8C0964199F1}" dt="2024-11-26T21:26:01.096" v="1919" actId="680"/>
        <pc:sldMkLst>
          <pc:docMk/>
          <pc:sldMk cId="2992289506" sldId="2147375645"/>
        </pc:sldMkLst>
      </pc:sldChg>
      <pc:sldChg chg="new">
        <pc:chgData name="Julian Andres Santiago Villarreal Solano" userId="e6c70744-8bf1-4ad3-8aef-cbe8dbff69b1" providerId="ADAL" clId="{4752A16D-1A75-40EF-A763-C8C0964199F1}" dt="2024-11-26T21:26:01.144" v="1920" actId="680"/>
        <pc:sldMkLst>
          <pc:docMk/>
          <pc:sldMk cId="912558023" sldId="2147375646"/>
        </pc:sldMkLst>
      </pc:sldChg>
      <pc:sldChg chg="new">
        <pc:chgData name="Julian Andres Santiago Villarreal Solano" userId="e6c70744-8bf1-4ad3-8aef-cbe8dbff69b1" providerId="ADAL" clId="{4752A16D-1A75-40EF-A763-C8C0964199F1}" dt="2024-11-26T21:26:01.185" v="1921" actId="680"/>
        <pc:sldMkLst>
          <pc:docMk/>
          <pc:sldMk cId="1277671611" sldId="2147375647"/>
        </pc:sldMkLst>
      </pc:sldChg>
      <pc:sldChg chg="new">
        <pc:chgData name="Julian Andres Santiago Villarreal Solano" userId="e6c70744-8bf1-4ad3-8aef-cbe8dbff69b1" providerId="ADAL" clId="{4752A16D-1A75-40EF-A763-C8C0964199F1}" dt="2024-11-26T21:26:01.246" v="1922" actId="680"/>
        <pc:sldMkLst>
          <pc:docMk/>
          <pc:sldMk cId="1984545732" sldId="2147375648"/>
        </pc:sldMkLst>
      </pc:sldChg>
      <pc:sldChg chg="new">
        <pc:chgData name="Julian Andres Santiago Villarreal Solano" userId="e6c70744-8bf1-4ad3-8aef-cbe8dbff69b1" providerId="ADAL" clId="{4752A16D-1A75-40EF-A763-C8C0964199F1}" dt="2024-11-26T21:26:01.287" v="1923" actId="680"/>
        <pc:sldMkLst>
          <pc:docMk/>
          <pc:sldMk cId="3306578691" sldId="2147375649"/>
        </pc:sldMkLst>
      </pc:sldChg>
      <pc:sldChg chg="new">
        <pc:chgData name="Julian Andres Santiago Villarreal Solano" userId="e6c70744-8bf1-4ad3-8aef-cbe8dbff69b1" providerId="ADAL" clId="{4752A16D-1A75-40EF-A763-C8C0964199F1}" dt="2024-11-26T21:26:01.331" v="1924" actId="680"/>
        <pc:sldMkLst>
          <pc:docMk/>
          <pc:sldMk cId="3642521453" sldId="2147375650"/>
        </pc:sldMkLst>
      </pc:sldChg>
      <pc:sldChg chg="new">
        <pc:chgData name="Julian Andres Santiago Villarreal Solano" userId="e6c70744-8bf1-4ad3-8aef-cbe8dbff69b1" providerId="ADAL" clId="{4752A16D-1A75-40EF-A763-C8C0964199F1}" dt="2024-11-26T21:26:01.379" v="1925" actId="680"/>
        <pc:sldMkLst>
          <pc:docMk/>
          <pc:sldMk cId="763024763" sldId="2147375651"/>
        </pc:sldMkLst>
      </pc:sldChg>
      <pc:sldChg chg="new">
        <pc:chgData name="Julian Andres Santiago Villarreal Solano" userId="e6c70744-8bf1-4ad3-8aef-cbe8dbff69b1" providerId="ADAL" clId="{4752A16D-1A75-40EF-A763-C8C0964199F1}" dt="2024-11-26T21:26:01.420" v="1926" actId="680"/>
        <pc:sldMkLst>
          <pc:docMk/>
          <pc:sldMk cId="2574278950" sldId="2147375652"/>
        </pc:sldMkLst>
      </pc:sldChg>
      <pc:sldChg chg="new">
        <pc:chgData name="Julian Andres Santiago Villarreal Solano" userId="e6c70744-8bf1-4ad3-8aef-cbe8dbff69b1" providerId="ADAL" clId="{4752A16D-1A75-40EF-A763-C8C0964199F1}" dt="2024-11-26T21:26:01.460" v="1927" actId="680"/>
        <pc:sldMkLst>
          <pc:docMk/>
          <pc:sldMk cId="1394445749" sldId="2147375653"/>
        </pc:sldMkLst>
      </pc:sldChg>
      <pc:sldChg chg="new">
        <pc:chgData name="Julian Andres Santiago Villarreal Solano" userId="e6c70744-8bf1-4ad3-8aef-cbe8dbff69b1" providerId="ADAL" clId="{4752A16D-1A75-40EF-A763-C8C0964199F1}" dt="2024-11-26T21:26:01.503" v="1928" actId="680"/>
        <pc:sldMkLst>
          <pc:docMk/>
          <pc:sldMk cId="3571847556" sldId="2147375654"/>
        </pc:sldMkLst>
      </pc:sldChg>
      <pc:sldChg chg="new">
        <pc:chgData name="Julian Andres Santiago Villarreal Solano" userId="e6c70744-8bf1-4ad3-8aef-cbe8dbff69b1" providerId="ADAL" clId="{4752A16D-1A75-40EF-A763-C8C0964199F1}" dt="2024-11-26T21:26:01.547" v="1929" actId="680"/>
        <pc:sldMkLst>
          <pc:docMk/>
          <pc:sldMk cId="2385234679" sldId="2147375655"/>
        </pc:sldMkLst>
      </pc:sldChg>
      <pc:sldChg chg="new">
        <pc:chgData name="Julian Andres Santiago Villarreal Solano" userId="e6c70744-8bf1-4ad3-8aef-cbe8dbff69b1" providerId="ADAL" clId="{4752A16D-1A75-40EF-A763-C8C0964199F1}" dt="2024-11-26T21:26:01.588" v="1930" actId="680"/>
        <pc:sldMkLst>
          <pc:docMk/>
          <pc:sldMk cId="874104327" sldId="2147375656"/>
        </pc:sldMkLst>
      </pc:sldChg>
      <pc:sldChg chg="new">
        <pc:chgData name="Julian Andres Santiago Villarreal Solano" userId="e6c70744-8bf1-4ad3-8aef-cbe8dbff69b1" providerId="ADAL" clId="{4752A16D-1A75-40EF-A763-C8C0964199F1}" dt="2024-11-26T21:26:01.630" v="1931" actId="680"/>
        <pc:sldMkLst>
          <pc:docMk/>
          <pc:sldMk cId="2618627316" sldId="2147375657"/>
        </pc:sldMkLst>
      </pc:sldChg>
      <pc:sldChg chg="new">
        <pc:chgData name="Julian Andres Santiago Villarreal Solano" userId="e6c70744-8bf1-4ad3-8aef-cbe8dbff69b1" providerId="ADAL" clId="{4752A16D-1A75-40EF-A763-C8C0964199F1}" dt="2024-11-26T21:26:01.672" v="1932" actId="680"/>
        <pc:sldMkLst>
          <pc:docMk/>
          <pc:sldMk cId="372811157" sldId="2147375658"/>
        </pc:sldMkLst>
      </pc:sldChg>
      <pc:sldChg chg="new">
        <pc:chgData name="Julian Andres Santiago Villarreal Solano" userId="e6c70744-8bf1-4ad3-8aef-cbe8dbff69b1" providerId="ADAL" clId="{4752A16D-1A75-40EF-A763-C8C0964199F1}" dt="2024-11-26T21:26:01.713" v="1933" actId="680"/>
        <pc:sldMkLst>
          <pc:docMk/>
          <pc:sldMk cId="2083331569" sldId="2147375659"/>
        </pc:sldMkLst>
      </pc:sldChg>
      <pc:sldChg chg="new">
        <pc:chgData name="Julian Andres Santiago Villarreal Solano" userId="e6c70744-8bf1-4ad3-8aef-cbe8dbff69b1" providerId="ADAL" clId="{4752A16D-1A75-40EF-A763-C8C0964199F1}" dt="2024-11-26T21:26:01.780" v="1934" actId="680"/>
        <pc:sldMkLst>
          <pc:docMk/>
          <pc:sldMk cId="1558535789" sldId="2147375660"/>
        </pc:sldMkLst>
      </pc:sldChg>
      <pc:sldChg chg="new">
        <pc:chgData name="Julian Andres Santiago Villarreal Solano" userId="e6c70744-8bf1-4ad3-8aef-cbe8dbff69b1" providerId="ADAL" clId="{4752A16D-1A75-40EF-A763-C8C0964199F1}" dt="2024-11-26T21:26:01.834" v="1935" actId="680"/>
        <pc:sldMkLst>
          <pc:docMk/>
          <pc:sldMk cId="3057067751" sldId="2147375661"/>
        </pc:sldMkLst>
      </pc:sldChg>
      <pc:sldChg chg="new">
        <pc:chgData name="Julian Andres Santiago Villarreal Solano" userId="e6c70744-8bf1-4ad3-8aef-cbe8dbff69b1" providerId="ADAL" clId="{4752A16D-1A75-40EF-A763-C8C0964199F1}" dt="2024-11-26T21:26:01.892" v="1936" actId="680"/>
        <pc:sldMkLst>
          <pc:docMk/>
          <pc:sldMk cId="3840604320" sldId="2147375662"/>
        </pc:sldMkLst>
      </pc:sldChg>
      <pc:sldChg chg="new">
        <pc:chgData name="Julian Andres Santiago Villarreal Solano" userId="e6c70744-8bf1-4ad3-8aef-cbe8dbff69b1" providerId="ADAL" clId="{4752A16D-1A75-40EF-A763-C8C0964199F1}" dt="2024-11-26T21:26:01.964" v="1937" actId="680"/>
        <pc:sldMkLst>
          <pc:docMk/>
          <pc:sldMk cId="1470510787" sldId="2147375663"/>
        </pc:sldMkLst>
      </pc:sldChg>
      <pc:sldChg chg="new">
        <pc:chgData name="Julian Andres Santiago Villarreal Solano" userId="e6c70744-8bf1-4ad3-8aef-cbe8dbff69b1" providerId="ADAL" clId="{4752A16D-1A75-40EF-A763-C8C0964199F1}" dt="2024-11-26T21:26:02.009" v="1938" actId="680"/>
        <pc:sldMkLst>
          <pc:docMk/>
          <pc:sldMk cId="4055495507" sldId="2147375664"/>
        </pc:sldMkLst>
      </pc:sldChg>
      <pc:sldChg chg="new">
        <pc:chgData name="Julian Andres Santiago Villarreal Solano" userId="e6c70744-8bf1-4ad3-8aef-cbe8dbff69b1" providerId="ADAL" clId="{4752A16D-1A75-40EF-A763-C8C0964199F1}" dt="2024-11-26T21:26:02.056" v="1939" actId="680"/>
        <pc:sldMkLst>
          <pc:docMk/>
          <pc:sldMk cId="3047758078" sldId="2147375665"/>
        </pc:sldMkLst>
      </pc:sldChg>
      <pc:sldChg chg="new">
        <pc:chgData name="Julian Andres Santiago Villarreal Solano" userId="e6c70744-8bf1-4ad3-8aef-cbe8dbff69b1" providerId="ADAL" clId="{4752A16D-1A75-40EF-A763-C8C0964199F1}" dt="2024-11-26T21:26:02.145" v="1940" actId="680"/>
        <pc:sldMkLst>
          <pc:docMk/>
          <pc:sldMk cId="583985876" sldId="2147375666"/>
        </pc:sldMkLst>
      </pc:sldChg>
      <pc:sldChg chg="new">
        <pc:chgData name="Julian Andres Santiago Villarreal Solano" userId="e6c70744-8bf1-4ad3-8aef-cbe8dbff69b1" providerId="ADAL" clId="{4752A16D-1A75-40EF-A763-C8C0964199F1}" dt="2024-11-26T21:26:02.206" v="1941" actId="680"/>
        <pc:sldMkLst>
          <pc:docMk/>
          <pc:sldMk cId="29517613" sldId="2147375667"/>
        </pc:sldMkLst>
      </pc:sldChg>
      <pc:sldChg chg="new">
        <pc:chgData name="Julian Andres Santiago Villarreal Solano" userId="e6c70744-8bf1-4ad3-8aef-cbe8dbff69b1" providerId="ADAL" clId="{4752A16D-1A75-40EF-A763-C8C0964199F1}" dt="2024-11-26T21:26:02.260" v="1942" actId="680"/>
        <pc:sldMkLst>
          <pc:docMk/>
          <pc:sldMk cId="3877942767" sldId="2147375668"/>
        </pc:sldMkLst>
      </pc:sldChg>
      <pc:sldChg chg="new">
        <pc:chgData name="Julian Andres Santiago Villarreal Solano" userId="e6c70744-8bf1-4ad3-8aef-cbe8dbff69b1" providerId="ADAL" clId="{4752A16D-1A75-40EF-A763-C8C0964199F1}" dt="2024-11-26T21:26:02.317" v="1943" actId="680"/>
        <pc:sldMkLst>
          <pc:docMk/>
          <pc:sldMk cId="356841378" sldId="2147375669"/>
        </pc:sldMkLst>
      </pc:sldChg>
      <pc:sldChg chg="new">
        <pc:chgData name="Julian Andres Santiago Villarreal Solano" userId="e6c70744-8bf1-4ad3-8aef-cbe8dbff69b1" providerId="ADAL" clId="{4752A16D-1A75-40EF-A763-C8C0964199F1}" dt="2024-11-26T21:26:02.374" v="1944" actId="680"/>
        <pc:sldMkLst>
          <pc:docMk/>
          <pc:sldMk cId="1901451494" sldId="2147375670"/>
        </pc:sldMkLst>
      </pc:sldChg>
      <pc:sldChg chg="new">
        <pc:chgData name="Julian Andres Santiago Villarreal Solano" userId="e6c70744-8bf1-4ad3-8aef-cbe8dbff69b1" providerId="ADAL" clId="{4752A16D-1A75-40EF-A763-C8C0964199F1}" dt="2024-11-26T21:26:02.436" v="1945" actId="680"/>
        <pc:sldMkLst>
          <pc:docMk/>
          <pc:sldMk cId="4226071580" sldId="2147375671"/>
        </pc:sldMkLst>
      </pc:sldChg>
      <pc:sldChg chg="new">
        <pc:chgData name="Julian Andres Santiago Villarreal Solano" userId="e6c70744-8bf1-4ad3-8aef-cbe8dbff69b1" providerId="ADAL" clId="{4752A16D-1A75-40EF-A763-C8C0964199F1}" dt="2024-11-26T21:26:02.502" v="1946" actId="680"/>
        <pc:sldMkLst>
          <pc:docMk/>
          <pc:sldMk cId="3253114568" sldId="2147375672"/>
        </pc:sldMkLst>
      </pc:sldChg>
      <pc:sldChg chg="new">
        <pc:chgData name="Julian Andres Santiago Villarreal Solano" userId="e6c70744-8bf1-4ad3-8aef-cbe8dbff69b1" providerId="ADAL" clId="{4752A16D-1A75-40EF-A763-C8C0964199F1}" dt="2024-11-26T21:26:02.561" v="1947" actId="680"/>
        <pc:sldMkLst>
          <pc:docMk/>
          <pc:sldMk cId="1756297694" sldId="2147375673"/>
        </pc:sldMkLst>
      </pc:sldChg>
      <pc:sldChg chg="new">
        <pc:chgData name="Julian Andres Santiago Villarreal Solano" userId="e6c70744-8bf1-4ad3-8aef-cbe8dbff69b1" providerId="ADAL" clId="{4752A16D-1A75-40EF-A763-C8C0964199F1}" dt="2024-11-26T21:26:02.639" v="1948" actId="680"/>
        <pc:sldMkLst>
          <pc:docMk/>
          <pc:sldMk cId="3879657011" sldId="2147375674"/>
        </pc:sldMkLst>
      </pc:sldChg>
      <pc:sldChg chg="new">
        <pc:chgData name="Julian Andres Santiago Villarreal Solano" userId="e6c70744-8bf1-4ad3-8aef-cbe8dbff69b1" providerId="ADAL" clId="{4752A16D-1A75-40EF-A763-C8C0964199F1}" dt="2024-11-26T21:26:02.696" v="1949" actId="680"/>
        <pc:sldMkLst>
          <pc:docMk/>
          <pc:sldMk cId="1676883055" sldId="2147375675"/>
        </pc:sldMkLst>
      </pc:sldChg>
      <pc:sldChg chg="new">
        <pc:chgData name="Julian Andres Santiago Villarreal Solano" userId="e6c70744-8bf1-4ad3-8aef-cbe8dbff69b1" providerId="ADAL" clId="{4752A16D-1A75-40EF-A763-C8C0964199F1}" dt="2024-11-26T21:26:02.761" v="1950" actId="680"/>
        <pc:sldMkLst>
          <pc:docMk/>
          <pc:sldMk cId="3293034053" sldId="2147375676"/>
        </pc:sldMkLst>
      </pc:sldChg>
      <pc:sldChg chg="new">
        <pc:chgData name="Julian Andres Santiago Villarreal Solano" userId="e6c70744-8bf1-4ad3-8aef-cbe8dbff69b1" providerId="ADAL" clId="{4752A16D-1A75-40EF-A763-C8C0964199F1}" dt="2024-11-26T21:26:02.821" v="1951" actId="680"/>
        <pc:sldMkLst>
          <pc:docMk/>
          <pc:sldMk cId="976106802" sldId="2147375677"/>
        </pc:sldMkLst>
      </pc:sldChg>
      <pc:sldChg chg="new">
        <pc:chgData name="Julian Andres Santiago Villarreal Solano" userId="e6c70744-8bf1-4ad3-8aef-cbe8dbff69b1" providerId="ADAL" clId="{4752A16D-1A75-40EF-A763-C8C0964199F1}" dt="2024-11-26T21:26:02.885" v="1952" actId="680"/>
        <pc:sldMkLst>
          <pc:docMk/>
          <pc:sldMk cId="3004043166" sldId="2147375678"/>
        </pc:sldMkLst>
      </pc:sldChg>
      <pc:sldChg chg="new">
        <pc:chgData name="Julian Andres Santiago Villarreal Solano" userId="e6c70744-8bf1-4ad3-8aef-cbe8dbff69b1" providerId="ADAL" clId="{4752A16D-1A75-40EF-A763-C8C0964199F1}" dt="2024-11-26T21:26:02.940" v="1953" actId="680"/>
        <pc:sldMkLst>
          <pc:docMk/>
          <pc:sldMk cId="289194378" sldId="2147375679"/>
        </pc:sldMkLst>
      </pc:sldChg>
      <pc:sldChg chg="new">
        <pc:chgData name="Julian Andres Santiago Villarreal Solano" userId="e6c70744-8bf1-4ad3-8aef-cbe8dbff69b1" providerId="ADAL" clId="{4752A16D-1A75-40EF-A763-C8C0964199F1}" dt="2024-11-26T21:26:02.991" v="1954" actId="680"/>
        <pc:sldMkLst>
          <pc:docMk/>
          <pc:sldMk cId="2204767511" sldId="2147375680"/>
        </pc:sldMkLst>
      </pc:sldChg>
      <pc:sldChg chg="new">
        <pc:chgData name="Julian Andres Santiago Villarreal Solano" userId="e6c70744-8bf1-4ad3-8aef-cbe8dbff69b1" providerId="ADAL" clId="{4752A16D-1A75-40EF-A763-C8C0964199F1}" dt="2024-11-26T21:26:03.041" v="1955" actId="680"/>
        <pc:sldMkLst>
          <pc:docMk/>
          <pc:sldMk cId="3636265456" sldId="2147375681"/>
        </pc:sldMkLst>
      </pc:sldChg>
      <pc:sldChg chg="new">
        <pc:chgData name="Julian Andres Santiago Villarreal Solano" userId="e6c70744-8bf1-4ad3-8aef-cbe8dbff69b1" providerId="ADAL" clId="{4752A16D-1A75-40EF-A763-C8C0964199F1}" dt="2024-11-26T21:26:03.091" v="1956" actId="680"/>
        <pc:sldMkLst>
          <pc:docMk/>
          <pc:sldMk cId="575137626" sldId="2147375682"/>
        </pc:sldMkLst>
      </pc:sldChg>
      <pc:sldChg chg="new">
        <pc:chgData name="Julian Andres Santiago Villarreal Solano" userId="e6c70744-8bf1-4ad3-8aef-cbe8dbff69b1" providerId="ADAL" clId="{4752A16D-1A75-40EF-A763-C8C0964199F1}" dt="2024-11-26T21:26:03.141" v="1957" actId="680"/>
        <pc:sldMkLst>
          <pc:docMk/>
          <pc:sldMk cId="2499595205" sldId="2147375683"/>
        </pc:sldMkLst>
      </pc:sldChg>
      <pc:sldChg chg="new">
        <pc:chgData name="Julian Andres Santiago Villarreal Solano" userId="e6c70744-8bf1-4ad3-8aef-cbe8dbff69b1" providerId="ADAL" clId="{4752A16D-1A75-40EF-A763-C8C0964199F1}" dt="2024-11-26T21:26:03.193" v="1958" actId="680"/>
        <pc:sldMkLst>
          <pc:docMk/>
          <pc:sldMk cId="446888122" sldId="2147375684"/>
        </pc:sldMkLst>
      </pc:sldChg>
      <pc:sldChg chg="new">
        <pc:chgData name="Julian Andres Santiago Villarreal Solano" userId="e6c70744-8bf1-4ad3-8aef-cbe8dbff69b1" providerId="ADAL" clId="{4752A16D-1A75-40EF-A763-C8C0964199F1}" dt="2024-11-26T21:26:03.243" v="1959" actId="680"/>
        <pc:sldMkLst>
          <pc:docMk/>
          <pc:sldMk cId="2237028698" sldId="2147375685"/>
        </pc:sldMkLst>
      </pc:sldChg>
      <pc:sldChg chg="new">
        <pc:chgData name="Julian Andres Santiago Villarreal Solano" userId="e6c70744-8bf1-4ad3-8aef-cbe8dbff69b1" providerId="ADAL" clId="{4752A16D-1A75-40EF-A763-C8C0964199F1}" dt="2024-11-26T21:26:03.292" v="1960" actId="680"/>
        <pc:sldMkLst>
          <pc:docMk/>
          <pc:sldMk cId="3841191217" sldId="2147375686"/>
        </pc:sldMkLst>
      </pc:sldChg>
      <pc:sldChg chg="new">
        <pc:chgData name="Julian Andres Santiago Villarreal Solano" userId="e6c70744-8bf1-4ad3-8aef-cbe8dbff69b1" providerId="ADAL" clId="{4752A16D-1A75-40EF-A763-C8C0964199F1}" dt="2024-11-26T21:26:03.343" v="1961" actId="680"/>
        <pc:sldMkLst>
          <pc:docMk/>
          <pc:sldMk cId="77820729" sldId="2147375687"/>
        </pc:sldMkLst>
      </pc:sldChg>
      <pc:sldChg chg="new">
        <pc:chgData name="Julian Andres Santiago Villarreal Solano" userId="e6c70744-8bf1-4ad3-8aef-cbe8dbff69b1" providerId="ADAL" clId="{4752A16D-1A75-40EF-A763-C8C0964199F1}" dt="2024-11-26T21:26:03.395" v="1962" actId="680"/>
        <pc:sldMkLst>
          <pc:docMk/>
          <pc:sldMk cId="2168077885" sldId="2147375688"/>
        </pc:sldMkLst>
      </pc:sldChg>
      <pc:sldChg chg="new">
        <pc:chgData name="Julian Andres Santiago Villarreal Solano" userId="e6c70744-8bf1-4ad3-8aef-cbe8dbff69b1" providerId="ADAL" clId="{4752A16D-1A75-40EF-A763-C8C0964199F1}" dt="2024-11-26T21:26:03.450" v="1963" actId="680"/>
        <pc:sldMkLst>
          <pc:docMk/>
          <pc:sldMk cId="1091846116" sldId="2147375689"/>
        </pc:sldMkLst>
      </pc:sldChg>
      <pc:sldChg chg="new">
        <pc:chgData name="Julian Andres Santiago Villarreal Solano" userId="e6c70744-8bf1-4ad3-8aef-cbe8dbff69b1" providerId="ADAL" clId="{4752A16D-1A75-40EF-A763-C8C0964199F1}" dt="2024-11-26T21:26:03.507" v="1964" actId="680"/>
        <pc:sldMkLst>
          <pc:docMk/>
          <pc:sldMk cId="1216114029" sldId="2147375690"/>
        </pc:sldMkLst>
      </pc:sldChg>
      <pc:sldChg chg="new">
        <pc:chgData name="Julian Andres Santiago Villarreal Solano" userId="e6c70744-8bf1-4ad3-8aef-cbe8dbff69b1" providerId="ADAL" clId="{4752A16D-1A75-40EF-A763-C8C0964199F1}" dt="2024-11-26T21:26:03.568" v="1965" actId="680"/>
        <pc:sldMkLst>
          <pc:docMk/>
          <pc:sldMk cId="443390554" sldId="2147375691"/>
        </pc:sldMkLst>
      </pc:sldChg>
      <pc:sldChg chg="new">
        <pc:chgData name="Julian Andres Santiago Villarreal Solano" userId="e6c70744-8bf1-4ad3-8aef-cbe8dbff69b1" providerId="ADAL" clId="{4752A16D-1A75-40EF-A763-C8C0964199F1}" dt="2024-11-26T21:26:03.619" v="1966" actId="680"/>
        <pc:sldMkLst>
          <pc:docMk/>
          <pc:sldMk cId="3983066138" sldId="2147375692"/>
        </pc:sldMkLst>
      </pc:sldChg>
      <pc:sldChg chg="new">
        <pc:chgData name="Julian Andres Santiago Villarreal Solano" userId="e6c70744-8bf1-4ad3-8aef-cbe8dbff69b1" providerId="ADAL" clId="{4752A16D-1A75-40EF-A763-C8C0964199F1}" dt="2024-11-26T21:26:03.674" v="1967" actId="680"/>
        <pc:sldMkLst>
          <pc:docMk/>
          <pc:sldMk cId="714659229" sldId="2147375693"/>
        </pc:sldMkLst>
      </pc:sldChg>
      <pc:sldChg chg="new">
        <pc:chgData name="Julian Andres Santiago Villarreal Solano" userId="e6c70744-8bf1-4ad3-8aef-cbe8dbff69b1" providerId="ADAL" clId="{4752A16D-1A75-40EF-A763-C8C0964199F1}" dt="2024-11-26T21:26:03.740" v="1968" actId="680"/>
        <pc:sldMkLst>
          <pc:docMk/>
          <pc:sldMk cId="3714705986" sldId="2147375694"/>
        </pc:sldMkLst>
      </pc:sldChg>
      <pc:sldChg chg="new">
        <pc:chgData name="Julian Andres Santiago Villarreal Solano" userId="e6c70744-8bf1-4ad3-8aef-cbe8dbff69b1" providerId="ADAL" clId="{4752A16D-1A75-40EF-A763-C8C0964199F1}" dt="2024-11-26T21:26:03.797" v="1969" actId="680"/>
        <pc:sldMkLst>
          <pc:docMk/>
          <pc:sldMk cId="94587119" sldId="2147375695"/>
        </pc:sldMkLst>
      </pc:sldChg>
      <pc:sldChg chg="new">
        <pc:chgData name="Julian Andres Santiago Villarreal Solano" userId="e6c70744-8bf1-4ad3-8aef-cbe8dbff69b1" providerId="ADAL" clId="{4752A16D-1A75-40EF-A763-C8C0964199F1}" dt="2024-11-26T21:26:03.851" v="1970" actId="680"/>
        <pc:sldMkLst>
          <pc:docMk/>
          <pc:sldMk cId="3342490132" sldId="2147375696"/>
        </pc:sldMkLst>
      </pc:sldChg>
      <pc:sldChg chg="new">
        <pc:chgData name="Julian Andres Santiago Villarreal Solano" userId="e6c70744-8bf1-4ad3-8aef-cbe8dbff69b1" providerId="ADAL" clId="{4752A16D-1A75-40EF-A763-C8C0964199F1}" dt="2024-11-26T21:26:03.906" v="1971" actId="680"/>
        <pc:sldMkLst>
          <pc:docMk/>
          <pc:sldMk cId="3863793872" sldId="2147375697"/>
        </pc:sldMkLst>
      </pc:sldChg>
      <pc:sldChg chg="new">
        <pc:chgData name="Julian Andres Santiago Villarreal Solano" userId="e6c70744-8bf1-4ad3-8aef-cbe8dbff69b1" providerId="ADAL" clId="{4752A16D-1A75-40EF-A763-C8C0964199F1}" dt="2024-11-26T21:26:03.966" v="1972" actId="680"/>
        <pc:sldMkLst>
          <pc:docMk/>
          <pc:sldMk cId="100495346" sldId="2147375698"/>
        </pc:sldMkLst>
      </pc:sldChg>
      <pc:sldChg chg="new">
        <pc:chgData name="Julian Andres Santiago Villarreal Solano" userId="e6c70744-8bf1-4ad3-8aef-cbe8dbff69b1" providerId="ADAL" clId="{4752A16D-1A75-40EF-A763-C8C0964199F1}" dt="2024-11-26T21:26:04.020" v="1973" actId="680"/>
        <pc:sldMkLst>
          <pc:docMk/>
          <pc:sldMk cId="924696794" sldId="2147375699"/>
        </pc:sldMkLst>
      </pc:sldChg>
      <pc:sldChg chg="new">
        <pc:chgData name="Julian Andres Santiago Villarreal Solano" userId="e6c70744-8bf1-4ad3-8aef-cbe8dbff69b1" providerId="ADAL" clId="{4752A16D-1A75-40EF-A763-C8C0964199F1}" dt="2024-11-26T21:26:04.076" v="1974" actId="680"/>
        <pc:sldMkLst>
          <pc:docMk/>
          <pc:sldMk cId="1243791660" sldId="2147375700"/>
        </pc:sldMkLst>
      </pc:sldChg>
      <pc:sldChg chg="new">
        <pc:chgData name="Julian Andres Santiago Villarreal Solano" userId="e6c70744-8bf1-4ad3-8aef-cbe8dbff69b1" providerId="ADAL" clId="{4752A16D-1A75-40EF-A763-C8C0964199F1}" dt="2024-11-26T21:26:04.135" v="1975" actId="680"/>
        <pc:sldMkLst>
          <pc:docMk/>
          <pc:sldMk cId="2750613822" sldId="2147375701"/>
        </pc:sldMkLst>
      </pc:sldChg>
      <pc:sldChg chg="new">
        <pc:chgData name="Julian Andres Santiago Villarreal Solano" userId="e6c70744-8bf1-4ad3-8aef-cbe8dbff69b1" providerId="ADAL" clId="{4752A16D-1A75-40EF-A763-C8C0964199F1}" dt="2024-11-26T21:26:04.195" v="1976" actId="680"/>
        <pc:sldMkLst>
          <pc:docMk/>
          <pc:sldMk cId="3137203686" sldId="2147375702"/>
        </pc:sldMkLst>
      </pc:sldChg>
      <pc:sldChg chg="new">
        <pc:chgData name="Julian Andres Santiago Villarreal Solano" userId="e6c70744-8bf1-4ad3-8aef-cbe8dbff69b1" providerId="ADAL" clId="{4752A16D-1A75-40EF-A763-C8C0964199F1}" dt="2024-11-26T21:26:04.254" v="1977" actId="680"/>
        <pc:sldMkLst>
          <pc:docMk/>
          <pc:sldMk cId="4008528255" sldId="2147375703"/>
        </pc:sldMkLst>
      </pc:sldChg>
      <pc:sldChg chg="new">
        <pc:chgData name="Julian Andres Santiago Villarreal Solano" userId="e6c70744-8bf1-4ad3-8aef-cbe8dbff69b1" providerId="ADAL" clId="{4752A16D-1A75-40EF-A763-C8C0964199F1}" dt="2024-11-26T21:26:04.307" v="1978" actId="680"/>
        <pc:sldMkLst>
          <pc:docMk/>
          <pc:sldMk cId="2308023860" sldId="2147375704"/>
        </pc:sldMkLst>
      </pc:sldChg>
      <pc:sldChg chg="new">
        <pc:chgData name="Julian Andres Santiago Villarreal Solano" userId="e6c70744-8bf1-4ad3-8aef-cbe8dbff69b1" providerId="ADAL" clId="{4752A16D-1A75-40EF-A763-C8C0964199F1}" dt="2024-11-26T21:26:04.393" v="1979" actId="680"/>
        <pc:sldMkLst>
          <pc:docMk/>
          <pc:sldMk cId="2847977756" sldId="2147375705"/>
        </pc:sldMkLst>
      </pc:sldChg>
      <pc:sldChg chg="new">
        <pc:chgData name="Julian Andres Santiago Villarreal Solano" userId="e6c70744-8bf1-4ad3-8aef-cbe8dbff69b1" providerId="ADAL" clId="{4752A16D-1A75-40EF-A763-C8C0964199F1}" dt="2024-11-26T21:26:04.445" v="1980" actId="680"/>
        <pc:sldMkLst>
          <pc:docMk/>
          <pc:sldMk cId="209523432" sldId="2147375706"/>
        </pc:sldMkLst>
      </pc:sldChg>
      <pc:sldChg chg="new">
        <pc:chgData name="Julian Andres Santiago Villarreal Solano" userId="e6c70744-8bf1-4ad3-8aef-cbe8dbff69b1" providerId="ADAL" clId="{4752A16D-1A75-40EF-A763-C8C0964199F1}" dt="2024-11-26T21:26:04.502" v="1981" actId="680"/>
        <pc:sldMkLst>
          <pc:docMk/>
          <pc:sldMk cId="2563814628" sldId="2147375707"/>
        </pc:sldMkLst>
      </pc:sldChg>
      <pc:sldChg chg="new">
        <pc:chgData name="Julian Andres Santiago Villarreal Solano" userId="e6c70744-8bf1-4ad3-8aef-cbe8dbff69b1" providerId="ADAL" clId="{4752A16D-1A75-40EF-A763-C8C0964199F1}" dt="2024-11-26T21:26:04.559" v="1982" actId="680"/>
        <pc:sldMkLst>
          <pc:docMk/>
          <pc:sldMk cId="1399012656" sldId="2147375708"/>
        </pc:sldMkLst>
      </pc:sldChg>
      <pc:sldChg chg="new">
        <pc:chgData name="Julian Andres Santiago Villarreal Solano" userId="e6c70744-8bf1-4ad3-8aef-cbe8dbff69b1" providerId="ADAL" clId="{4752A16D-1A75-40EF-A763-C8C0964199F1}" dt="2024-11-26T21:26:04.623" v="1983" actId="680"/>
        <pc:sldMkLst>
          <pc:docMk/>
          <pc:sldMk cId="2953121153" sldId="2147375709"/>
        </pc:sldMkLst>
      </pc:sldChg>
      <pc:sldChg chg="new">
        <pc:chgData name="Julian Andres Santiago Villarreal Solano" userId="e6c70744-8bf1-4ad3-8aef-cbe8dbff69b1" providerId="ADAL" clId="{4752A16D-1A75-40EF-A763-C8C0964199F1}" dt="2024-11-26T21:26:04.694" v="1984" actId="680"/>
        <pc:sldMkLst>
          <pc:docMk/>
          <pc:sldMk cId="1057970416" sldId="2147375710"/>
        </pc:sldMkLst>
      </pc:sldChg>
      <pc:sldChg chg="new">
        <pc:chgData name="Julian Andres Santiago Villarreal Solano" userId="e6c70744-8bf1-4ad3-8aef-cbe8dbff69b1" providerId="ADAL" clId="{4752A16D-1A75-40EF-A763-C8C0964199F1}" dt="2024-11-26T21:26:04.754" v="1985" actId="680"/>
        <pc:sldMkLst>
          <pc:docMk/>
          <pc:sldMk cId="1207725714" sldId="2147375711"/>
        </pc:sldMkLst>
      </pc:sldChg>
      <pc:sldChg chg="new">
        <pc:chgData name="Julian Andres Santiago Villarreal Solano" userId="e6c70744-8bf1-4ad3-8aef-cbe8dbff69b1" providerId="ADAL" clId="{4752A16D-1A75-40EF-A763-C8C0964199F1}" dt="2024-11-26T21:26:04.811" v="1986" actId="680"/>
        <pc:sldMkLst>
          <pc:docMk/>
          <pc:sldMk cId="3266698277" sldId="2147375712"/>
        </pc:sldMkLst>
      </pc:sldChg>
      <pc:sldChg chg="new">
        <pc:chgData name="Julian Andres Santiago Villarreal Solano" userId="e6c70744-8bf1-4ad3-8aef-cbe8dbff69b1" providerId="ADAL" clId="{4752A16D-1A75-40EF-A763-C8C0964199F1}" dt="2024-11-26T21:26:04.868" v="1987" actId="680"/>
        <pc:sldMkLst>
          <pc:docMk/>
          <pc:sldMk cId="2754081103" sldId="2147375713"/>
        </pc:sldMkLst>
      </pc:sldChg>
      <pc:sldChg chg="new">
        <pc:chgData name="Julian Andres Santiago Villarreal Solano" userId="e6c70744-8bf1-4ad3-8aef-cbe8dbff69b1" providerId="ADAL" clId="{4752A16D-1A75-40EF-A763-C8C0964199F1}" dt="2024-11-26T21:26:04.948" v="1988" actId="680"/>
        <pc:sldMkLst>
          <pc:docMk/>
          <pc:sldMk cId="1205096680" sldId="2147375714"/>
        </pc:sldMkLst>
      </pc:sldChg>
      <pc:sldChg chg="new">
        <pc:chgData name="Julian Andres Santiago Villarreal Solano" userId="e6c70744-8bf1-4ad3-8aef-cbe8dbff69b1" providerId="ADAL" clId="{4752A16D-1A75-40EF-A763-C8C0964199F1}" dt="2024-11-26T21:26:05.026" v="1989" actId="680"/>
        <pc:sldMkLst>
          <pc:docMk/>
          <pc:sldMk cId="796502138" sldId="2147375715"/>
        </pc:sldMkLst>
      </pc:sldChg>
      <pc:sldChg chg="new">
        <pc:chgData name="Julian Andres Santiago Villarreal Solano" userId="e6c70744-8bf1-4ad3-8aef-cbe8dbff69b1" providerId="ADAL" clId="{4752A16D-1A75-40EF-A763-C8C0964199F1}" dt="2024-11-26T21:26:05.090" v="1990" actId="680"/>
        <pc:sldMkLst>
          <pc:docMk/>
          <pc:sldMk cId="2768322377" sldId="2147375716"/>
        </pc:sldMkLst>
      </pc:sldChg>
      <pc:sldChg chg="new">
        <pc:chgData name="Julian Andres Santiago Villarreal Solano" userId="e6c70744-8bf1-4ad3-8aef-cbe8dbff69b1" providerId="ADAL" clId="{4752A16D-1A75-40EF-A763-C8C0964199F1}" dt="2024-11-26T21:26:05.160" v="1991" actId="680"/>
        <pc:sldMkLst>
          <pc:docMk/>
          <pc:sldMk cId="975538062" sldId="2147375717"/>
        </pc:sldMkLst>
      </pc:sldChg>
      <pc:sldChg chg="new">
        <pc:chgData name="Julian Andres Santiago Villarreal Solano" userId="e6c70744-8bf1-4ad3-8aef-cbe8dbff69b1" providerId="ADAL" clId="{4752A16D-1A75-40EF-A763-C8C0964199F1}" dt="2024-11-26T21:26:05.232" v="1992" actId="680"/>
        <pc:sldMkLst>
          <pc:docMk/>
          <pc:sldMk cId="2543029827" sldId="2147375718"/>
        </pc:sldMkLst>
      </pc:sldChg>
      <pc:sldChg chg="new">
        <pc:chgData name="Julian Andres Santiago Villarreal Solano" userId="e6c70744-8bf1-4ad3-8aef-cbe8dbff69b1" providerId="ADAL" clId="{4752A16D-1A75-40EF-A763-C8C0964199F1}" dt="2024-11-26T21:26:05.299" v="1993" actId="680"/>
        <pc:sldMkLst>
          <pc:docMk/>
          <pc:sldMk cId="1680693205" sldId="2147375719"/>
        </pc:sldMkLst>
      </pc:sldChg>
      <pc:sldChg chg="new">
        <pc:chgData name="Julian Andres Santiago Villarreal Solano" userId="e6c70744-8bf1-4ad3-8aef-cbe8dbff69b1" providerId="ADAL" clId="{4752A16D-1A75-40EF-A763-C8C0964199F1}" dt="2024-11-26T21:26:05.371" v="1994" actId="680"/>
        <pc:sldMkLst>
          <pc:docMk/>
          <pc:sldMk cId="701771630" sldId="2147375720"/>
        </pc:sldMkLst>
      </pc:sldChg>
      <pc:sldChg chg="new">
        <pc:chgData name="Julian Andres Santiago Villarreal Solano" userId="e6c70744-8bf1-4ad3-8aef-cbe8dbff69b1" providerId="ADAL" clId="{4752A16D-1A75-40EF-A763-C8C0964199F1}" dt="2024-11-26T21:26:05.450" v="1995" actId="680"/>
        <pc:sldMkLst>
          <pc:docMk/>
          <pc:sldMk cId="109818236" sldId="2147375721"/>
        </pc:sldMkLst>
      </pc:sldChg>
      <pc:sldChg chg="new">
        <pc:chgData name="Julian Andres Santiago Villarreal Solano" userId="e6c70744-8bf1-4ad3-8aef-cbe8dbff69b1" providerId="ADAL" clId="{4752A16D-1A75-40EF-A763-C8C0964199F1}" dt="2024-11-26T21:26:05.535" v="1996" actId="680"/>
        <pc:sldMkLst>
          <pc:docMk/>
          <pc:sldMk cId="1407682006" sldId="2147375722"/>
        </pc:sldMkLst>
      </pc:sldChg>
      <pc:sldChg chg="new">
        <pc:chgData name="Julian Andres Santiago Villarreal Solano" userId="e6c70744-8bf1-4ad3-8aef-cbe8dbff69b1" providerId="ADAL" clId="{4752A16D-1A75-40EF-A763-C8C0964199F1}" dt="2024-11-26T21:26:05.611" v="1997" actId="680"/>
        <pc:sldMkLst>
          <pc:docMk/>
          <pc:sldMk cId="2573979173" sldId="2147375723"/>
        </pc:sldMkLst>
      </pc:sldChg>
      <pc:sldChg chg="new">
        <pc:chgData name="Julian Andres Santiago Villarreal Solano" userId="e6c70744-8bf1-4ad3-8aef-cbe8dbff69b1" providerId="ADAL" clId="{4752A16D-1A75-40EF-A763-C8C0964199F1}" dt="2024-11-26T21:26:05.679" v="1998" actId="680"/>
        <pc:sldMkLst>
          <pc:docMk/>
          <pc:sldMk cId="3722391324" sldId="2147375724"/>
        </pc:sldMkLst>
      </pc:sldChg>
      <pc:sldChg chg="new">
        <pc:chgData name="Julian Andres Santiago Villarreal Solano" userId="e6c70744-8bf1-4ad3-8aef-cbe8dbff69b1" providerId="ADAL" clId="{4752A16D-1A75-40EF-A763-C8C0964199F1}" dt="2024-11-26T21:26:05.746" v="1999" actId="680"/>
        <pc:sldMkLst>
          <pc:docMk/>
          <pc:sldMk cId="3372684017" sldId="2147375725"/>
        </pc:sldMkLst>
      </pc:sldChg>
      <pc:sldChg chg="new">
        <pc:chgData name="Julian Andres Santiago Villarreal Solano" userId="e6c70744-8bf1-4ad3-8aef-cbe8dbff69b1" providerId="ADAL" clId="{4752A16D-1A75-40EF-A763-C8C0964199F1}" dt="2024-11-26T21:26:05.816" v="2000" actId="680"/>
        <pc:sldMkLst>
          <pc:docMk/>
          <pc:sldMk cId="582183983" sldId="2147375726"/>
        </pc:sldMkLst>
      </pc:sldChg>
      <pc:sldChg chg="new">
        <pc:chgData name="Julian Andres Santiago Villarreal Solano" userId="e6c70744-8bf1-4ad3-8aef-cbe8dbff69b1" providerId="ADAL" clId="{4752A16D-1A75-40EF-A763-C8C0964199F1}" dt="2024-11-26T21:26:05.888" v="2001" actId="680"/>
        <pc:sldMkLst>
          <pc:docMk/>
          <pc:sldMk cId="2341602557" sldId="2147375727"/>
        </pc:sldMkLst>
      </pc:sldChg>
      <pc:sldChg chg="new">
        <pc:chgData name="Julian Andres Santiago Villarreal Solano" userId="e6c70744-8bf1-4ad3-8aef-cbe8dbff69b1" providerId="ADAL" clId="{4752A16D-1A75-40EF-A763-C8C0964199F1}" dt="2024-11-26T21:26:05.964" v="2002" actId="680"/>
        <pc:sldMkLst>
          <pc:docMk/>
          <pc:sldMk cId="23038037" sldId="2147375728"/>
        </pc:sldMkLst>
      </pc:sldChg>
      <pc:sldChg chg="new">
        <pc:chgData name="Julian Andres Santiago Villarreal Solano" userId="e6c70744-8bf1-4ad3-8aef-cbe8dbff69b1" providerId="ADAL" clId="{4752A16D-1A75-40EF-A763-C8C0964199F1}" dt="2024-11-26T21:26:06.029" v="2003" actId="680"/>
        <pc:sldMkLst>
          <pc:docMk/>
          <pc:sldMk cId="3179056403" sldId="2147375729"/>
        </pc:sldMkLst>
      </pc:sldChg>
      <pc:sldChg chg="new">
        <pc:chgData name="Julian Andres Santiago Villarreal Solano" userId="e6c70744-8bf1-4ad3-8aef-cbe8dbff69b1" providerId="ADAL" clId="{4752A16D-1A75-40EF-A763-C8C0964199F1}" dt="2024-11-26T21:26:06.093" v="2004" actId="680"/>
        <pc:sldMkLst>
          <pc:docMk/>
          <pc:sldMk cId="4242805100" sldId="2147375730"/>
        </pc:sldMkLst>
      </pc:sldChg>
      <pc:sldChg chg="new">
        <pc:chgData name="Julian Andres Santiago Villarreal Solano" userId="e6c70744-8bf1-4ad3-8aef-cbe8dbff69b1" providerId="ADAL" clId="{4752A16D-1A75-40EF-A763-C8C0964199F1}" dt="2024-11-26T21:26:06.163" v="2005" actId="680"/>
        <pc:sldMkLst>
          <pc:docMk/>
          <pc:sldMk cId="2913601432" sldId="2147375731"/>
        </pc:sldMkLst>
      </pc:sldChg>
      <pc:sldChg chg="new">
        <pc:chgData name="Julian Andres Santiago Villarreal Solano" userId="e6c70744-8bf1-4ad3-8aef-cbe8dbff69b1" providerId="ADAL" clId="{4752A16D-1A75-40EF-A763-C8C0964199F1}" dt="2024-11-26T21:26:06.230" v="2006" actId="680"/>
        <pc:sldMkLst>
          <pc:docMk/>
          <pc:sldMk cId="243114129" sldId="2147375732"/>
        </pc:sldMkLst>
      </pc:sldChg>
      <pc:sldChg chg="new">
        <pc:chgData name="Julian Andres Santiago Villarreal Solano" userId="e6c70744-8bf1-4ad3-8aef-cbe8dbff69b1" providerId="ADAL" clId="{4752A16D-1A75-40EF-A763-C8C0964199F1}" dt="2024-11-26T21:26:06.305" v="2007" actId="680"/>
        <pc:sldMkLst>
          <pc:docMk/>
          <pc:sldMk cId="2049252818" sldId="2147375733"/>
        </pc:sldMkLst>
      </pc:sldChg>
      <pc:sldChg chg="new">
        <pc:chgData name="Julian Andres Santiago Villarreal Solano" userId="e6c70744-8bf1-4ad3-8aef-cbe8dbff69b1" providerId="ADAL" clId="{4752A16D-1A75-40EF-A763-C8C0964199F1}" dt="2024-11-26T21:26:06.377" v="2008" actId="680"/>
        <pc:sldMkLst>
          <pc:docMk/>
          <pc:sldMk cId="3448865187" sldId="2147375734"/>
        </pc:sldMkLst>
      </pc:sldChg>
      <pc:sldChg chg="new">
        <pc:chgData name="Julian Andres Santiago Villarreal Solano" userId="e6c70744-8bf1-4ad3-8aef-cbe8dbff69b1" providerId="ADAL" clId="{4752A16D-1A75-40EF-A763-C8C0964199F1}" dt="2024-11-26T21:26:06.468" v="2009" actId="680"/>
        <pc:sldMkLst>
          <pc:docMk/>
          <pc:sldMk cId="3737424853" sldId="2147375735"/>
        </pc:sldMkLst>
      </pc:sldChg>
      <pc:sldChg chg="new">
        <pc:chgData name="Julian Andres Santiago Villarreal Solano" userId="e6c70744-8bf1-4ad3-8aef-cbe8dbff69b1" providerId="ADAL" clId="{4752A16D-1A75-40EF-A763-C8C0964199F1}" dt="2024-11-26T21:26:06.552" v="2010" actId="680"/>
        <pc:sldMkLst>
          <pc:docMk/>
          <pc:sldMk cId="2960649407" sldId="2147375736"/>
        </pc:sldMkLst>
      </pc:sldChg>
      <pc:sldChg chg="new">
        <pc:chgData name="Julian Andres Santiago Villarreal Solano" userId="e6c70744-8bf1-4ad3-8aef-cbe8dbff69b1" providerId="ADAL" clId="{4752A16D-1A75-40EF-A763-C8C0964199F1}" dt="2024-11-26T21:26:06.639" v="2011" actId="680"/>
        <pc:sldMkLst>
          <pc:docMk/>
          <pc:sldMk cId="3321697007" sldId="2147375737"/>
        </pc:sldMkLst>
      </pc:sldChg>
      <pc:sldChg chg="new">
        <pc:chgData name="Julian Andres Santiago Villarreal Solano" userId="e6c70744-8bf1-4ad3-8aef-cbe8dbff69b1" providerId="ADAL" clId="{4752A16D-1A75-40EF-A763-C8C0964199F1}" dt="2024-11-26T21:26:06.713" v="2012" actId="680"/>
        <pc:sldMkLst>
          <pc:docMk/>
          <pc:sldMk cId="4094608095" sldId="2147375738"/>
        </pc:sldMkLst>
      </pc:sldChg>
      <pc:sldChg chg="new">
        <pc:chgData name="Julian Andres Santiago Villarreal Solano" userId="e6c70744-8bf1-4ad3-8aef-cbe8dbff69b1" providerId="ADAL" clId="{4752A16D-1A75-40EF-A763-C8C0964199F1}" dt="2024-11-26T21:26:06.805" v="2013" actId="680"/>
        <pc:sldMkLst>
          <pc:docMk/>
          <pc:sldMk cId="3274912679" sldId="2147375739"/>
        </pc:sldMkLst>
      </pc:sldChg>
      <pc:sldChg chg="new">
        <pc:chgData name="Julian Andres Santiago Villarreal Solano" userId="e6c70744-8bf1-4ad3-8aef-cbe8dbff69b1" providerId="ADAL" clId="{4752A16D-1A75-40EF-A763-C8C0964199F1}" dt="2024-11-26T21:26:06.898" v="2014" actId="680"/>
        <pc:sldMkLst>
          <pc:docMk/>
          <pc:sldMk cId="483871357" sldId="2147375740"/>
        </pc:sldMkLst>
      </pc:sldChg>
      <pc:sldChg chg="new">
        <pc:chgData name="Julian Andres Santiago Villarreal Solano" userId="e6c70744-8bf1-4ad3-8aef-cbe8dbff69b1" providerId="ADAL" clId="{4752A16D-1A75-40EF-A763-C8C0964199F1}" dt="2024-11-26T21:26:06.993" v="2015" actId="680"/>
        <pc:sldMkLst>
          <pc:docMk/>
          <pc:sldMk cId="1062401940" sldId="2147375741"/>
        </pc:sldMkLst>
      </pc:sldChg>
      <pc:sldChg chg="new">
        <pc:chgData name="Julian Andres Santiago Villarreal Solano" userId="e6c70744-8bf1-4ad3-8aef-cbe8dbff69b1" providerId="ADAL" clId="{4752A16D-1A75-40EF-A763-C8C0964199F1}" dt="2024-11-26T21:26:07.065" v="2016" actId="680"/>
        <pc:sldMkLst>
          <pc:docMk/>
          <pc:sldMk cId="835644595" sldId="2147375742"/>
        </pc:sldMkLst>
      </pc:sldChg>
      <pc:sldChg chg="new">
        <pc:chgData name="Julian Andres Santiago Villarreal Solano" userId="e6c70744-8bf1-4ad3-8aef-cbe8dbff69b1" providerId="ADAL" clId="{4752A16D-1A75-40EF-A763-C8C0964199F1}" dt="2024-11-26T21:26:07.136" v="2017" actId="680"/>
        <pc:sldMkLst>
          <pc:docMk/>
          <pc:sldMk cId="1374173821" sldId="2147375743"/>
        </pc:sldMkLst>
      </pc:sldChg>
      <pc:sldChg chg="new">
        <pc:chgData name="Julian Andres Santiago Villarreal Solano" userId="e6c70744-8bf1-4ad3-8aef-cbe8dbff69b1" providerId="ADAL" clId="{4752A16D-1A75-40EF-A763-C8C0964199F1}" dt="2024-11-26T21:26:07.211" v="2018" actId="680"/>
        <pc:sldMkLst>
          <pc:docMk/>
          <pc:sldMk cId="2880235720" sldId="2147375744"/>
        </pc:sldMkLst>
      </pc:sldChg>
      <pc:sldChg chg="new">
        <pc:chgData name="Julian Andres Santiago Villarreal Solano" userId="e6c70744-8bf1-4ad3-8aef-cbe8dbff69b1" providerId="ADAL" clId="{4752A16D-1A75-40EF-A763-C8C0964199F1}" dt="2024-11-26T21:26:07.289" v="2019" actId="680"/>
        <pc:sldMkLst>
          <pc:docMk/>
          <pc:sldMk cId="3192284413" sldId="2147375745"/>
        </pc:sldMkLst>
      </pc:sldChg>
      <pc:sldChg chg="new">
        <pc:chgData name="Julian Andres Santiago Villarreal Solano" userId="e6c70744-8bf1-4ad3-8aef-cbe8dbff69b1" providerId="ADAL" clId="{4752A16D-1A75-40EF-A763-C8C0964199F1}" dt="2024-11-26T21:26:07.364" v="2020" actId="680"/>
        <pc:sldMkLst>
          <pc:docMk/>
          <pc:sldMk cId="1631528173" sldId="2147375746"/>
        </pc:sldMkLst>
      </pc:sldChg>
      <pc:sldChg chg="new">
        <pc:chgData name="Julian Andres Santiago Villarreal Solano" userId="e6c70744-8bf1-4ad3-8aef-cbe8dbff69b1" providerId="ADAL" clId="{4752A16D-1A75-40EF-A763-C8C0964199F1}" dt="2024-11-26T21:26:07.444" v="2021" actId="680"/>
        <pc:sldMkLst>
          <pc:docMk/>
          <pc:sldMk cId="3955503327" sldId="2147375747"/>
        </pc:sldMkLst>
      </pc:sldChg>
      <pc:sldChg chg="new">
        <pc:chgData name="Julian Andres Santiago Villarreal Solano" userId="e6c70744-8bf1-4ad3-8aef-cbe8dbff69b1" providerId="ADAL" clId="{4752A16D-1A75-40EF-A763-C8C0964199F1}" dt="2024-11-26T21:26:07.516" v="2022" actId="680"/>
        <pc:sldMkLst>
          <pc:docMk/>
          <pc:sldMk cId="1061045617" sldId="2147375748"/>
        </pc:sldMkLst>
      </pc:sldChg>
      <pc:sldChg chg="new">
        <pc:chgData name="Julian Andres Santiago Villarreal Solano" userId="e6c70744-8bf1-4ad3-8aef-cbe8dbff69b1" providerId="ADAL" clId="{4752A16D-1A75-40EF-A763-C8C0964199F1}" dt="2024-11-26T21:26:07.589" v="2023" actId="680"/>
        <pc:sldMkLst>
          <pc:docMk/>
          <pc:sldMk cId="2442773039" sldId="2147375749"/>
        </pc:sldMkLst>
      </pc:sldChg>
      <pc:sldChg chg="new">
        <pc:chgData name="Julian Andres Santiago Villarreal Solano" userId="e6c70744-8bf1-4ad3-8aef-cbe8dbff69b1" providerId="ADAL" clId="{4752A16D-1A75-40EF-A763-C8C0964199F1}" dt="2024-11-26T21:26:07.664" v="2024" actId="680"/>
        <pc:sldMkLst>
          <pc:docMk/>
          <pc:sldMk cId="1892815122" sldId="2147375750"/>
        </pc:sldMkLst>
      </pc:sldChg>
      <pc:sldChg chg="new">
        <pc:chgData name="Julian Andres Santiago Villarreal Solano" userId="e6c70744-8bf1-4ad3-8aef-cbe8dbff69b1" providerId="ADAL" clId="{4752A16D-1A75-40EF-A763-C8C0964199F1}" dt="2024-11-26T21:26:07.734" v="2025" actId="680"/>
        <pc:sldMkLst>
          <pc:docMk/>
          <pc:sldMk cId="1085929912" sldId="2147375751"/>
        </pc:sldMkLst>
      </pc:sldChg>
      <pc:sldChg chg="new">
        <pc:chgData name="Julian Andres Santiago Villarreal Solano" userId="e6c70744-8bf1-4ad3-8aef-cbe8dbff69b1" providerId="ADAL" clId="{4752A16D-1A75-40EF-A763-C8C0964199F1}" dt="2024-11-26T21:26:07.809" v="2026" actId="680"/>
        <pc:sldMkLst>
          <pc:docMk/>
          <pc:sldMk cId="3299507223" sldId="2147375752"/>
        </pc:sldMkLst>
      </pc:sldChg>
      <pc:sldChg chg="new">
        <pc:chgData name="Julian Andres Santiago Villarreal Solano" userId="e6c70744-8bf1-4ad3-8aef-cbe8dbff69b1" providerId="ADAL" clId="{4752A16D-1A75-40EF-A763-C8C0964199F1}" dt="2024-11-26T21:26:07.882" v="2027" actId="680"/>
        <pc:sldMkLst>
          <pc:docMk/>
          <pc:sldMk cId="726629658" sldId="2147375753"/>
        </pc:sldMkLst>
      </pc:sldChg>
      <pc:sldChg chg="new">
        <pc:chgData name="Julian Andres Santiago Villarreal Solano" userId="e6c70744-8bf1-4ad3-8aef-cbe8dbff69b1" providerId="ADAL" clId="{4752A16D-1A75-40EF-A763-C8C0964199F1}" dt="2024-11-26T21:26:07.968" v="2028" actId="680"/>
        <pc:sldMkLst>
          <pc:docMk/>
          <pc:sldMk cId="1909029369" sldId="2147375754"/>
        </pc:sldMkLst>
      </pc:sldChg>
      <pc:sldChg chg="new">
        <pc:chgData name="Julian Andres Santiago Villarreal Solano" userId="e6c70744-8bf1-4ad3-8aef-cbe8dbff69b1" providerId="ADAL" clId="{4752A16D-1A75-40EF-A763-C8C0964199F1}" dt="2024-11-26T21:26:08.045" v="2029" actId="680"/>
        <pc:sldMkLst>
          <pc:docMk/>
          <pc:sldMk cId="145649183" sldId="2147375755"/>
        </pc:sldMkLst>
      </pc:sldChg>
      <pc:sldChg chg="new">
        <pc:chgData name="Julian Andres Santiago Villarreal Solano" userId="e6c70744-8bf1-4ad3-8aef-cbe8dbff69b1" providerId="ADAL" clId="{4752A16D-1A75-40EF-A763-C8C0964199F1}" dt="2024-11-26T21:26:08.126" v="2030" actId="680"/>
        <pc:sldMkLst>
          <pc:docMk/>
          <pc:sldMk cId="2731926611" sldId="2147375756"/>
        </pc:sldMkLst>
      </pc:sldChg>
      <pc:sldChg chg="new">
        <pc:chgData name="Julian Andres Santiago Villarreal Solano" userId="e6c70744-8bf1-4ad3-8aef-cbe8dbff69b1" providerId="ADAL" clId="{4752A16D-1A75-40EF-A763-C8C0964199F1}" dt="2024-11-26T21:26:08.200" v="2031" actId="680"/>
        <pc:sldMkLst>
          <pc:docMk/>
          <pc:sldMk cId="3045558731" sldId="2147375757"/>
        </pc:sldMkLst>
      </pc:sldChg>
      <pc:sldChg chg="new">
        <pc:chgData name="Julian Andres Santiago Villarreal Solano" userId="e6c70744-8bf1-4ad3-8aef-cbe8dbff69b1" providerId="ADAL" clId="{4752A16D-1A75-40EF-A763-C8C0964199F1}" dt="2024-11-26T21:26:08.278" v="2032" actId="680"/>
        <pc:sldMkLst>
          <pc:docMk/>
          <pc:sldMk cId="3753934541" sldId="2147375758"/>
        </pc:sldMkLst>
      </pc:sldChg>
      <pc:sldChg chg="new">
        <pc:chgData name="Julian Andres Santiago Villarreal Solano" userId="e6c70744-8bf1-4ad3-8aef-cbe8dbff69b1" providerId="ADAL" clId="{4752A16D-1A75-40EF-A763-C8C0964199F1}" dt="2024-11-26T21:26:08.354" v="2033" actId="680"/>
        <pc:sldMkLst>
          <pc:docMk/>
          <pc:sldMk cId="2783911340" sldId="2147375759"/>
        </pc:sldMkLst>
      </pc:sldChg>
      <pc:sldChg chg="new">
        <pc:chgData name="Julian Andres Santiago Villarreal Solano" userId="e6c70744-8bf1-4ad3-8aef-cbe8dbff69b1" providerId="ADAL" clId="{4752A16D-1A75-40EF-A763-C8C0964199F1}" dt="2024-11-26T21:26:08.430" v="2034" actId="680"/>
        <pc:sldMkLst>
          <pc:docMk/>
          <pc:sldMk cId="2935122897" sldId="2147375760"/>
        </pc:sldMkLst>
      </pc:sldChg>
      <pc:sldChg chg="new">
        <pc:chgData name="Julian Andres Santiago Villarreal Solano" userId="e6c70744-8bf1-4ad3-8aef-cbe8dbff69b1" providerId="ADAL" clId="{4752A16D-1A75-40EF-A763-C8C0964199F1}" dt="2024-11-26T21:26:08.506" v="2035" actId="680"/>
        <pc:sldMkLst>
          <pc:docMk/>
          <pc:sldMk cId="492271146" sldId="2147375761"/>
        </pc:sldMkLst>
      </pc:sldChg>
      <pc:sldChg chg="new">
        <pc:chgData name="Julian Andres Santiago Villarreal Solano" userId="e6c70744-8bf1-4ad3-8aef-cbe8dbff69b1" providerId="ADAL" clId="{4752A16D-1A75-40EF-A763-C8C0964199F1}" dt="2024-11-26T21:26:08.585" v="2036" actId="680"/>
        <pc:sldMkLst>
          <pc:docMk/>
          <pc:sldMk cId="2428511711" sldId="2147375762"/>
        </pc:sldMkLst>
      </pc:sldChg>
      <pc:sldChg chg="new">
        <pc:chgData name="Julian Andres Santiago Villarreal Solano" userId="e6c70744-8bf1-4ad3-8aef-cbe8dbff69b1" providerId="ADAL" clId="{4752A16D-1A75-40EF-A763-C8C0964199F1}" dt="2024-11-26T21:26:08.670" v="2037" actId="680"/>
        <pc:sldMkLst>
          <pc:docMk/>
          <pc:sldMk cId="1433670707" sldId="2147375763"/>
        </pc:sldMkLst>
      </pc:sldChg>
      <pc:sldChg chg="new">
        <pc:chgData name="Julian Andres Santiago Villarreal Solano" userId="e6c70744-8bf1-4ad3-8aef-cbe8dbff69b1" providerId="ADAL" clId="{4752A16D-1A75-40EF-A763-C8C0964199F1}" dt="2024-11-26T21:26:08.747" v="2038" actId="680"/>
        <pc:sldMkLst>
          <pc:docMk/>
          <pc:sldMk cId="818237735" sldId="2147375764"/>
        </pc:sldMkLst>
      </pc:sldChg>
      <pc:sldChg chg="new">
        <pc:chgData name="Julian Andres Santiago Villarreal Solano" userId="e6c70744-8bf1-4ad3-8aef-cbe8dbff69b1" providerId="ADAL" clId="{4752A16D-1A75-40EF-A763-C8C0964199F1}" dt="2024-11-26T21:26:08.830" v="2039" actId="680"/>
        <pc:sldMkLst>
          <pc:docMk/>
          <pc:sldMk cId="225468941" sldId="2147375765"/>
        </pc:sldMkLst>
      </pc:sldChg>
      <pc:sldChg chg="new">
        <pc:chgData name="Julian Andres Santiago Villarreal Solano" userId="e6c70744-8bf1-4ad3-8aef-cbe8dbff69b1" providerId="ADAL" clId="{4752A16D-1A75-40EF-A763-C8C0964199F1}" dt="2024-11-26T21:26:08.909" v="2040" actId="680"/>
        <pc:sldMkLst>
          <pc:docMk/>
          <pc:sldMk cId="376101887" sldId="2147375766"/>
        </pc:sldMkLst>
      </pc:sldChg>
      <pc:sldChg chg="new">
        <pc:chgData name="Julian Andres Santiago Villarreal Solano" userId="e6c70744-8bf1-4ad3-8aef-cbe8dbff69b1" providerId="ADAL" clId="{4752A16D-1A75-40EF-A763-C8C0964199F1}" dt="2024-11-26T21:26:08.988" v="2041" actId="680"/>
        <pc:sldMkLst>
          <pc:docMk/>
          <pc:sldMk cId="2829983004" sldId="2147375767"/>
        </pc:sldMkLst>
      </pc:sldChg>
      <pc:sldChg chg="new">
        <pc:chgData name="Julian Andres Santiago Villarreal Solano" userId="e6c70744-8bf1-4ad3-8aef-cbe8dbff69b1" providerId="ADAL" clId="{4752A16D-1A75-40EF-A763-C8C0964199F1}" dt="2024-11-26T21:26:09.067" v="2042" actId="680"/>
        <pc:sldMkLst>
          <pc:docMk/>
          <pc:sldMk cId="2560914089" sldId="2147375768"/>
        </pc:sldMkLst>
      </pc:sldChg>
      <pc:sldChg chg="new">
        <pc:chgData name="Julian Andres Santiago Villarreal Solano" userId="e6c70744-8bf1-4ad3-8aef-cbe8dbff69b1" providerId="ADAL" clId="{4752A16D-1A75-40EF-A763-C8C0964199F1}" dt="2024-11-26T21:26:09.149" v="2043" actId="680"/>
        <pc:sldMkLst>
          <pc:docMk/>
          <pc:sldMk cId="3631091173" sldId="2147375769"/>
        </pc:sldMkLst>
      </pc:sldChg>
      <pc:sldChg chg="new">
        <pc:chgData name="Julian Andres Santiago Villarreal Solano" userId="e6c70744-8bf1-4ad3-8aef-cbe8dbff69b1" providerId="ADAL" clId="{4752A16D-1A75-40EF-A763-C8C0964199F1}" dt="2024-11-26T21:26:09.229" v="2044" actId="680"/>
        <pc:sldMkLst>
          <pc:docMk/>
          <pc:sldMk cId="921197489" sldId="2147375770"/>
        </pc:sldMkLst>
      </pc:sldChg>
      <pc:sldChg chg="new">
        <pc:chgData name="Julian Andres Santiago Villarreal Solano" userId="e6c70744-8bf1-4ad3-8aef-cbe8dbff69b1" providerId="ADAL" clId="{4752A16D-1A75-40EF-A763-C8C0964199F1}" dt="2024-11-26T21:26:09.314" v="2045" actId="680"/>
        <pc:sldMkLst>
          <pc:docMk/>
          <pc:sldMk cId="2267326862" sldId="2147375771"/>
        </pc:sldMkLst>
      </pc:sldChg>
      <pc:sldChg chg="new">
        <pc:chgData name="Julian Andres Santiago Villarreal Solano" userId="e6c70744-8bf1-4ad3-8aef-cbe8dbff69b1" providerId="ADAL" clId="{4752A16D-1A75-40EF-A763-C8C0964199F1}" dt="2024-11-26T21:26:09.395" v="2046" actId="680"/>
        <pc:sldMkLst>
          <pc:docMk/>
          <pc:sldMk cId="4032870914" sldId="2147375772"/>
        </pc:sldMkLst>
      </pc:sldChg>
      <pc:sldChg chg="new">
        <pc:chgData name="Julian Andres Santiago Villarreal Solano" userId="e6c70744-8bf1-4ad3-8aef-cbe8dbff69b1" providerId="ADAL" clId="{4752A16D-1A75-40EF-A763-C8C0964199F1}" dt="2024-11-26T21:26:09.472" v="2047" actId="680"/>
        <pc:sldMkLst>
          <pc:docMk/>
          <pc:sldMk cId="827987794" sldId="2147375773"/>
        </pc:sldMkLst>
      </pc:sldChg>
      <pc:sldChg chg="new">
        <pc:chgData name="Julian Andres Santiago Villarreal Solano" userId="e6c70744-8bf1-4ad3-8aef-cbe8dbff69b1" providerId="ADAL" clId="{4752A16D-1A75-40EF-A763-C8C0964199F1}" dt="2024-11-26T21:26:09.553" v="2048" actId="680"/>
        <pc:sldMkLst>
          <pc:docMk/>
          <pc:sldMk cId="3839662575" sldId="2147375774"/>
        </pc:sldMkLst>
      </pc:sldChg>
      <pc:sldChg chg="new">
        <pc:chgData name="Julian Andres Santiago Villarreal Solano" userId="e6c70744-8bf1-4ad3-8aef-cbe8dbff69b1" providerId="ADAL" clId="{4752A16D-1A75-40EF-A763-C8C0964199F1}" dt="2024-11-26T21:26:09.634" v="2049" actId="680"/>
        <pc:sldMkLst>
          <pc:docMk/>
          <pc:sldMk cId="645749243" sldId="2147375775"/>
        </pc:sldMkLst>
      </pc:sldChg>
      <pc:sldChg chg="new">
        <pc:chgData name="Julian Andres Santiago Villarreal Solano" userId="e6c70744-8bf1-4ad3-8aef-cbe8dbff69b1" providerId="ADAL" clId="{4752A16D-1A75-40EF-A763-C8C0964199F1}" dt="2024-11-26T21:26:09.714" v="2050" actId="680"/>
        <pc:sldMkLst>
          <pc:docMk/>
          <pc:sldMk cId="3853443461" sldId="2147375776"/>
        </pc:sldMkLst>
      </pc:sldChg>
      <pc:sldChg chg="new">
        <pc:chgData name="Julian Andres Santiago Villarreal Solano" userId="e6c70744-8bf1-4ad3-8aef-cbe8dbff69b1" providerId="ADAL" clId="{4752A16D-1A75-40EF-A763-C8C0964199F1}" dt="2024-11-26T21:26:09.801" v="2051" actId="680"/>
        <pc:sldMkLst>
          <pc:docMk/>
          <pc:sldMk cId="3244095488" sldId="2147375777"/>
        </pc:sldMkLst>
      </pc:sldChg>
      <pc:sldChg chg="new">
        <pc:chgData name="Julian Andres Santiago Villarreal Solano" userId="e6c70744-8bf1-4ad3-8aef-cbe8dbff69b1" providerId="ADAL" clId="{4752A16D-1A75-40EF-A763-C8C0964199F1}" dt="2024-11-26T21:26:09.884" v="2052" actId="680"/>
        <pc:sldMkLst>
          <pc:docMk/>
          <pc:sldMk cId="3497570568" sldId="2147375778"/>
        </pc:sldMkLst>
      </pc:sldChg>
      <pc:sldChg chg="new">
        <pc:chgData name="Julian Andres Santiago Villarreal Solano" userId="e6c70744-8bf1-4ad3-8aef-cbe8dbff69b1" providerId="ADAL" clId="{4752A16D-1A75-40EF-A763-C8C0964199F1}" dt="2024-11-26T21:26:09.965" v="2053" actId="680"/>
        <pc:sldMkLst>
          <pc:docMk/>
          <pc:sldMk cId="843175682" sldId="2147375779"/>
        </pc:sldMkLst>
      </pc:sldChg>
      <pc:sldChg chg="new">
        <pc:chgData name="Julian Andres Santiago Villarreal Solano" userId="e6c70744-8bf1-4ad3-8aef-cbe8dbff69b1" providerId="ADAL" clId="{4752A16D-1A75-40EF-A763-C8C0964199F1}" dt="2024-11-26T21:26:10.042" v="2054" actId="680"/>
        <pc:sldMkLst>
          <pc:docMk/>
          <pc:sldMk cId="4215121348" sldId="2147375780"/>
        </pc:sldMkLst>
      </pc:sldChg>
      <pc:sldChg chg="new">
        <pc:chgData name="Julian Andres Santiago Villarreal Solano" userId="e6c70744-8bf1-4ad3-8aef-cbe8dbff69b1" providerId="ADAL" clId="{4752A16D-1A75-40EF-A763-C8C0964199F1}" dt="2024-11-26T21:26:10.122" v="2055" actId="680"/>
        <pc:sldMkLst>
          <pc:docMk/>
          <pc:sldMk cId="1581163734" sldId="2147375781"/>
        </pc:sldMkLst>
      </pc:sldChg>
      <pc:sldChg chg="new">
        <pc:chgData name="Julian Andres Santiago Villarreal Solano" userId="e6c70744-8bf1-4ad3-8aef-cbe8dbff69b1" providerId="ADAL" clId="{4752A16D-1A75-40EF-A763-C8C0964199F1}" dt="2024-11-26T21:26:10.210" v="2056" actId="680"/>
        <pc:sldMkLst>
          <pc:docMk/>
          <pc:sldMk cId="1518700569" sldId="2147375782"/>
        </pc:sldMkLst>
      </pc:sldChg>
      <pc:sldChg chg="new">
        <pc:chgData name="Julian Andres Santiago Villarreal Solano" userId="e6c70744-8bf1-4ad3-8aef-cbe8dbff69b1" providerId="ADAL" clId="{4752A16D-1A75-40EF-A763-C8C0964199F1}" dt="2024-11-26T21:26:10.296" v="2057" actId="680"/>
        <pc:sldMkLst>
          <pc:docMk/>
          <pc:sldMk cId="674700737" sldId="2147375783"/>
        </pc:sldMkLst>
      </pc:sldChg>
      <pc:sldChg chg="new">
        <pc:chgData name="Julian Andres Santiago Villarreal Solano" userId="e6c70744-8bf1-4ad3-8aef-cbe8dbff69b1" providerId="ADAL" clId="{4752A16D-1A75-40EF-A763-C8C0964199F1}" dt="2024-11-26T21:26:10.381" v="2058" actId="680"/>
        <pc:sldMkLst>
          <pc:docMk/>
          <pc:sldMk cId="4213318669" sldId="2147375784"/>
        </pc:sldMkLst>
      </pc:sldChg>
      <pc:sldChg chg="new">
        <pc:chgData name="Julian Andres Santiago Villarreal Solano" userId="e6c70744-8bf1-4ad3-8aef-cbe8dbff69b1" providerId="ADAL" clId="{4752A16D-1A75-40EF-A763-C8C0964199F1}" dt="2024-11-26T21:26:10.462" v="2059" actId="680"/>
        <pc:sldMkLst>
          <pc:docMk/>
          <pc:sldMk cId="3048861104" sldId="2147375785"/>
        </pc:sldMkLst>
      </pc:sldChg>
      <pc:sldChg chg="new">
        <pc:chgData name="Julian Andres Santiago Villarreal Solano" userId="e6c70744-8bf1-4ad3-8aef-cbe8dbff69b1" providerId="ADAL" clId="{4752A16D-1A75-40EF-A763-C8C0964199F1}" dt="2024-11-26T21:26:10.542" v="2060" actId="680"/>
        <pc:sldMkLst>
          <pc:docMk/>
          <pc:sldMk cId="852737327" sldId="2147375786"/>
        </pc:sldMkLst>
      </pc:sldChg>
      <pc:sldChg chg="new">
        <pc:chgData name="Julian Andres Santiago Villarreal Solano" userId="e6c70744-8bf1-4ad3-8aef-cbe8dbff69b1" providerId="ADAL" clId="{4752A16D-1A75-40EF-A763-C8C0964199F1}" dt="2024-11-26T21:26:10.624" v="2061" actId="680"/>
        <pc:sldMkLst>
          <pc:docMk/>
          <pc:sldMk cId="617686172" sldId="2147375787"/>
        </pc:sldMkLst>
      </pc:sldChg>
      <pc:sldChg chg="new">
        <pc:chgData name="Julian Andres Santiago Villarreal Solano" userId="e6c70744-8bf1-4ad3-8aef-cbe8dbff69b1" providerId="ADAL" clId="{4752A16D-1A75-40EF-A763-C8C0964199F1}" dt="2024-11-26T21:26:10.707" v="2062" actId="680"/>
        <pc:sldMkLst>
          <pc:docMk/>
          <pc:sldMk cId="1806688142" sldId="2147375788"/>
        </pc:sldMkLst>
      </pc:sldChg>
      <pc:sldChg chg="new">
        <pc:chgData name="Julian Andres Santiago Villarreal Solano" userId="e6c70744-8bf1-4ad3-8aef-cbe8dbff69b1" providerId="ADAL" clId="{4752A16D-1A75-40EF-A763-C8C0964199F1}" dt="2024-11-26T21:26:10.798" v="2063" actId="680"/>
        <pc:sldMkLst>
          <pc:docMk/>
          <pc:sldMk cId="87778068" sldId="2147375789"/>
        </pc:sldMkLst>
      </pc:sldChg>
      <pc:sldChg chg="new">
        <pc:chgData name="Julian Andres Santiago Villarreal Solano" userId="e6c70744-8bf1-4ad3-8aef-cbe8dbff69b1" providerId="ADAL" clId="{4752A16D-1A75-40EF-A763-C8C0964199F1}" dt="2024-11-26T21:26:10.884" v="2064" actId="680"/>
        <pc:sldMkLst>
          <pc:docMk/>
          <pc:sldMk cId="1372550974" sldId="2147375790"/>
        </pc:sldMkLst>
      </pc:sldChg>
      <pc:sldChg chg="new">
        <pc:chgData name="Julian Andres Santiago Villarreal Solano" userId="e6c70744-8bf1-4ad3-8aef-cbe8dbff69b1" providerId="ADAL" clId="{4752A16D-1A75-40EF-A763-C8C0964199F1}" dt="2024-11-26T21:26:10.977" v="2065" actId="680"/>
        <pc:sldMkLst>
          <pc:docMk/>
          <pc:sldMk cId="2023334993" sldId="2147375791"/>
        </pc:sldMkLst>
      </pc:sldChg>
      <pc:sldChg chg="new">
        <pc:chgData name="Julian Andres Santiago Villarreal Solano" userId="e6c70744-8bf1-4ad3-8aef-cbe8dbff69b1" providerId="ADAL" clId="{4752A16D-1A75-40EF-A763-C8C0964199F1}" dt="2024-11-26T21:26:11.072" v="2066" actId="680"/>
        <pc:sldMkLst>
          <pc:docMk/>
          <pc:sldMk cId="1847363397" sldId="2147375792"/>
        </pc:sldMkLst>
      </pc:sldChg>
      <pc:sldChg chg="new">
        <pc:chgData name="Julian Andres Santiago Villarreal Solano" userId="e6c70744-8bf1-4ad3-8aef-cbe8dbff69b1" providerId="ADAL" clId="{4752A16D-1A75-40EF-A763-C8C0964199F1}" dt="2024-11-26T21:26:11.163" v="2067" actId="680"/>
        <pc:sldMkLst>
          <pc:docMk/>
          <pc:sldMk cId="2761647736" sldId="2147375793"/>
        </pc:sldMkLst>
      </pc:sldChg>
      <pc:sldChg chg="new">
        <pc:chgData name="Julian Andres Santiago Villarreal Solano" userId="e6c70744-8bf1-4ad3-8aef-cbe8dbff69b1" providerId="ADAL" clId="{4752A16D-1A75-40EF-A763-C8C0964199F1}" dt="2024-11-26T21:26:11.255" v="2068" actId="680"/>
        <pc:sldMkLst>
          <pc:docMk/>
          <pc:sldMk cId="1710920137" sldId="2147375794"/>
        </pc:sldMkLst>
      </pc:sldChg>
      <pc:sldChg chg="new">
        <pc:chgData name="Julian Andres Santiago Villarreal Solano" userId="e6c70744-8bf1-4ad3-8aef-cbe8dbff69b1" providerId="ADAL" clId="{4752A16D-1A75-40EF-A763-C8C0964199F1}" dt="2024-11-26T21:26:11.358" v="2069" actId="680"/>
        <pc:sldMkLst>
          <pc:docMk/>
          <pc:sldMk cId="3139055195" sldId="2147375795"/>
        </pc:sldMkLst>
      </pc:sldChg>
      <pc:sldChg chg="new">
        <pc:chgData name="Julian Andres Santiago Villarreal Solano" userId="e6c70744-8bf1-4ad3-8aef-cbe8dbff69b1" providerId="ADAL" clId="{4752A16D-1A75-40EF-A763-C8C0964199F1}" dt="2024-11-26T21:26:11.453" v="2070" actId="680"/>
        <pc:sldMkLst>
          <pc:docMk/>
          <pc:sldMk cId="3125792338" sldId="2147375796"/>
        </pc:sldMkLst>
      </pc:sldChg>
      <pc:sldChg chg="new">
        <pc:chgData name="Julian Andres Santiago Villarreal Solano" userId="e6c70744-8bf1-4ad3-8aef-cbe8dbff69b1" providerId="ADAL" clId="{4752A16D-1A75-40EF-A763-C8C0964199F1}" dt="2024-11-26T21:26:11.546" v="2071" actId="680"/>
        <pc:sldMkLst>
          <pc:docMk/>
          <pc:sldMk cId="3075364894" sldId="2147375797"/>
        </pc:sldMkLst>
      </pc:sldChg>
      <pc:sldChg chg="new">
        <pc:chgData name="Julian Andres Santiago Villarreal Solano" userId="e6c70744-8bf1-4ad3-8aef-cbe8dbff69b1" providerId="ADAL" clId="{4752A16D-1A75-40EF-A763-C8C0964199F1}" dt="2024-11-26T21:26:11.640" v="2072" actId="680"/>
        <pc:sldMkLst>
          <pc:docMk/>
          <pc:sldMk cId="2554046865" sldId="2147375798"/>
        </pc:sldMkLst>
      </pc:sldChg>
      <pc:sldChg chg="new">
        <pc:chgData name="Julian Andres Santiago Villarreal Solano" userId="e6c70744-8bf1-4ad3-8aef-cbe8dbff69b1" providerId="ADAL" clId="{4752A16D-1A75-40EF-A763-C8C0964199F1}" dt="2024-11-26T21:26:11.749" v="2073" actId="680"/>
        <pc:sldMkLst>
          <pc:docMk/>
          <pc:sldMk cId="1636156329" sldId="2147375799"/>
        </pc:sldMkLst>
      </pc:sldChg>
      <pc:sldChg chg="new">
        <pc:chgData name="Julian Andres Santiago Villarreal Solano" userId="e6c70744-8bf1-4ad3-8aef-cbe8dbff69b1" providerId="ADAL" clId="{4752A16D-1A75-40EF-A763-C8C0964199F1}" dt="2024-11-26T21:26:11.860" v="2074" actId="680"/>
        <pc:sldMkLst>
          <pc:docMk/>
          <pc:sldMk cId="2902318779" sldId="2147375800"/>
        </pc:sldMkLst>
      </pc:sldChg>
      <pc:sldChg chg="new">
        <pc:chgData name="Julian Andres Santiago Villarreal Solano" userId="e6c70744-8bf1-4ad3-8aef-cbe8dbff69b1" providerId="ADAL" clId="{4752A16D-1A75-40EF-A763-C8C0964199F1}" dt="2024-11-26T21:26:11.971" v="2075" actId="680"/>
        <pc:sldMkLst>
          <pc:docMk/>
          <pc:sldMk cId="2432251977" sldId="2147375801"/>
        </pc:sldMkLst>
      </pc:sldChg>
      <pc:sldChg chg="new">
        <pc:chgData name="Julian Andres Santiago Villarreal Solano" userId="e6c70744-8bf1-4ad3-8aef-cbe8dbff69b1" providerId="ADAL" clId="{4752A16D-1A75-40EF-A763-C8C0964199F1}" dt="2024-11-26T21:26:12.073" v="2076" actId="680"/>
        <pc:sldMkLst>
          <pc:docMk/>
          <pc:sldMk cId="3586992542" sldId="2147375802"/>
        </pc:sldMkLst>
      </pc:sldChg>
      <pc:sldChg chg="new">
        <pc:chgData name="Julian Andres Santiago Villarreal Solano" userId="e6c70744-8bf1-4ad3-8aef-cbe8dbff69b1" providerId="ADAL" clId="{4752A16D-1A75-40EF-A763-C8C0964199F1}" dt="2024-11-26T21:26:12.169" v="2077" actId="680"/>
        <pc:sldMkLst>
          <pc:docMk/>
          <pc:sldMk cId="1580631638" sldId="2147375803"/>
        </pc:sldMkLst>
      </pc:sldChg>
      <pc:sldChg chg="new">
        <pc:chgData name="Julian Andres Santiago Villarreal Solano" userId="e6c70744-8bf1-4ad3-8aef-cbe8dbff69b1" providerId="ADAL" clId="{4752A16D-1A75-40EF-A763-C8C0964199F1}" dt="2024-11-26T21:26:12.264" v="2078" actId="680"/>
        <pc:sldMkLst>
          <pc:docMk/>
          <pc:sldMk cId="2643963707" sldId="2147375804"/>
        </pc:sldMkLst>
      </pc:sldChg>
      <pc:sldChg chg="new">
        <pc:chgData name="Julian Andres Santiago Villarreal Solano" userId="e6c70744-8bf1-4ad3-8aef-cbe8dbff69b1" providerId="ADAL" clId="{4752A16D-1A75-40EF-A763-C8C0964199F1}" dt="2024-11-26T21:26:12.361" v="2079" actId="680"/>
        <pc:sldMkLst>
          <pc:docMk/>
          <pc:sldMk cId="3798061215" sldId="2147375805"/>
        </pc:sldMkLst>
      </pc:sldChg>
      <pc:sldChg chg="new">
        <pc:chgData name="Julian Andres Santiago Villarreal Solano" userId="e6c70744-8bf1-4ad3-8aef-cbe8dbff69b1" providerId="ADAL" clId="{4752A16D-1A75-40EF-A763-C8C0964199F1}" dt="2024-11-26T21:26:12.456" v="2080" actId="680"/>
        <pc:sldMkLst>
          <pc:docMk/>
          <pc:sldMk cId="3398120761" sldId="2147375806"/>
        </pc:sldMkLst>
      </pc:sldChg>
      <pc:sldChg chg="new">
        <pc:chgData name="Julian Andres Santiago Villarreal Solano" userId="e6c70744-8bf1-4ad3-8aef-cbe8dbff69b1" providerId="ADAL" clId="{4752A16D-1A75-40EF-A763-C8C0964199F1}" dt="2024-11-26T21:26:12.562" v="2081" actId="680"/>
        <pc:sldMkLst>
          <pc:docMk/>
          <pc:sldMk cId="646717830" sldId="2147375807"/>
        </pc:sldMkLst>
      </pc:sldChg>
      <pc:sldChg chg="new">
        <pc:chgData name="Julian Andres Santiago Villarreal Solano" userId="e6c70744-8bf1-4ad3-8aef-cbe8dbff69b1" providerId="ADAL" clId="{4752A16D-1A75-40EF-A763-C8C0964199F1}" dt="2024-11-26T21:26:12.670" v="2082" actId="680"/>
        <pc:sldMkLst>
          <pc:docMk/>
          <pc:sldMk cId="3661775181" sldId="2147375808"/>
        </pc:sldMkLst>
      </pc:sldChg>
      <pc:sldChg chg="new">
        <pc:chgData name="Julian Andres Santiago Villarreal Solano" userId="e6c70744-8bf1-4ad3-8aef-cbe8dbff69b1" providerId="ADAL" clId="{4752A16D-1A75-40EF-A763-C8C0964199F1}" dt="2024-11-26T21:26:12.771" v="2083" actId="680"/>
        <pc:sldMkLst>
          <pc:docMk/>
          <pc:sldMk cId="1172849043" sldId="2147375809"/>
        </pc:sldMkLst>
      </pc:sldChg>
      <pc:sldChg chg="new">
        <pc:chgData name="Julian Andres Santiago Villarreal Solano" userId="e6c70744-8bf1-4ad3-8aef-cbe8dbff69b1" providerId="ADAL" clId="{4752A16D-1A75-40EF-A763-C8C0964199F1}" dt="2024-11-26T21:26:12.870" v="2084" actId="680"/>
        <pc:sldMkLst>
          <pc:docMk/>
          <pc:sldMk cId="1107839819" sldId="2147375810"/>
        </pc:sldMkLst>
      </pc:sldChg>
      <pc:sldChg chg="new">
        <pc:chgData name="Julian Andres Santiago Villarreal Solano" userId="e6c70744-8bf1-4ad3-8aef-cbe8dbff69b1" providerId="ADAL" clId="{4752A16D-1A75-40EF-A763-C8C0964199F1}" dt="2024-11-26T21:26:12.968" v="2085" actId="680"/>
        <pc:sldMkLst>
          <pc:docMk/>
          <pc:sldMk cId="1978124362" sldId="2147375811"/>
        </pc:sldMkLst>
      </pc:sldChg>
      <pc:sldChg chg="new">
        <pc:chgData name="Julian Andres Santiago Villarreal Solano" userId="e6c70744-8bf1-4ad3-8aef-cbe8dbff69b1" providerId="ADAL" clId="{4752A16D-1A75-40EF-A763-C8C0964199F1}" dt="2024-11-26T21:26:13.068" v="2086" actId="680"/>
        <pc:sldMkLst>
          <pc:docMk/>
          <pc:sldMk cId="29306805" sldId="2147375812"/>
        </pc:sldMkLst>
      </pc:sldChg>
      <pc:sldChg chg="new">
        <pc:chgData name="Julian Andres Santiago Villarreal Solano" userId="e6c70744-8bf1-4ad3-8aef-cbe8dbff69b1" providerId="ADAL" clId="{4752A16D-1A75-40EF-A763-C8C0964199F1}" dt="2024-11-26T21:26:13.170" v="2087" actId="680"/>
        <pc:sldMkLst>
          <pc:docMk/>
          <pc:sldMk cId="3861174144" sldId="2147375813"/>
        </pc:sldMkLst>
      </pc:sldChg>
      <pc:sldChg chg="new">
        <pc:chgData name="Julian Andres Santiago Villarreal Solano" userId="e6c70744-8bf1-4ad3-8aef-cbe8dbff69b1" providerId="ADAL" clId="{4752A16D-1A75-40EF-A763-C8C0964199F1}" dt="2024-11-26T21:26:13.270" v="2088" actId="680"/>
        <pc:sldMkLst>
          <pc:docMk/>
          <pc:sldMk cId="1426881470" sldId="2147375814"/>
        </pc:sldMkLst>
      </pc:sldChg>
      <pc:sldChg chg="new">
        <pc:chgData name="Julian Andres Santiago Villarreal Solano" userId="e6c70744-8bf1-4ad3-8aef-cbe8dbff69b1" providerId="ADAL" clId="{4752A16D-1A75-40EF-A763-C8C0964199F1}" dt="2024-11-26T21:26:13.375" v="2089" actId="680"/>
        <pc:sldMkLst>
          <pc:docMk/>
          <pc:sldMk cId="3262543495" sldId="2147375815"/>
        </pc:sldMkLst>
      </pc:sldChg>
      <pc:sldChg chg="new">
        <pc:chgData name="Julian Andres Santiago Villarreal Solano" userId="e6c70744-8bf1-4ad3-8aef-cbe8dbff69b1" providerId="ADAL" clId="{4752A16D-1A75-40EF-A763-C8C0964199F1}" dt="2024-11-26T21:26:13.486" v="2090" actId="680"/>
        <pc:sldMkLst>
          <pc:docMk/>
          <pc:sldMk cId="3468056182" sldId="2147375816"/>
        </pc:sldMkLst>
      </pc:sldChg>
      <pc:sldChg chg="new">
        <pc:chgData name="Julian Andres Santiago Villarreal Solano" userId="e6c70744-8bf1-4ad3-8aef-cbe8dbff69b1" providerId="ADAL" clId="{4752A16D-1A75-40EF-A763-C8C0964199F1}" dt="2024-11-26T21:26:13.591" v="2091" actId="680"/>
        <pc:sldMkLst>
          <pc:docMk/>
          <pc:sldMk cId="707621518" sldId="2147375817"/>
        </pc:sldMkLst>
      </pc:sldChg>
      <pc:sldChg chg="new">
        <pc:chgData name="Julian Andres Santiago Villarreal Solano" userId="e6c70744-8bf1-4ad3-8aef-cbe8dbff69b1" providerId="ADAL" clId="{4752A16D-1A75-40EF-A763-C8C0964199F1}" dt="2024-11-26T21:26:13.694" v="2092" actId="680"/>
        <pc:sldMkLst>
          <pc:docMk/>
          <pc:sldMk cId="4139947587" sldId="2147375818"/>
        </pc:sldMkLst>
      </pc:sldChg>
      <pc:sldChg chg="new">
        <pc:chgData name="Julian Andres Santiago Villarreal Solano" userId="e6c70744-8bf1-4ad3-8aef-cbe8dbff69b1" providerId="ADAL" clId="{4752A16D-1A75-40EF-A763-C8C0964199F1}" dt="2024-11-26T21:26:13.801" v="2093" actId="680"/>
        <pc:sldMkLst>
          <pc:docMk/>
          <pc:sldMk cId="795205519" sldId="2147375819"/>
        </pc:sldMkLst>
      </pc:sldChg>
      <pc:sldChg chg="new">
        <pc:chgData name="Julian Andres Santiago Villarreal Solano" userId="e6c70744-8bf1-4ad3-8aef-cbe8dbff69b1" providerId="ADAL" clId="{4752A16D-1A75-40EF-A763-C8C0964199F1}" dt="2024-11-26T21:26:13.908" v="2094" actId="680"/>
        <pc:sldMkLst>
          <pc:docMk/>
          <pc:sldMk cId="3595107293" sldId="2147375820"/>
        </pc:sldMkLst>
      </pc:sldChg>
      <pc:sldChg chg="new">
        <pc:chgData name="Julian Andres Santiago Villarreal Solano" userId="e6c70744-8bf1-4ad3-8aef-cbe8dbff69b1" providerId="ADAL" clId="{4752A16D-1A75-40EF-A763-C8C0964199F1}" dt="2024-11-26T21:26:14.020" v="2095" actId="680"/>
        <pc:sldMkLst>
          <pc:docMk/>
          <pc:sldMk cId="2939903711" sldId="2147375821"/>
        </pc:sldMkLst>
      </pc:sldChg>
      <pc:sldChg chg="new">
        <pc:chgData name="Julian Andres Santiago Villarreal Solano" userId="e6c70744-8bf1-4ad3-8aef-cbe8dbff69b1" providerId="ADAL" clId="{4752A16D-1A75-40EF-A763-C8C0964199F1}" dt="2024-11-26T21:26:14.136" v="2096" actId="680"/>
        <pc:sldMkLst>
          <pc:docMk/>
          <pc:sldMk cId="3322033696" sldId="2147375822"/>
        </pc:sldMkLst>
      </pc:sldChg>
      <pc:sldChg chg="new">
        <pc:chgData name="Julian Andres Santiago Villarreal Solano" userId="e6c70744-8bf1-4ad3-8aef-cbe8dbff69b1" providerId="ADAL" clId="{4752A16D-1A75-40EF-A763-C8C0964199F1}" dt="2024-11-26T21:26:14.238" v="2097" actId="680"/>
        <pc:sldMkLst>
          <pc:docMk/>
          <pc:sldMk cId="1178027038" sldId="2147375823"/>
        </pc:sldMkLst>
      </pc:sldChg>
      <pc:sldChg chg="new">
        <pc:chgData name="Julian Andres Santiago Villarreal Solano" userId="e6c70744-8bf1-4ad3-8aef-cbe8dbff69b1" providerId="ADAL" clId="{4752A16D-1A75-40EF-A763-C8C0964199F1}" dt="2024-11-26T21:26:14.342" v="2098" actId="680"/>
        <pc:sldMkLst>
          <pc:docMk/>
          <pc:sldMk cId="902854617" sldId="2147375824"/>
        </pc:sldMkLst>
      </pc:sldChg>
      <pc:sldChg chg="new">
        <pc:chgData name="Julian Andres Santiago Villarreal Solano" userId="e6c70744-8bf1-4ad3-8aef-cbe8dbff69b1" providerId="ADAL" clId="{4752A16D-1A75-40EF-A763-C8C0964199F1}" dt="2024-11-26T21:26:14.449" v="2099" actId="680"/>
        <pc:sldMkLst>
          <pc:docMk/>
          <pc:sldMk cId="1041596442" sldId="2147375825"/>
        </pc:sldMkLst>
      </pc:sldChg>
      <pc:sldChg chg="new">
        <pc:chgData name="Julian Andres Santiago Villarreal Solano" userId="e6c70744-8bf1-4ad3-8aef-cbe8dbff69b1" providerId="ADAL" clId="{4752A16D-1A75-40EF-A763-C8C0964199F1}" dt="2024-11-26T21:26:14.551" v="2100" actId="680"/>
        <pc:sldMkLst>
          <pc:docMk/>
          <pc:sldMk cId="1871160881" sldId="2147375826"/>
        </pc:sldMkLst>
      </pc:sldChg>
      <pc:sldChg chg="new">
        <pc:chgData name="Julian Andres Santiago Villarreal Solano" userId="e6c70744-8bf1-4ad3-8aef-cbe8dbff69b1" providerId="ADAL" clId="{4752A16D-1A75-40EF-A763-C8C0964199F1}" dt="2024-11-26T21:26:14.664" v="2101" actId="680"/>
        <pc:sldMkLst>
          <pc:docMk/>
          <pc:sldMk cId="2482389279" sldId="2147375827"/>
        </pc:sldMkLst>
      </pc:sldChg>
      <pc:sldChg chg="new">
        <pc:chgData name="Julian Andres Santiago Villarreal Solano" userId="e6c70744-8bf1-4ad3-8aef-cbe8dbff69b1" providerId="ADAL" clId="{4752A16D-1A75-40EF-A763-C8C0964199F1}" dt="2024-11-26T21:26:14.775" v="2102" actId="680"/>
        <pc:sldMkLst>
          <pc:docMk/>
          <pc:sldMk cId="4032889840" sldId="2147375828"/>
        </pc:sldMkLst>
      </pc:sldChg>
      <pc:sldChg chg="new">
        <pc:chgData name="Julian Andres Santiago Villarreal Solano" userId="e6c70744-8bf1-4ad3-8aef-cbe8dbff69b1" providerId="ADAL" clId="{4752A16D-1A75-40EF-A763-C8C0964199F1}" dt="2024-11-26T21:26:14.882" v="2103" actId="680"/>
        <pc:sldMkLst>
          <pc:docMk/>
          <pc:sldMk cId="3564153677" sldId="2147375829"/>
        </pc:sldMkLst>
      </pc:sldChg>
      <pc:sldChg chg="new">
        <pc:chgData name="Julian Andres Santiago Villarreal Solano" userId="e6c70744-8bf1-4ad3-8aef-cbe8dbff69b1" providerId="ADAL" clId="{4752A16D-1A75-40EF-A763-C8C0964199F1}" dt="2024-11-26T21:26:14.991" v="2104" actId="680"/>
        <pc:sldMkLst>
          <pc:docMk/>
          <pc:sldMk cId="2549893353" sldId="2147375830"/>
        </pc:sldMkLst>
      </pc:sldChg>
      <pc:sldChg chg="new">
        <pc:chgData name="Julian Andres Santiago Villarreal Solano" userId="e6c70744-8bf1-4ad3-8aef-cbe8dbff69b1" providerId="ADAL" clId="{4752A16D-1A75-40EF-A763-C8C0964199F1}" dt="2024-11-26T21:26:15.101" v="2105" actId="680"/>
        <pc:sldMkLst>
          <pc:docMk/>
          <pc:sldMk cId="3842714760" sldId="2147375831"/>
        </pc:sldMkLst>
      </pc:sldChg>
      <pc:sldChg chg="new">
        <pc:chgData name="Julian Andres Santiago Villarreal Solano" userId="e6c70744-8bf1-4ad3-8aef-cbe8dbff69b1" providerId="ADAL" clId="{4752A16D-1A75-40EF-A763-C8C0964199F1}" dt="2024-11-26T21:26:15.207" v="2106" actId="680"/>
        <pc:sldMkLst>
          <pc:docMk/>
          <pc:sldMk cId="1683162763" sldId="2147375832"/>
        </pc:sldMkLst>
      </pc:sldChg>
      <pc:sldChg chg="new">
        <pc:chgData name="Julian Andres Santiago Villarreal Solano" userId="e6c70744-8bf1-4ad3-8aef-cbe8dbff69b1" providerId="ADAL" clId="{4752A16D-1A75-40EF-A763-C8C0964199F1}" dt="2024-11-26T21:26:15.319" v="2107" actId="680"/>
        <pc:sldMkLst>
          <pc:docMk/>
          <pc:sldMk cId="3537522138" sldId="2147375833"/>
        </pc:sldMkLst>
      </pc:sldChg>
      <pc:sldChg chg="new">
        <pc:chgData name="Julian Andres Santiago Villarreal Solano" userId="e6c70744-8bf1-4ad3-8aef-cbe8dbff69b1" providerId="ADAL" clId="{4752A16D-1A75-40EF-A763-C8C0964199F1}" dt="2024-11-26T21:26:15.421" v="2108" actId="680"/>
        <pc:sldMkLst>
          <pc:docMk/>
          <pc:sldMk cId="181977791" sldId="2147375834"/>
        </pc:sldMkLst>
      </pc:sldChg>
      <pc:sldChg chg="new">
        <pc:chgData name="Julian Andres Santiago Villarreal Solano" userId="e6c70744-8bf1-4ad3-8aef-cbe8dbff69b1" providerId="ADAL" clId="{4752A16D-1A75-40EF-A763-C8C0964199F1}" dt="2024-11-26T21:26:15.534" v="2109" actId="680"/>
        <pc:sldMkLst>
          <pc:docMk/>
          <pc:sldMk cId="4231877613" sldId="2147375835"/>
        </pc:sldMkLst>
      </pc:sldChg>
      <pc:sldChg chg="new">
        <pc:chgData name="Julian Andres Santiago Villarreal Solano" userId="e6c70744-8bf1-4ad3-8aef-cbe8dbff69b1" providerId="ADAL" clId="{4752A16D-1A75-40EF-A763-C8C0964199F1}" dt="2024-11-26T21:26:15.633" v="2110" actId="680"/>
        <pc:sldMkLst>
          <pc:docMk/>
          <pc:sldMk cId="3548591653" sldId="2147375836"/>
        </pc:sldMkLst>
      </pc:sldChg>
      <pc:sldChg chg="new">
        <pc:chgData name="Julian Andres Santiago Villarreal Solano" userId="e6c70744-8bf1-4ad3-8aef-cbe8dbff69b1" providerId="ADAL" clId="{4752A16D-1A75-40EF-A763-C8C0964199F1}" dt="2024-11-26T21:26:15.744" v="2111" actId="680"/>
        <pc:sldMkLst>
          <pc:docMk/>
          <pc:sldMk cId="3830165251" sldId="2147375837"/>
        </pc:sldMkLst>
      </pc:sldChg>
      <pc:sldChg chg="new">
        <pc:chgData name="Julian Andres Santiago Villarreal Solano" userId="e6c70744-8bf1-4ad3-8aef-cbe8dbff69b1" providerId="ADAL" clId="{4752A16D-1A75-40EF-A763-C8C0964199F1}" dt="2024-11-26T21:26:15.862" v="2112" actId="680"/>
        <pc:sldMkLst>
          <pc:docMk/>
          <pc:sldMk cId="1386229703" sldId="2147375838"/>
        </pc:sldMkLst>
      </pc:sldChg>
      <pc:sldChg chg="new">
        <pc:chgData name="Julian Andres Santiago Villarreal Solano" userId="e6c70744-8bf1-4ad3-8aef-cbe8dbff69b1" providerId="ADAL" clId="{4752A16D-1A75-40EF-A763-C8C0964199F1}" dt="2024-11-26T21:26:15.977" v="2113" actId="680"/>
        <pc:sldMkLst>
          <pc:docMk/>
          <pc:sldMk cId="1449454450" sldId="2147375839"/>
        </pc:sldMkLst>
      </pc:sldChg>
      <pc:sldChg chg="new">
        <pc:chgData name="Julian Andres Santiago Villarreal Solano" userId="e6c70744-8bf1-4ad3-8aef-cbe8dbff69b1" providerId="ADAL" clId="{4752A16D-1A75-40EF-A763-C8C0964199F1}" dt="2024-11-26T21:26:16.091" v="2114" actId="680"/>
        <pc:sldMkLst>
          <pc:docMk/>
          <pc:sldMk cId="2329171059" sldId="2147375840"/>
        </pc:sldMkLst>
      </pc:sldChg>
      <pc:sldChg chg="new">
        <pc:chgData name="Julian Andres Santiago Villarreal Solano" userId="e6c70744-8bf1-4ad3-8aef-cbe8dbff69b1" providerId="ADAL" clId="{4752A16D-1A75-40EF-A763-C8C0964199F1}" dt="2024-11-26T21:26:16.200" v="2115" actId="680"/>
        <pc:sldMkLst>
          <pc:docMk/>
          <pc:sldMk cId="2989525471" sldId="2147375841"/>
        </pc:sldMkLst>
      </pc:sldChg>
      <pc:sldChg chg="new">
        <pc:chgData name="Julian Andres Santiago Villarreal Solano" userId="e6c70744-8bf1-4ad3-8aef-cbe8dbff69b1" providerId="ADAL" clId="{4752A16D-1A75-40EF-A763-C8C0964199F1}" dt="2024-11-26T21:26:16.312" v="2116" actId="680"/>
        <pc:sldMkLst>
          <pc:docMk/>
          <pc:sldMk cId="851042939" sldId="2147375842"/>
        </pc:sldMkLst>
      </pc:sldChg>
      <pc:sldChg chg="new">
        <pc:chgData name="Julian Andres Santiago Villarreal Solano" userId="e6c70744-8bf1-4ad3-8aef-cbe8dbff69b1" providerId="ADAL" clId="{4752A16D-1A75-40EF-A763-C8C0964199F1}" dt="2024-11-26T21:26:16.435" v="2117" actId="680"/>
        <pc:sldMkLst>
          <pc:docMk/>
          <pc:sldMk cId="1282734035" sldId="2147375843"/>
        </pc:sldMkLst>
      </pc:sldChg>
      <pc:sldChg chg="new">
        <pc:chgData name="Julian Andres Santiago Villarreal Solano" userId="e6c70744-8bf1-4ad3-8aef-cbe8dbff69b1" providerId="ADAL" clId="{4752A16D-1A75-40EF-A763-C8C0964199F1}" dt="2024-11-26T21:26:16.548" v="2118" actId="680"/>
        <pc:sldMkLst>
          <pc:docMk/>
          <pc:sldMk cId="1227521" sldId="2147375844"/>
        </pc:sldMkLst>
      </pc:sldChg>
      <pc:sldChg chg="new">
        <pc:chgData name="Julian Andres Santiago Villarreal Solano" userId="e6c70744-8bf1-4ad3-8aef-cbe8dbff69b1" providerId="ADAL" clId="{4752A16D-1A75-40EF-A763-C8C0964199F1}" dt="2024-11-26T21:26:16.666" v="2119" actId="680"/>
        <pc:sldMkLst>
          <pc:docMk/>
          <pc:sldMk cId="573139789" sldId="2147375845"/>
        </pc:sldMkLst>
      </pc:sldChg>
      <pc:sldChg chg="new">
        <pc:chgData name="Julian Andres Santiago Villarreal Solano" userId="e6c70744-8bf1-4ad3-8aef-cbe8dbff69b1" providerId="ADAL" clId="{4752A16D-1A75-40EF-A763-C8C0964199F1}" dt="2024-11-26T21:26:16.788" v="2120" actId="680"/>
        <pc:sldMkLst>
          <pc:docMk/>
          <pc:sldMk cId="799714845" sldId="2147375846"/>
        </pc:sldMkLst>
      </pc:sldChg>
      <pc:sldChg chg="new">
        <pc:chgData name="Julian Andres Santiago Villarreal Solano" userId="e6c70744-8bf1-4ad3-8aef-cbe8dbff69b1" providerId="ADAL" clId="{4752A16D-1A75-40EF-A763-C8C0964199F1}" dt="2024-11-26T21:26:16.905" v="2121" actId="680"/>
        <pc:sldMkLst>
          <pc:docMk/>
          <pc:sldMk cId="3192105952" sldId="2147375847"/>
        </pc:sldMkLst>
      </pc:sldChg>
      <pc:sldChg chg="new">
        <pc:chgData name="Julian Andres Santiago Villarreal Solano" userId="e6c70744-8bf1-4ad3-8aef-cbe8dbff69b1" providerId="ADAL" clId="{4752A16D-1A75-40EF-A763-C8C0964199F1}" dt="2024-11-26T21:26:17.028" v="2122" actId="680"/>
        <pc:sldMkLst>
          <pc:docMk/>
          <pc:sldMk cId="1045438620" sldId="2147375848"/>
        </pc:sldMkLst>
      </pc:sldChg>
      <pc:sldChg chg="new">
        <pc:chgData name="Julian Andres Santiago Villarreal Solano" userId="e6c70744-8bf1-4ad3-8aef-cbe8dbff69b1" providerId="ADAL" clId="{4752A16D-1A75-40EF-A763-C8C0964199F1}" dt="2024-11-26T21:26:17.147" v="2123" actId="680"/>
        <pc:sldMkLst>
          <pc:docMk/>
          <pc:sldMk cId="412872992" sldId="2147375849"/>
        </pc:sldMkLst>
      </pc:sldChg>
      <pc:sldChg chg="new">
        <pc:chgData name="Julian Andres Santiago Villarreal Solano" userId="e6c70744-8bf1-4ad3-8aef-cbe8dbff69b1" providerId="ADAL" clId="{4752A16D-1A75-40EF-A763-C8C0964199F1}" dt="2024-11-26T21:26:17.265" v="2124" actId="680"/>
        <pc:sldMkLst>
          <pc:docMk/>
          <pc:sldMk cId="2116280477" sldId="2147375850"/>
        </pc:sldMkLst>
      </pc:sldChg>
      <pc:sldChg chg="new">
        <pc:chgData name="Julian Andres Santiago Villarreal Solano" userId="e6c70744-8bf1-4ad3-8aef-cbe8dbff69b1" providerId="ADAL" clId="{4752A16D-1A75-40EF-A763-C8C0964199F1}" dt="2024-11-26T21:26:17.385" v="2125" actId="680"/>
        <pc:sldMkLst>
          <pc:docMk/>
          <pc:sldMk cId="2124320184" sldId="2147375851"/>
        </pc:sldMkLst>
      </pc:sldChg>
      <pc:sldChg chg="new">
        <pc:chgData name="Julian Andres Santiago Villarreal Solano" userId="e6c70744-8bf1-4ad3-8aef-cbe8dbff69b1" providerId="ADAL" clId="{4752A16D-1A75-40EF-A763-C8C0964199F1}" dt="2024-11-26T21:26:17.500" v="2126" actId="680"/>
        <pc:sldMkLst>
          <pc:docMk/>
          <pc:sldMk cId="2492400828" sldId="2147375852"/>
        </pc:sldMkLst>
      </pc:sldChg>
      <pc:sldChg chg="new">
        <pc:chgData name="Julian Andres Santiago Villarreal Solano" userId="e6c70744-8bf1-4ad3-8aef-cbe8dbff69b1" providerId="ADAL" clId="{4752A16D-1A75-40EF-A763-C8C0964199F1}" dt="2024-11-26T21:26:17.622" v="2127" actId="680"/>
        <pc:sldMkLst>
          <pc:docMk/>
          <pc:sldMk cId="2387095375" sldId="2147375853"/>
        </pc:sldMkLst>
      </pc:sldChg>
      <pc:sldChg chg="new">
        <pc:chgData name="Julian Andres Santiago Villarreal Solano" userId="e6c70744-8bf1-4ad3-8aef-cbe8dbff69b1" providerId="ADAL" clId="{4752A16D-1A75-40EF-A763-C8C0964199F1}" dt="2024-11-26T21:26:17.743" v="2128" actId="680"/>
        <pc:sldMkLst>
          <pc:docMk/>
          <pc:sldMk cId="1379678280" sldId="2147375854"/>
        </pc:sldMkLst>
      </pc:sldChg>
      <pc:sldChg chg="new">
        <pc:chgData name="Julian Andres Santiago Villarreal Solano" userId="e6c70744-8bf1-4ad3-8aef-cbe8dbff69b1" providerId="ADAL" clId="{4752A16D-1A75-40EF-A763-C8C0964199F1}" dt="2024-11-26T21:26:17.863" v="2129" actId="680"/>
        <pc:sldMkLst>
          <pc:docMk/>
          <pc:sldMk cId="1659566928" sldId="2147375855"/>
        </pc:sldMkLst>
      </pc:sldChg>
      <pc:sldChg chg="new">
        <pc:chgData name="Julian Andres Santiago Villarreal Solano" userId="e6c70744-8bf1-4ad3-8aef-cbe8dbff69b1" providerId="ADAL" clId="{4752A16D-1A75-40EF-A763-C8C0964199F1}" dt="2024-11-26T21:26:17.985" v="2130" actId="680"/>
        <pc:sldMkLst>
          <pc:docMk/>
          <pc:sldMk cId="2292322698" sldId="2147375856"/>
        </pc:sldMkLst>
      </pc:sldChg>
      <pc:sldChg chg="new">
        <pc:chgData name="Julian Andres Santiago Villarreal Solano" userId="e6c70744-8bf1-4ad3-8aef-cbe8dbff69b1" providerId="ADAL" clId="{4752A16D-1A75-40EF-A763-C8C0964199F1}" dt="2024-11-26T21:26:18.109" v="2131" actId="680"/>
        <pc:sldMkLst>
          <pc:docMk/>
          <pc:sldMk cId="358507040" sldId="2147375857"/>
        </pc:sldMkLst>
      </pc:sldChg>
      <pc:sldChg chg="new">
        <pc:chgData name="Julian Andres Santiago Villarreal Solano" userId="e6c70744-8bf1-4ad3-8aef-cbe8dbff69b1" providerId="ADAL" clId="{4752A16D-1A75-40EF-A763-C8C0964199F1}" dt="2024-11-26T21:26:18.236" v="2132" actId="680"/>
        <pc:sldMkLst>
          <pc:docMk/>
          <pc:sldMk cId="641455676" sldId="2147375858"/>
        </pc:sldMkLst>
      </pc:sldChg>
      <pc:sldChg chg="new">
        <pc:chgData name="Julian Andres Santiago Villarreal Solano" userId="e6c70744-8bf1-4ad3-8aef-cbe8dbff69b1" providerId="ADAL" clId="{4752A16D-1A75-40EF-A763-C8C0964199F1}" dt="2024-11-26T21:26:18.362" v="2133" actId="680"/>
        <pc:sldMkLst>
          <pc:docMk/>
          <pc:sldMk cId="3280727454" sldId="2147375859"/>
        </pc:sldMkLst>
      </pc:sldChg>
      <pc:sldChg chg="new">
        <pc:chgData name="Julian Andres Santiago Villarreal Solano" userId="e6c70744-8bf1-4ad3-8aef-cbe8dbff69b1" providerId="ADAL" clId="{4752A16D-1A75-40EF-A763-C8C0964199F1}" dt="2024-11-26T21:26:18.490" v="2134" actId="680"/>
        <pc:sldMkLst>
          <pc:docMk/>
          <pc:sldMk cId="4238820050" sldId="2147375860"/>
        </pc:sldMkLst>
      </pc:sldChg>
      <pc:sldChg chg="new">
        <pc:chgData name="Julian Andres Santiago Villarreal Solano" userId="e6c70744-8bf1-4ad3-8aef-cbe8dbff69b1" providerId="ADAL" clId="{4752A16D-1A75-40EF-A763-C8C0964199F1}" dt="2024-11-26T21:26:18.615" v="2135" actId="680"/>
        <pc:sldMkLst>
          <pc:docMk/>
          <pc:sldMk cId="4049781748" sldId="2147375861"/>
        </pc:sldMkLst>
      </pc:sldChg>
      <pc:sldChg chg="new">
        <pc:chgData name="Julian Andres Santiago Villarreal Solano" userId="e6c70744-8bf1-4ad3-8aef-cbe8dbff69b1" providerId="ADAL" clId="{4752A16D-1A75-40EF-A763-C8C0964199F1}" dt="2024-11-26T21:26:18.745" v="2136" actId="680"/>
        <pc:sldMkLst>
          <pc:docMk/>
          <pc:sldMk cId="1294340879" sldId="2147375862"/>
        </pc:sldMkLst>
      </pc:sldChg>
      <pc:sldChg chg="new">
        <pc:chgData name="Julian Andres Santiago Villarreal Solano" userId="e6c70744-8bf1-4ad3-8aef-cbe8dbff69b1" providerId="ADAL" clId="{4752A16D-1A75-40EF-A763-C8C0964199F1}" dt="2024-11-26T21:26:18.871" v="2137" actId="680"/>
        <pc:sldMkLst>
          <pc:docMk/>
          <pc:sldMk cId="2781579118" sldId="2147375863"/>
        </pc:sldMkLst>
      </pc:sldChg>
      <pc:sldChg chg="new">
        <pc:chgData name="Julian Andres Santiago Villarreal Solano" userId="e6c70744-8bf1-4ad3-8aef-cbe8dbff69b1" providerId="ADAL" clId="{4752A16D-1A75-40EF-A763-C8C0964199F1}" dt="2024-11-26T21:26:19" v="2138" actId="680"/>
        <pc:sldMkLst>
          <pc:docMk/>
          <pc:sldMk cId="1911266833" sldId="2147375864"/>
        </pc:sldMkLst>
      </pc:sldChg>
      <pc:sldChg chg="new">
        <pc:chgData name="Julian Andres Santiago Villarreal Solano" userId="e6c70744-8bf1-4ad3-8aef-cbe8dbff69b1" providerId="ADAL" clId="{4752A16D-1A75-40EF-A763-C8C0964199F1}" dt="2024-11-26T21:26:19.129" v="2139" actId="680"/>
        <pc:sldMkLst>
          <pc:docMk/>
          <pc:sldMk cId="2710982327" sldId="2147375865"/>
        </pc:sldMkLst>
      </pc:sldChg>
      <pc:sldChg chg="new">
        <pc:chgData name="Julian Andres Santiago Villarreal Solano" userId="e6c70744-8bf1-4ad3-8aef-cbe8dbff69b1" providerId="ADAL" clId="{4752A16D-1A75-40EF-A763-C8C0964199F1}" dt="2024-11-26T21:26:19.261" v="2140" actId="680"/>
        <pc:sldMkLst>
          <pc:docMk/>
          <pc:sldMk cId="3844192553" sldId="2147375866"/>
        </pc:sldMkLst>
      </pc:sldChg>
      <pc:sldChg chg="new">
        <pc:chgData name="Julian Andres Santiago Villarreal Solano" userId="e6c70744-8bf1-4ad3-8aef-cbe8dbff69b1" providerId="ADAL" clId="{4752A16D-1A75-40EF-A763-C8C0964199F1}" dt="2024-11-26T21:26:19.386" v="2141" actId="680"/>
        <pc:sldMkLst>
          <pc:docMk/>
          <pc:sldMk cId="1860541932" sldId="2147375867"/>
        </pc:sldMkLst>
      </pc:sldChg>
      <pc:sldChg chg="new">
        <pc:chgData name="Julian Andres Santiago Villarreal Solano" userId="e6c70744-8bf1-4ad3-8aef-cbe8dbff69b1" providerId="ADAL" clId="{4752A16D-1A75-40EF-A763-C8C0964199F1}" dt="2024-11-26T21:26:19.514" v="2142" actId="680"/>
        <pc:sldMkLst>
          <pc:docMk/>
          <pc:sldMk cId="202333902" sldId="2147375868"/>
        </pc:sldMkLst>
      </pc:sldChg>
      <pc:sldChg chg="new">
        <pc:chgData name="Julian Andres Santiago Villarreal Solano" userId="e6c70744-8bf1-4ad3-8aef-cbe8dbff69b1" providerId="ADAL" clId="{4752A16D-1A75-40EF-A763-C8C0964199F1}" dt="2024-11-26T21:26:19.649" v="2143" actId="680"/>
        <pc:sldMkLst>
          <pc:docMk/>
          <pc:sldMk cId="3818868598" sldId="2147375869"/>
        </pc:sldMkLst>
      </pc:sldChg>
      <pc:sldChg chg="new">
        <pc:chgData name="Julian Andres Santiago Villarreal Solano" userId="e6c70744-8bf1-4ad3-8aef-cbe8dbff69b1" providerId="ADAL" clId="{4752A16D-1A75-40EF-A763-C8C0964199F1}" dt="2024-11-26T21:26:19.788" v="2144" actId="680"/>
        <pc:sldMkLst>
          <pc:docMk/>
          <pc:sldMk cId="2201753933" sldId="2147375870"/>
        </pc:sldMkLst>
      </pc:sldChg>
      <pc:sldChg chg="new">
        <pc:chgData name="Julian Andres Santiago Villarreal Solano" userId="e6c70744-8bf1-4ad3-8aef-cbe8dbff69b1" providerId="ADAL" clId="{4752A16D-1A75-40EF-A763-C8C0964199F1}" dt="2024-11-26T21:26:19.920" v="2145" actId="680"/>
        <pc:sldMkLst>
          <pc:docMk/>
          <pc:sldMk cId="4050777497" sldId="2147375871"/>
        </pc:sldMkLst>
      </pc:sldChg>
      <pc:sldChg chg="new">
        <pc:chgData name="Julian Andres Santiago Villarreal Solano" userId="e6c70744-8bf1-4ad3-8aef-cbe8dbff69b1" providerId="ADAL" clId="{4752A16D-1A75-40EF-A763-C8C0964199F1}" dt="2024-11-26T21:26:20.050" v="2146" actId="680"/>
        <pc:sldMkLst>
          <pc:docMk/>
          <pc:sldMk cId="1482386715" sldId="2147375872"/>
        </pc:sldMkLst>
      </pc:sldChg>
      <pc:sldChg chg="new">
        <pc:chgData name="Julian Andres Santiago Villarreal Solano" userId="e6c70744-8bf1-4ad3-8aef-cbe8dbff69b1" providerId="ADAL" clId="{4752A16D-1A75-40EF-A763-C8C0964199F1}" dt="2024-11-26T21:26:20.179" v="2147" actId="680"/>
        <pc:sldMkLst>
          <pc:docMk/>
          <pc:sldMk cId="747804860" sldId="2147375873"/>
        </pc:sldMkLst>
      </pc:sldChg>
      <pc:sldChg chg="new">
        <pc:chgData name="Julian Andres Santiago Villarreal Solano" userId="e6c70744-8bf1-4ad3-8aef-cbe8dbff69b1" providerId="ADAL" clId="{4752A16D-1A75-40EF-A763-C8C0964199F1}" dt="2024-11-26T21:26:20.319" v="2148" actId="680"/>
        <pc:sldMkLst>
          <pc:docMk/>
          <pc:sldMk cId="3979805998" sldId="2147375874"/>
        </pc:sldMkLst>
      </pc:sldChg>
      <pc:sldChg chg="new">
        <pc:chgData name="Julian Andres Santiago Villarreal Solano" userId="e6c70744-8bf1-4ad3-8aef-cbe8dbff69b1" providerId="ADAL" clId="{4752A16D-1A75-40EF-A763-C8C0964199F1}" dt="2024-11-26T21:26:20.456" v="2149" actId="680"/>
        <pc:sldMkLst>
          <pc:docMk/>
          <pc:sldMk cId="3480326267" sldId="2147375875"/>
        </pc:sldMkLst>
      </pc:sldChg>
      <pc:sldChg chg="new">
        <pc:chgData name="Julian Andres Santiago Villarreal Solano" userId="e6c70744-8bf1-4ad3-8aef-cbe8dbff69b1" providerId="ADAL" clId="{4752A16D-1A75-40EF-A763-C8C0964199F1}" dt="2024-11-26T21:26:20.602" v="2150" actId="680"/>
        <pc:sldMkLst>
          <pc:docMk/>
          <pc:sldMk cId="2927734310" sldId="2147375876"/>
        </pc:sldMkLst>
      </pc:sldChg>
      <pc:sldChg chg="new">
        <pc:chgData name="Julian Andres Santiago Villarreal Solano" userId="e6c70744-8bf1-4ad3-8aef-cbe8dbff69b1" providerId="ADAL" clId="{4752A16D-1A75-40EF-A763-C8C0964199F1}" dt="2024-11-26T21:26:20.743" v="2151" actId="680"/>
        <pc:sldMkLst>
          <pc:docMk/>
          <pc:sldMk cId="2739200533" sldId="2147375877"/>
        </pc:sldMkLst>
      </pc:sldChg>
      <pc:sldChg chg="new">
        <pc:chgData name="Julian Andres Santiago Villarreal Solano" userId="e6c70744-8bf1-4ad3-8aef-cbe8dbff69b1" providerId="ADAL" clId="{4752A16D-1A75-40EF-A763-C8C0964199F1}" dt="2024-11-26T21:26:20.884" v="2152" actId="680"/>
        <pc:sldMkLst>
          <pc:docMk/>
          <pc:sldMk cId="4059935535" sldId="2147375878"/>
        </pc:sldMkLst>
      </pc:sldChg>
      <pc:sldChg chg="new">
        <pc:chgData name="Julian Andres Santiago Villarreal Solano" userId="e6c70744-8bf1-4ad3-8aef-cbe8dbff69b1" providerId="ADAL" clId="{4752A16D-1A75-40EF-A763-C8C0964199F1}" dt="2024-11-26T21:26:21.028" v="2153" actId="680"/>
        <pc:sldMkLst>
          <pc:docMk/>
          <pc:sldMk cId="3741075510" sldId="2147375879"/>
        </pc:sldMkLst>
      </pc:sldChg>
      <pc:sldChg chg="new">
        <pc:chgData name="Julian Andres Santiago Villarreal Solano" userId="e6c70744-8bf1-4ad3-8aef-cbe8dbff69b1" providerId="ADAL" clId="{4752A16D-1A75-40EF-A763-C8C0964199F1}" dt="2024-11-26T21:26:21.162" v="2154" actId="680"/>
        <pc:sldMkLst>
          <pc:docMk/>
          <pc:sldMk cId="2816268507" sldId="2147375880"/>
        </pc:sldMkLst>
      </pc:sldChg>
      <pc:sldChg chg="new">
        <pc:chgData name="Julian Andres Santiago Villarreal Solano" userId="e6c70744-8bf1-4ad3-8aef-cbe8dbff69b1" providerId="ADAL" clId="{4752A16D-1A75-40EF-A763-C8C0964199F1}" dt="2024-11-26T21:26:21.298" v="2155" actId="680"/>
        <pc:sldMkLst>
          <pc:docMk/>
          <pc:sldMk cId="3566290210" sldId="2147375881"/>
        </pc:sldMkLst>
      </pc:sldChg>
      <pc:sldChg chg="new">
        <pc:chgData name="Julian Andres Santiago Villarreal Solano" userId="e6c70744-8bf1-4ad3-8aef-cbe8dbff69b1" providerId="ADAL" clId="{4752A16D-1A75-40EF-A763-C8C0964199F1}" dt="2024-11-26T21:26:21.434" v="2156" actId="680"/>
        <pc:sldMkLst>
          <pc:docMk/>
          <pc:sldMk cId="730042753" sldId="2147375882"/>
        </pc:sldMkLst>
      </pc:sldChg>
      <pc:sldChg chg="new">
        <pc:chgData name="Julian Andres Santiago Villarreal Solano" userId="e6c70744-8bf1-4ad3-8aef-cbe8dbff69b1" providerId="ADAL" clId="{4752A16D-1A75-40EF-A763-C8C0964199F1}" dt="2024-11-26T21:26:21.583" v="2157" actId="680"/>
        <pc:sldMkLst>
          <pc:docMk/>
          <pc:sldMk cId="2365149838" sldId="2147375883"/>
        </pc:sldMkLst>
      </pc:sldChg>
      <pc:sldChg chg="new">
        <pc:chgData name="Julian Andres Santiago Villarreal Solano" userId="e6c70744-8bf1-4ad3-8aef-cbe8dbff69b1" providerId="ADAL" clId="{4752A16D-1A75-40EF-A763-C8C0964199F1}" dt="2024-11-26T21:26:21.730" v="2158" actId="680"/>
        <pc:sldMkLst>
          <pc:docMk/>
          <pc:sldMk cId="3383322153" sldId="2147375884"/>
        </pc:sldMkLst>
      </pc:sldChg>
      <pc:sldChg chg="new">
        <pc:chgData name="Julian Andres Santiago Villarreal Solano" userId="e6c70744-8bf1-4ad3-8aef-cbe8dbff69b1" providerId="ADAL" clId="{4752A16D-1A75-40EF-A763-C8C0964199F1}" dt="2024-11-26T21:26:21.873" v="2159" actId="680"/>
        <pc:sldMkLst>
          <pc:docMk/>
          <pc:sldMk cId="3225969271" sldId="2147375885"/>
        </pc:sldMkLst>
      </pc:sldChg>
      <pc:sldChg chg="new">
        <pc:chgData name="Julian Andres Santiago Villarreal Solano" userId="e6c70744-8bf1-4ad3-8aef-cbe8dbff69b1" providerId="ADAL" clId="{4752A16D-1A75-40EF-A763-C8C0964199F1}" dt="2024-11-26T21:26:22.035" v="2160" actId="680"/>
        <pc:sldMkLst>
          <pc:docMk/>
          <pc:sldMk cId="3475316399" sldId="2147375886"/>
        </pc:sldMkLst>
      </pc:sldChg>
      <pc:sldChg chg="new">
        <pc:chgData name="Julian Andres Santiago Villarreal Solano" userId="e6c70744-8bf1-4ad3-8aef-cbe8dbff69b1" providerId="ADAL" clId="{4752A16D-1A75-40EF-A763-C8C0964199F1}" dt="2024-11-26T21:26:22.194" v="2161" actId="680"/>
        <pc:sldMkLst>
          <pc:docMk/>
          <pc:sldMk cId="4216059054" sldId="2147375887"/>
        </pc:sldMkLst>
      </pc:sldChg>
      <pc:sldChg chg="new">
        <pc:chgData name="Julian Andres Santiago Villarreal Solano" userId="e6c70744-8bf1-4ad3-8aef-cbe8dbff69b1" providerId="ADAL" clId="{4752A16D-1A75-40EF-A763-C8C0964199F1}" dt="2024-11-26T21:26:22.349" v="2162" actId="680"/>
        <pc:sldMkLst>
          <pc:docMk/>
          <pc:sldMk cId="3932857832" sldId="2147375888"/>
        </pc:sldMkLst>
      </pc:sldChg>
      <pc:sldChg chg="new">
        <pc:chgData name="Julian Andres Santiago Villarreal Solano" userId="e6c70744-8bf1-4ad3-8aef-cbe8dbff69b1" providerId="ADAL" clId="{4752A16D-1A75-40EF-A763-C8C0964199F1}" dt="2024-11-26T21:26:22.499" v="2163" actId="680"/>
        <pc:sldMkLst>
          <pc:docMk/>
          <pc:sldMk cId="4206915847" sldId="2147375889"/>
        </pc:sldMkLst>
      </pc:sldChg>
      <pc:sldChg chg="new">
        <pc:chgData name="Julian Andres Santiago Villarreal Solano" userId="e6c70744-8bf1-4ad3-8aef-cbe8dbff69b1" providerId="ADAL" clId="{4752A16D-1A75-40EF-A763-C8C0964199F1}" dt="2024-11-26T21:26:22.645" v="2164" actId="680"/>
        <pc:sldMkLst>
          <pc:docMk/>
          <pc:sldMk cId="3769403813" sldId="2147375890"/>
        </pc:sldMkLst>
      </pc:sldChg>
      <pc:sldChg chg="new">
        <pc:chgData name="Julian Andres Santiago Villarreal Solano" userId="e6c70744-8bf1-4ad3-8aef-cbe8dbff69b1" providerId="ADAL" clId="{4752A16D-1A75-40EF-A763-C8C0964199F1}" dt="2024-11-26T21:26:22.791" v="2165" actId="680"/>
        <pc:sldMkLst>
          <pc:docMk/>
          <pc:sldMk cId="3848150053" sldId="2147375891"/>
        </pc:sldMkLst>
      </pc:sldChg>
      <pc:sldChg chg="new">
        <pc:chgData name="Julian Andres Santiago Villarreal Solano" userId="e6c70744-8bf1-4ad3-8aef-cbe8dbff69b1" providerId="ADAL" clId="{4752A16D-1A75-40EF-A763-C8C0964199F1}" dt="2024-11-26T21:26:22.940" v="2166" actId="680"/>
        <pc:sldMkLst>
          <pc:docMk/>
          <pc:sldMk cId="2064961348" sldId="2147375892"/>
        </pc:sldMkLst>
      </pc:sldChg>
      <pc:sldChg chg="new">
        <pc:chgData name="Julian Andres Santiago Villarreal Solano" userId="e6c70744-8bf1-4ad3-8aef-cbe8dbff69b1" providerId="ADAL" clId="{4752A16D-1A75-40EF-A763-C8C0964199F1}" dt="2024-11-26T21:26:23.100" v="2167" actId="680"/>
        <pc:sldMkLst>
          <pc:docMk/>
          <pc:sldMk cId="2387620940" sldId="2147375893"/>
        </pc:sldMkLst>
      </pc:sldChg>
      <pc:sldChg chg="new">
        <pc:chgData name="Julian Andres Santiago Villarreal Solano" userId="e6c70744-8bf1-4ad3-8aef-cbe8dbff69b1" providerId="ADAL" clId="{4752A16D-1A75-40EF-A763-C8C0964199F1}" dt="2024-11-26T21:26:23.251" v="2168" actId="680"/>
        <pc:sldMkLst>
          <pc:docMk/>
          <pc:sldMk cId="358214676" sldId="2147375894"/>
        </pc:sldMkLst>
      </pc:sldChg>
      <pc:sldChg chg="new">
        <pc:chgData name="Julian Andres Santiago Villarreal Solano" userId="e6c70744-8bf1-4ad3-8aef-cbe8dbff69b1" providerId="ADAL" clId="{4752A16D-1A75-40EF-A763-C8C0964199F1}" dt="2024-11-26T21:26:23.407" v="2169" actId="680"/>
        <pc:sldMkLst>
          <pc:docMk/>
          <pc:sldMk cId="2346261276" sldId="2147375895"/>
        </pc:sldMkLst>
      </pc:sldChg>
      <pc:sldChg chg="new">
        <pc:chgData name="Julian Andres Santiago Villarreal Solano" userId="e6c70744-8bf1-4ad3-8aef-cbe8dbff69b1" providerId="ADAL" clId="{4752A16D-1A75-40EF-A763-C8C0964199F1}" dt="2024-11-26T21:26:23.566" v="2170" actId="680"/>
        <pc:sldMkLst>
          <pc:docMk/>
          <pc:sldMk cId="3366613613" sldId="2147375896"/>
        </pc:sldMkLst>
      </pc:sldChg>
      <pc:sldChg chg="new">
        <pc:chgData name="Julian Andres Santiago Villarreal Solano" userId="e6c70744-8bf1-4ad3-8aef-cbe8dbff69b1" providerId="ADAL" clId="{4752A16D-1A75-40EF-A763-C8C0964199F1}" dt="2024-11-26T21:26:23.718" v="2171" actId="680"/>
        <pc:sldMkLst>
          <pc:docMk/>
          <pc:sldMk cId="2895424297" sldId="2147375897"/>
        </pc:sldMkLst>
      </pc:sldChg>
      <pc:sldChg chg="new">
        <pc:chgData name="Julian Andres Santiago Villarreal Solano" userId="e6c70744-8bf1-4ad3-8aef-cbe8dbff69b1" providerId="ADAL" clId="{4752A16D-1A75-40EF-A763-C8C0964199F1}" dt="2024-11-26T21:26:23.873" v="2172" actId="680"/>
        <pc:sldMkLst>
          <pc:docMk/>
          <pc:sldMk cId="3100842117" sldId="2147375898"/>
        </pc:sldMkLst>
      </pc:sldChg>
      <pc:sldChg chg="new">
        <pc:chgData name="Julian Andres Santiago Villarreal Solano" userId="e6c70744-8bf1-4ad3-8aef-cbe8dbff69b1" providerId="ADAL" clId="{4752A16D-1A75-40EF-A763-C8C0964199F1}" dt="2024-11-26T21:26:24.031" v="2173" actId="680"/>
        <pc:sldMkLst>
          <pc:docMk/>
          <pc:sldMk cId="3315313888" sldId="2147375899"/>
        </pc:sldMkLst>
      </pc:sldChg>
      <pc:sldChg chg="new">
        <pc:chgData name="Julian Andres Santiago Villarreal Solano" userId="e6c70744-8bf1-4ad3-8aef-cbe8dbff69b1" providerId="ADAL" clId="{4752A16D-1A75-40EF-A763-C8C0964199F1}" dt="2024-11-26T21:26:24.183" v="2174" actId="680"/>
        <pc:sldMkLst>
          <pc:docMk/>
          <pc:sldMk cId="3889152415" sldId="2147375900"/>
        </pc:sldMkLst>
      </pc:sldChg>
      <pc:sldChg chg="new">
        <pc:chgData name="Julian Andres Santiago Villarreal Solano" userId="e6c70744-8bf1-4ad3-8aef-cbe8dbff69b1" providerId="ADAL" clId="{4752A16D-1A75-40EF-A763-C8C0964199F1}" dt="2024-11-26T21:26:24.339" v="2175" actId="680"/>
        <pc:sldMkLst>
          <pc:docMk/>
          <pc:sldMk cId="96818879" sldId="2147375901"/>
        </pc:sldMkLst>
      </pc:sldChg>
      <pc:sldChg chg="new">
        <pc:chgData name="Julian Andres Santiago Villarreal Solano" userId="e6c70744-8bf1-4ad3-8aef-cbe8dbff69b1" providerId="ADAL" clId="{4752A16D-1A75-40EF-A763-C8C0964199F1}" dt="2024-11-26T21:26:24.494" v="2176" actId="680"/>
        <pc:sldMkLst>
          <pc:docMk/>
          <pc:sldMk cId="3551321254" sldId="2147375902"/>
        </pc:sldMkLst>
      </pc:sldChg>
      <pc:sldChg chg="new">
        <pc:chgData name="Julian Andres Santiago Villarreal Solano" userId="e6c70744-8bf1-4ad3-8aef-cbe8dbff69b1" providerId="ADAL" clId="{4752A16D-1A75-40EF-A763-C8C0964199F1}" dt="2024-11-26T21:26:24.652" v="2177" actId="680"/>
        <pc:sldMkLst>
          <pc:docMk/>
          <pc:sldMk cId="3684539901" sldId="2147375903"/>
        </pc:sldMkLst>
      </pc:sldChg>
      <pc:sldChg chg="new">
        <pc:chgData name="Julian Andres Santiago Villarreal Solano" userId="e6c70744-8bf1-4ad3-8aef-cbe8dbff69b1" providerId="ADAL" clId="{4752A16D-1A75-40EF-A763-C8C0964199F1}" dt="2024-11-26T21:26:24.822" v="2178" actId="680"/>
        <pc:sldMkLst>
          <pc:docMk/>
          <pc:sldMk cId="551286209" sldId="2147375904"/>
        </pc:sldMkLst>
      </pc:sldChg>
      <pc:sldChg chg="new">
        <pc:chgData name="Julian Andres Santiago Villarreal Solano" userId="e6c70744-8bf1-4ad3-8aef-cbe8dbff69b1" providerId="ADAL" clId="{4752A16D-1A75-40EF-A763-C8C0964199F1}" dt="2024-11-26T21:26:24.984" v="2179" actId="680"/>
        <pc:sldMkLst>
          <pc:docMk/>
          <pc:sldMk cId="2118792287" sldId="2147375905"/>
        </pc:sldMkLst>
      </pc:sldChg>
      <pc:sldChg chg="new">
        <pc:chgData name="Julian Andres Santiago Villarreal Solano" userId="e6c70744-8bf1-4ad3-8aef-cbe8dbff69b1" providerId="ADAL" clId="{4752A16D-1A75-40EF-A763-C8C0964199F1}" dt="2024-11-26T21:26:25.141" v="2180" actId="680"/>
        <pc:sldMkLst>
          <pc:docMk/>
          <pc:sldMk cId="3574180900" sldId="2147375906"/>
        </pc:sldMkLst>
      </pc:sldChg>
      <pc:sldChg chg="new">
        <pc:chgData name="Julian Andres Santiago Villarreal Solano" userId="e6c70744-8bf1-4ad3-8aef-cbe8dbff69b1" providerId="ADAL" clId="{4752A16D-1A75-40EF-A763-C8C0964199F1}" dt="2024-11-26T21:26:25.302" v="2181" actId="680"/>
        <pc:sldMkLst>
          <pc:docMk/>
          <pc:sldMk cId="4020735305" sldId="2147375907"/>
        </pc:sldMkLst>
      </pc:sldChg>
      <pc:sldChg chg="new">
        <pc:chgData name="Julian Andres Santiago Villarreal Solano" userId="e6c70744-8bf1-4ad3-8aef-cbe8dbff69b1" providerId="ADAL" clId="{4752A16D-1A75-40EF-A763-C8C0964199F1}" dt="2024-11-26T21:26:25.464" v="2182" actId="680"/>
        <pc:sldMkLst>
          <pc:docMk/>
          <pc:sldMk cId="1988967068" sldId="2147375908"/>
        </pc:sldMkLst>
      </pc:sldChg>
      <pc:sldChg chg="new">
        <pc:chgData name="Julian Andres Santiago Villarreal Solano" userId="e6c70744-8bf1-4ad3-8aef-cbe8dbff69b1" providerId="ADAL" clId="{4752A16D-1A75-40EF-A763-C8C0964199F1}" dt="2024-11-26T21:26:25.629" v="2183" actId="680"/>
        <pc:sldMkLst>
          <pc:docMk/>
          <pc:sldMk cId="3238481878" sldId="2147375909"/>
        </pc:sldMkLst>
      </pc:sldChg>
      <pc:sldChg chg="new">
        <pc:chgData name="Julian Andres Santiago Villarreal Solano" userId="e6c70744-8bf1-4ad3-8aef-cbe8dbff69b1" providerId="ADAL" clId="{4752A16D-1A75-40EF-A763-C8C0964199F1}" dt="2024-11-26T21:26:25.796" v="2184" actId="680"/>
        <pc:sldMkLst>
          <pc:docMk/>
          <pc:sldMk cId="422542578" sldId="2147375910"/>
        </pc:sldMkLst>
      </pc:sldChg>
      <pc:sldChg chg="new">
        <pc:chgData name="Julian Andres Santiago Villarreal Solano" userId="e6c70744-8bf1-4ad3-8aef-cbe8dbff69b1" providerId="ADAL" clId="{4752A16D-1A75-40EF-A763-C8C0964199F1}" dt="2024-11-26T21:26:25.970" v="2185" actId="680"/>
        <pc:sldMkLst>
          <pc:docMk/>
          <pc:sldMk cId="862110525" sldId="2147375911"/>
        </pc:sldMkLst>
      </pc:sldChg>
      <pc:sldChg chg="new">
        <pc:chgData name="Julian Andres Santiago Villarreal Solano" userId="e6c70744-8bf1-4ad3-8aef-cbe8dbff69b1" providerId="ADAL" clId="{4752A16D-1A75-40EF-A763-C8C0964199F1}" dt="2024-11-26T21:26:26.141" v="2186" actId="680"/>
        <pc:sldMkLst>
          <pc:docMk/>
          <pc:sldMk cId="2576637220" sldId="2147375912"/>
        </pc:sldMkLst>
      </pc:sldChg>
      <pc:sldChg chg="new">
        <pc:chgData name="Julian Andres Santiago Villarreal Solano" userId="e6c70744-8bf1-4ad3-8aef-cbe8dbff69b1" providerId="ADAL" clId="{4752A16D-1A75-40EF-A763-C8C0964199F1}" dt="2024-11-26T21:26:26.310" v="2187" actId="680"/>
        <pc:sldMkLst>
          <pc:docMk/>
          <pc:sldMk cId="4035656627" sldId="2147375913"/>
        </pc:sldMkLst>
      </pc:sldChg>
      <pc:sldChg chg="new">
        <pc:chgData name="Julian Andres Santiago Villarreal Solano" userId="e6c70744-8bf1-4ad3-8aef-cbe8dbff69b1" providerId="ADAL" clId="{4752A16D-1A75-40EF-A763-C8C0964199F1}" dt="2024-11-26T21:26:26.477" v="2188" actId="680"/>
        <pc:sldMkLst>
          <pc:docMk/>
          <pc:sldMk cId="2176856093" sldId="2147375914"/>
        </pc:sldMkLst>
      </pc:sldChg>
      <pc:sldChg chg="new">
        <pc:chgData name="Julian Andres Santiago Villarreal Solano" userId="e6c70744-8bf1-4ad3-8aef-cbe8dbff69b1" providerId="ADAL" clId="{4752A16D-1A75-40EF-A763-C8C0964199F1}" dt="2024-11-26T21:26:26.643" v="2189" actId="680"/>
        <pc:sldMkLst>
          <pc:docMk/>
          <pc:sldMk cId="2864757555" sldId="2147375915"/>
        </pc:sldMkLst>
      </pc:sldChg>
      <pc:sldChg chg="new">
        <pc:chgData name="Julian Andres Santiago Villarreal Solano" userId="e6c70744-8bf1-4ad3-8aef-cbe8dbff69b1" providerId="ADAL" clId="{4752A16D-1A75-40EF-A763-C8C0964199F1}" dt="2024-11-26T21:26:26.811" v="2190" actId="680"/>
        <pc:sldMkLst>
          <pc:docMk/>
          <pc:sldMk cId="489795608" sldId="2147375916"/>
        </pc:sldMkLst>
      </pc:sldChg>
      <pc:sldChg chg="new">
        <pc:chgData name="Julian Andres Santiago Villarreal Solano" userId="e6c70744-8bf1-4ad3-8aef-cbe8dbff69b1" providerId="ADAL" clId="{4752A16D-1A75-40EF-A763-C8C0964199F1}" dt="2024-11-26T21:26:26.978" v="2191" actId="680"/>
        <pc:sldMkLst>
          <pc:docMk/>
          <pc:sldMk cId="2817480590" sldId="2147375917"/>
        </pc:sldMkLst>
      </pc:sldChg>
      <pc:sldChg chg="new">
        <pc:chgData name="Julian Andres Santiago Villarreal Solano" userId="e6c70744-8bf1-4ad3-8aef-cbe8dbff69b1" providerId="ADAL" clId="{4752A16D-1A75-40EF-A763-C8C0964199F1}" dt="2024-11-26T21:26:27.155" v="2192" actId="680"/>
        <pc:sldMkLst>
          <pc:docMk/>
          <pc:sldMk cId="220042934" sldId="2147375918"/>
        </pc:sldMkLst>
      </pc:sldChg>
      <pc:sldChg chg="new">
        <pc:chgData name="Julian Andres Santiago Villarreal Solano" userId="e6c70744-8bf1-4ad3-8aef-cbe8dbff69b1" providerId="ADAL" clId="{4752A16D-1A75-40EF-A763-C8C0964199F1}" dt="2024-11-26T21:26:27.332" v="2193" actId="680"/>
        <pc:sldMkLst>
          <pc:docMk/>
          <pc:sldMk cId="395078680" sldId="2147375919"/>
        </pc:sldMkLst>
      </pc:sldChg>
      <pc:sldChg chg="new">
        <pc:chgData name="Julian Andres Santiago Villarreal Solano" userId="e6c70744-8bf1-4ad3-8aef-cbe8dbff69b1" providerId="ADAL" clId="{4752A16D-1A75-40EF-A763-C8C0964199F1}" dt="2024-11-26T21:26:27.503" v="2194" actId="680"/>
        <pc:sldMkLst>
          <pc:docMk/>
          <pc:sldMk cId="839751937" sldId="2147375920"/>
        </pc:sldMkLst>
      </pc:sldChg>
      <pc:sldChg chg="new">
        <pc:chgData name="Julian Andres Santiago Villarreal Solano" userId="e6c70744-8bf1-4ad3-8aef-cbe8dbff69b1" providerId="ADAL" clId="{4752A16D-1A75-40EF-A763-C8C0964199F1}" dt="2024-11-26T21:26:27.675" v="2195" actId="680"/>
        <pc:sldMkLst>
          <pc:docMk/>
          <pc:sldMk cId="3288844624" sldId="2147375921"/>
        </pc:sldMkLst>
      </pc:sldChg>
      <pc:sldChg chg="new">
        <pc:chgData name="Julian Andres Santiago Villarreal Solano" userId="e6c70744-8bf1-4ad3-8aef-cbe8dbff69b1" providerId="ADAL" clId="{4752A16D-1A75-40EF-A763-C8C0964199F1}" dt="2024-11-26T21:26:27.865" v="2196" actId="680"/>
        <pc:sldMkLst>
          <pc:docMk/>
          <pc:sldMk cId="2806865490" sldId="2147375922"/>
        </pc:sldMkLst>
      </pc:sldChg>
      <pc:sldChg chg="new">
        <pc:chgData name="Julian Andres Santiago Villarreal Solano" userId="e6c70744-8bf1-4ad3-8aef-cbe8dbff69b1" providerId="ADAL" clId="{4752A16D-1A75-40EF-A763-C8C0964199F1}" dt="2024-11-26T21:26:28.059" v="2197" actId="680"/>
        <pc:sldMkLst>
          <pc:docMk/>
          <pc:sldMk cId="3709328384" sldId="2147375923"/>
        </pc:sldMkLst>
      </pc:sldChg>
      <pc:sldChg chg="new">
        <pc:chgData name="Julian Andres Santiago Villarreal Solano" userId="e6c70744-8bf1-4ad3-8aef-cbe8dbff69b1" providerId="ADAL" clId="{4752A16D-1A75-40EF-A763-C8C0964199F1}" dt="2024-11-26T21:26:28.249" v="2198" actId="680"/>
        <pc:sldMkLst>
          <pc:docMk/>
          <pc:sldMk cId="3453242570" sldId="2147375924"/>
        </pc:sldMkLst>
      </pc:sldChg>
      <pc:sldChg chg="new">
        <pc:chgData name="Julian Andres Santiago Villarreal Solano" userId="e6c70744-8bf1-4ad3-8aef-cbe8dbff69b1" providerId="ADAL" clId="{4752A16D-1A75-40EF-A763-C8C0964199F1}" dt="2024-11-26T21:26:28.430" v="2199" actId="680"/>
        <pc:sldMkLst>
          <pc:docMk/>
          <pc:sldMk cId="4003237138" sldId="2147375925"/>
        </pc:sldMkLst>
      </pc:sldChg>
      <pc:sldChg chg="new">
        <pc:chgData name="Julian Andres Santiago Villarreal Solano" userId="e6c70744-8bf1-4ad3-8aef-cbe8dbff69b1" providerId="ADAL" clId="{4752A16D-1A75-40EF-A763-C8C0964199F1}" dt="2024-11-26T21:26:28.618" v="2200" actId="680"/>
        <pc:sldMkLst>
          <pc:docMk/>
          <pc:sldMk cId="3381887481" sldId="2147375926"/>
        </pc:sldMkLst>
      </pc:sldChg>
      <pc:sldChg chg="new">
        <pc:chgData name="Julian Andres Santiago Villarreal Solano" userId="e6c70744-8bf1-4ad3-8aef-cbe8dbff69b1" providerId="ADAL" clId="{4752A16D-1A75-40EF-A763-C8C0964199F1}" dt="2024-11-26T21:26:28.821" v="2201" actId="680"/>
        <pc:sldMkLst>
          <pc:docMk/>
          <pc:sldMk cId="3334451346" sldId="2147375927"/>
        </pc:sldMkLst>
      </pc:sldChg>
      <pc:sldChg chg="new">
        <pc:chgData name="Julian Andres Santiago Villarreal Solano" userId="e6c70744-8bf1-4ad3-8aef-cbe8dbff69b1" providerId="ADAL" clId="{4752A16D-1A75-40EF-A763-C8C0964199F1}" dt="2024-11-26T21:26:29.012" v="2202" actId="680"/>
        <pc:sldMkLst>
          <pc:docMk/>
          <pc:sldMk cId="1636622681" sldId="2147375928"/>
        </pc:sldMkLst>
      </pc:sldChg>
      <pc:sldChg chg="new">
        <pc:chgData name="Julian Andres Santiago Villarreal Solano" userId="e6c70744-8bf1-4ad3-8aef-cbe8dbff69b1" providerId="ADAL" clId="{4752A16D-1A75-40EF-A763-C8C0964199F1}" dt="2024-11-26T21:26:29.201" v="2203" actId="680"/>
        <pc:sldMkLst>
          <pc:docMk/>
          <pc:sldMk cId="1782421332" sldId="2147375929"/>
        </pc:sldMkLst>
      </pc:sldChg>
      <pc:sldChg chg="new">
        <pc:chgData name="Julian Andres Santiago Villarreal Solano" userId="e6c70744-8bf1-4ad3-8aef-cbe8dbff69b1" providerId="ADAL" clId="{4752A16D-1A75-40EF-A763-C8C0964199F1}" dt="2024-11-26T21:26:29.394" v="2204" actId="680"/>
        <pc:sldMkLst>
          <pc:docMk/>
          <pc:sldMk cId="1812890543" sldId="2147375930"/>
        </pc:sldMkLst>
      </pc:sldChg>
      <pc:sldChg chg="new">
        <pc:chgData name="Julian Andres Santiago Villarreal Solano" userId="e6c70744-8bf1-4ad3-8aef-cbe8dbff69b1" providerId="ADAL" clId="{4752A16D-1A75-40EF-A763-C8C0964199F1}" dt="2024-11-26T21:26:29.593" v="2205" actId="680"/>
        <pc:sldMkLst>
          <pc:docMk/>
          <pc:sldMk cId="765345124" sldId="2147375931"/>
        </pc:sldMkLst>
      </pc:sldChg>
      <pc:sldChg chg="new">
        <pc:chgData name="Julian Andres Santiago Villarreal Solano" userId="e6c70744-8bf1-4ad3-8aef-cbe8dbff69b1" providerId="ADAL" clId="{4752A16D-1A75-40EF-A763-C8C0964199F1}" dt="2024-11-26T21:26:29.789" v="2206" actId="680"/>
        <pc:sldMkLst>
          <pc:docMk/>
          <pc:sldMk cId="2569256175" sldId="2147375932"/>
        </pc:sldMkLst>
      </pc:sldChg>
      <pc:sldChg chg="new">
        <pc:chgData name="Julian Andres Santiago Villarreal Solano" userId="e6c70744-8bf1-4ad3-8aef-cbe8dbff69b1" providerId="ADAL" clId="{4752A16D-1A75-40EF-A763-C8C0964199F1}" dt="2024-11-26T21:26:29.984" v="2207" actId="680"/>
        <pc:sldMkLst>
          <pc:docMk/>
          <pc:sldMk cId="3861721012" sldId="2147375933"/>
        </pc:sldMkLst>
      </pc:sldChg>
      <pc:sldChg chg="new">
        <pc:chgData name="Julian Andres Santiago Villarreal Solano" userId="e6c70744-8bf1-4ad3-8aef-cbe8dbff69b1" providerId="ADAL" clId="{4752A16D-1A75-40EF-A763-C8C0964199F1}" dt="2024-11-26T21:26:30.177" v="2208" actId="680"/>
        <pc:sldMkLst>
          <pc:docMk/>
          <pc:sldMk cId="181097033" sldId="2147375934"/>
        </pc:sldMkLst>
      </pc:sldChg>
      <pc:sldChg chg="new">
        <pc:chgData name="Julian Andres Santiago Villarreal Solano" userId="e6c70744-8bf1-4ad3-8aef-cbe8dbff69b1" providerId="ADAL" clId="{4752A16D-1A75-40EF-A763-C8C0964199F1}" dt="2024-11-26T21:26:30.369" v="2209" actId="680"/>
        <pc:sldMkLst>
          <pc:docMk/>
          <pc:sldMk cId="492445692" sldId="2147375935"/>
        </pc:sldMkLst>
      </pc:sldChg>
      <pc:sldChg chg="new">
        <pc:chgData name="Julian Andres Santiago Villarreal Solano" userId="e6c70744-8bf1-4ad3-8aef-cbe8dbff69b1" providerId="ADAL" clId="{4752A16D-1A75-40EF-A763-C8C0964199F1}" dt="2024-11-26T21:26:30.565" v="2210" actId="680"/>
        <pc:sldMkLst>
          <pc:docMk/>
          <pc:sldMk cId="1727891864" sldId="2147375936"/>
        </pc:sldMkLst>
      </pc:sldChg>
      <pc:sldChg chg="new">
        <pc:chgData name="Julian Andres Santiago Villarreal Solano" userId="e6c70744-8bf1-4ad3-8aef-cbe8dbff69b1" providerId="ADAL" clId="{4752A16D-1A75-40EF-A763-C8C0964199F1}" dt="2024-11-26T21:26:30.772" v="2211" actId="680"/>
        <pc:sldMkLst>
          <pc:docMk/>
          <pc:sldMk cId="296185996" sldId="2147375937"/>
        </pc:sldMkLst>
      </pc:sldChg>
      <pc:sldChg chg="new">
        <pc:chgData name="Julian Andres Santiago Villarreal Solano" userId="e6c70744-8bf1-4ad3-8aef-cbe8dbff69b1" providerId="ADAL" clId="{4752A16D-1A75-40EF-A763-C8C0964199F1}" dt="2024-11-26T21:26:30.978" v="2212" actId="680"/>
        <pc:sldMkLst>
          <pc:docMk/>
          <pc:sldMk cId="2598891203" sldId="2147375938"/>
        </pc:sldMkLst>
      </pc:sldChg>
      <pc:sldChg chg="new">
        <pc:chgData name="Julian Andres Santiago Villarreal Solano" userId="e6c70744-8bf1-4ad3-8aef-cbe8dbff69b1" providerId="ADAL" clId="{4752A16D-1A75-40EF-A763-C8C0964199F1}" dt="2024-11-26T21:26:31.158" v="2213" actId="680"/>
        <pc:sldMkLst>
          <pc:docMk/>
          <pc:sldMk cId="3519242038" sldId="2147375939"/>
        </pc:sldMkLst>
      </pc:sldChg>
      <pc:sldChg chg="new">
        <pc:chgData name="Julian Andres Santiago Villarreal Solano" userId="e6c70744-8bf1-4ad3-8aef-cbe8dbff69b1" providerId="ADAL" clId="{4752A16D-1A75-40EF-A763-C8C0964199F1}" dt="2024-11-26T21:26:31.346" v="2214" actId="680"/>
        <pc:sldMkLst>
          <pc:docMk/>
          <pc:sldMk cId="738903689" sldId="2147375940"/>
        </pc:sldMkLst>
      </pc:sldChg>
      <pc:sldChg chg="new">
        <pc:chgData name="Julian Andres Santiago Villarreal Solano" userId="e6c70744-8bf1-4ad3-8aef-cbe8dbff69b1" providerId="ADAL" clId="{4752A16D-1A75-40EF-A763-C8C0964199F1}" dt="2024-11-26T21:26:31.531" v="2215" actId="680"/>
        <pc:sldMkLst>
          <pc:docMk/>
          <pc:sldMk cId="173154786" sldId="2147375941"/>
        </pc:sldMkLst>
      </pc:sldChg>
      <pc:sldChg chg="new">
        <pc:chgData name="Julian Andres Santiago Villarreal Solano" userId="e6c70744-8bf1-4ad3-8aef-cbe8dbff69b1" providerId="ADAL" clId="{4752A16D-1A75-40EF-A763-C8C0964199F1}" dt="2024-11-26T21:26:31.742" v="2216" actId="680"/>
        <pc:sldMkLst>
          <pc:docMk/>
          <pc:sldMk cId="4221538080" sldId="2147375942"/>
        </pc:sldMkLst>
      </pc:sldChg>
      <pc:sldChg chg="new">
        <pc:chgData name="Julian Andres Santiago Villarreal Solano" userId="e6c70744-8bf1-4ad3-8aef-cbe8dbff69b1" providerId="ADAL" clId="{4752A16D-1A75-40EF-A763-C8C0964199F1}" dt="2024-11-26T21:26:31.950" v="2217" actId="680"/>
        <pc:sldMkLst>
          <pc:docMk/>
          <pc:sldMk cId="826659239" sldId="2147375943"/>
        </pc:sldMkLst>
      </pc:sldChg>
      <pc:sldChg chg="new">
        <pc:chgData name="Julian Andres Santiago Villarreal Solano" userId="e6c70744-8bf1-4ad3-8aef-cbe8dbff69b1" providerId="ADAL" clId="{4752A16D-1A75-40EF-A763-C8C0964199F1}" dt="2024-11-26T21:26:32.150" v="2218" actId="680"/>
        <pc:sldMkLst>
          <pc:docMk/>
          <pc:sldMk cId="3525420367" sldId="2147375944"/>
        </pc:sldMkLst>
      </pc:sldChg>
      <pc:sldChg chg="new">
        <pc:chgData name="Julian Andres Santiago Villarreal Solano" userId="e6c70744-8bf1-4ad3-8aef-cbe8dbff69b1" providerId="ADAL" clId="{4752A16D-1A75-40EF-A763-C8C0964199F1}" dt="2024-11-26T21:26:32.344" v="2219" actId="680"/>
        <pc:sldMkLst>
          <pc:docMk/>
          <pc:sldMk cId="1127799001" sldId="2147375945"/>
        </pc:sldMkLst>
      </pc:sldChg>
      <pc:sldChg chg="new">
        <pc:chgData name="Julian Andres Santiago Villarreal Solano" userId="e6c70744-8bf1-4ad3-8aef-cbe8dbff69b1" providerId="ADAL" clId="{4752A16D-1A75-40EF-A763-C8C0964199F1}" dt="2024-11-26T21:26:32.538" v="2220" actId="680"/>
        <pc:sldMkLst>
          <pc:docMk/>
          <pc:sldMk cId="2327714637" sldId="2147375946"/>
        </pc:sldMkLst>
      </pc:sldChg>
      <pc:sldChg chg="new">
        <pc:chgData name="Julian Andres Santiago Villarreal Solano" userId="e6c70744-8bf1-4ad3-8aef-cbe8dbff69b1" providerId="ADAL" clId="{4752A16D-1A75-40EF-A763-C8C0964199F1}" dt="2024-11-26T21:26:32.731" v="2221" actId="680"/>
        <pc:sldMkLst>
          <pc:docMk/>
          <pc:sldMk cId="33023234" sldId="2147375947"/>
        </pc:sldMkLst>
      </pc:sldChg>
      <pc:sldChg chg="new">
        <pc:chgData name="Julian Andres Santiago Villarreal Solano" userId="e6c70744-8bf1-4ad3-8aef-cbe8dbff69b1" providerId="ADAL" clId="{4752A16D-1A75-40EF-A763-C8C0964199F1}" dt="2024-11-26T21:26:32.933" v="2222" actId="680"/>
        <pc:sldMkLst>
          <pc:docMk/>
          <pc:sldMk cId="405192596" sldId="2147375948"/>
        </pc:sldMkLst>
      </pc:sldChg>
      <pc:sldChg chg="new">
        <pc:chgData name="Julian Andres Santiago Villarreal Solano" userId="e6c70744-8bf1-4ad3-8aef-cbe8dbff69b1" providerId="ADAL" clId="{4752A16D-1A75-40EF-A763-C8C0964199F1}" dt="2024-11-26T21:26:33.134" v="2223" actId="680"/>
        <pc:sldMkLst>
          <pc:docMk/>
          <pc:sldMk cId="3308895756" sldId="2147375949"/>
        </pc:sldMkLst>
      </pc:sldChg>
      <pc:sldChg chg="new">
        <pc:chgData name="Julian Andres Santiago Villarreal Solano" userId="e6c70744-8bf1-4ad3-8aef-cbe8dbff69b1" providerId="ADAL" clId="{4752A16D-1A75-40EF-A763-C8C0964199F1}" dt="2024-11-26T21:26:33.332" v="2224" actId="680"/>
        <pc:sldMkLst>
          <pc:docMk/>
          <pc:sldMk cId="3462202248" sldId="2147375950"/>
        </pc:sldMkLst>
      </pc:sldChg>
      <pc:sldChg chg="new">
        <pc:chgData name="Julian Andres Santiago Villarreal Solano" userId="e6c70744-8bf1-4ad3-8aef-cbe8dbff69b1" providerId="ADAL" clId="{4752A16D-1A75-40EF-A763-C8C0964199F1}" dt="2024-11-26T21:26:33.530" v="2225" actId="680"/>
        <pc:sldMkLst>
          <pc:docMk/>
          <pc:sldMk cId="3347965435" sldId="2147375951"/>
        </pc:sldMkLst>
      </pc:sldChg>
      <pc:sldChg chg="new">
        <pc:chgData name="Julian Andres Santiago Villarreal Solano" userId="e6c70744-8bf1-4ad3-8aef-cbe8dbff69b1" providerId="ADAL" clId="{4752A16D-1A75-40EF-A763-C8C0964199F1}" dt="2024-11-26T21:26:33.724" v="2226" actId="680"/>
        <pc:sldMkLst>
          <pc:docMk/>
          <pc:sldMk cId="1986979596" sldId="2147375952"/>
        </pc:sldMkLst>
      </pc:sldChg>
      <pc:sldChg chg="new">
        <pc:chgData name="Julian Andres Santiago Villarreal Solano" userId="e6c70744-8bf1-4ad3-8aef-cbe8dbff69b1" providerId="ADAL" clId="{4752A16D-1A75-40EF-A763-C8C0964199F1}" dt="2024-11-26T21:26:33.919" v="2227" actId="680"/>
        <pc:sldMkLst>
          <pc:docMk/>
          <pc:sldMk cId="1202489291" sldId="2147375953"/>
        </pc:sldMkLst>
      </pc:sldChg>
      <pc:sldChg chg="new">
        <pc:chgData name="Julian Andres Santiago Villarreal Solano" userId="e6c70744-8bf1-4ad3-8aef-cbe8dbff69b1" providerId="ADAL" clId="{4752A16D-1A75-40EF-A763-C8C0964199F1}" dt="2024-11-26T21:26:34.124" v="2228" actId="680"/>
        <pc:sldMkLst>
          <pc:docMk/>
          <pc:sldMk cId="3720240583" sldId="2147375954"/>
        </pc:sldMkLst>
      </pc:sldChg>
      <pc:sldChg chg="new">
        <pc:chgData name="Julian Andres Santiago Villarreal Solano" userId="e6c70744-8bf1-4ad3-8aef-cbe8dbff69b1" providerId="ADAL" clId="{4752A16D-1A75-40EF-A763-C8C0964199F1}" dt="2024-11-26T21:26:34.325" v="2229" actId="680"/>
        <pc:sldMkLst>
          <pc:docMk/>
          <pc:sldMk cId="1545717190" sldId="2147375955"/>
        </pc:sldMkLst>
      </pc:sldChg>
      <pc:sldChg chg="new">
        <pc:chgData name="Julian Andres Santiago Villarreal Solano" userId="e6c70744-8bf1-4ad3-8aef-cbe8dbff69b1" providerId="ADAL" clId="{4752A16D-1A75-40EF-A763-C8C0964199F1}" dt="2024-11-26T21:26:34.526" v="2230" actId="680"/>
        <pc:sldMkLst>
          <pc:docMk/>
          <pc:sldMk cId="749615121" sldId="2147375956"/>
        </pc:sldMkLst>
      </pc:sldChg>
      <pc:sldChg chg="new">
        <pc:chgData name="Julian Andres Santiago Villarreal Solano" userId="e6c70744-8bf1-4ad3-8aef-cbe8dbff69b1" providerId="ADAL" clId="{4752A16D-1A75-40EF-A763-C8C0964199F1}" dt="2024-11-26T21:26:34.731" v="2231" actId="680"/>
        <pc:sldMkLst>
          <pc:docMk/>
          <pc:sldMk cId="1010606646" sldId="2147375957"/>
        </pc:sldMkLst>
      </pc:sldChg>
      <pc:sldChg chg="new">
        <pc:chgData name="Julian Andres Santiago Villarreal Solano" userId="e6c70744-8bf1-4ad3-8aef-cbe8dbff69b1" providerId="ADAL" clId="{4752A16D-1A75-40EF-A763-C8C0964199F1}" dt="2024-11-26T21:26:34.929" v="2232" actId="680"/>
        <pc:sldMkLst>
          <pc:docMk/>
          <pc:sldMk cId="3340306019" sldId="2147375958"/>
        </pc:sldMkLst>
      </pc:sldChg>
      <pc:sldChg chg="new">
        <pc:chgData name="Julian Andres Santiago Villarreal Solano" userId="e6c70744-8bf1-4ad3-8aef-cbe8dbff69b1" providerId="ADAL" clId="{4752A16D-1A75-40EF-A763-C8C0964199F1}" dt="2024-11-26T21:26:35.154" v="2233" actId="680"/>
        <pc:sldMkLst>
          <pc:docMk/>
          <pc:sldMk cId="3750307481" sldId="2147375959"/>
        </pc:sldMkLst>
      </pc:sldChg>
      <pc:sldChg chg="new">
        <pc:chgData name="Julian Andres Santiago Villarreal Solano" userId="e6c70744-8bf1-4ad3-8aef-cbe8dbff69b1" providerId="ADAL" clId="{4752A16D-1A75-40EF-A763-C8C0964199F1}" dt="2024-11-26T21:26:35.371" v="2234" actId="680"/>
        <pc:sldMkLst>
          <pc:docMk/>
          <pc:sldMk cId="3745267083" sldId="2147375960"/>
        </pc:sldMkLst>
      </pc:sldChg>
      <pc:sldChg chg="new">
        <pc:chgData name="Julian Andres Santiago Villarreal Solano" userId="e6c70744-8bf1-4ad3-8aef-cbe8dbff69b1" providerId="ADAL" clId="{4752A16D-1A75-40EF-A763-C8C0964199F1}" dt="2024-11-26T21:26:35.576" v="2235" actId="680"/>
        <pc:sldMkLst>
          <pc:docMk/>
          <pc:sldMk cId="2690407307" sldId="2147375961"/>
        </pc:sldMkLst>
      </pc:sldChg>
      <pc:sldChg chg="new">
        <pc:chgData name="Julian Andres Santiago Villarreal Solano" userId="e6c70744-8bf1-4ad3-8aef-cbe8dbff69b1" providerId="ADAL" clId="{4752A16D-1A75-40EF-A763-C8C0964199F1}" dt="2024-11-26T21:26:35.783" v="2236" actId="680"/>
        <pc:sldMkLst>
          <pc:docMk/>
          <pc:sldMk cId="2149288958" sldId="2147375962"/>
        </pc:sldMkLst>
      </pc:sldChg>
      <pc:sldChg chg="new">
        <pc:chgData name="Julian Andres Santiago Villarreal Solano" userId="e6c70744-8bf1-4ad3-8aef-cbe8dbff69b1" providerId="ADAL" clId="{4752A16D-1A75-40EF-A763-C8C0964199F1}" dt="2024-11-26T21:26:35.995" v="2237" actId="680"/>
        <pc:sldMkLst>
          <pc:docMk/>
          <pc:sldMk cId="4219953450" sldId="2147375963"/>
        </pc:sldMkLst>
      </pc:sldChg>
      <pc:sldChg chg="new">
        <pc:chgData name="Julian Andres Santiago Villarreal Solano" userId="e6c70744-8bf1-4ad3-8aef-cbe8dbff69b1" providerId="ADAL" clId="{4752A16D-1A75-40EF-A763-C8C0964199F1}" dt="2024-11-26T21:26:36.210" v="2238" actId="680"/>
        <pc:sldMkLst>
          <pc:docMk/>
          <pc:sldMk cId="2043607481" sldId="2147375964"/>
        </pc:sldMkLst>
      </pc:sldChg>
      <pc:sldChg chg="new">
        <pc:chgData name="Julian Andres Santiago Villarreal Solano" userId="e6c70744-8bf1-4ad3-8aef-cbe8dbff69b1" providerId="ADAL" clId="{4752A16D-1A75-40EF-A763-C8C0964199F1}" dt="2024-11-26T21:26:36.415" v="2239" actId="680"/>
        <pc:sldMkLst>
          <pc:docMk/>
          <pc:sldMk cId="2754115067" sldId="2147375965"/>
        </pc:sldMkLst>
      </pc:sldChg>
      <pc:sldChg chg="new">
        <pc:chgData name="Julian Andres Santiago Villarreal Solano" userId="e6c70744-8bf1-4ad3-8aef-cbe8dbff69b1" providerId="ADAL" clId="{4752A16D-1A75-40EF-A763-C8C0964199F1}" dt="2024-11-26T21:26:36.625" v="2240" actId="680"/>
        <pc:sldMkLst>
          <pc:docMk/>
          <pc:sldMk cId="814644533" sldId="2147375966"/>
        </pc:sldMkLst>
      </pc:sldChg>
      <pc:sldChg chg="new">
        <pc:chgData name="Julian Andres Santiago Villarreal Solano" userId="e6c70744-8bf1-4ad3-8aef-cbe8dbff69b1" providerId="ADAL" clId="{4752A16D-1A75-40EF-A763-C8C0964199F1}" dt="2024-11-26T21:26:36.829" v="2241" actId="680"/>
        <pc:sldMkLst>
          <pc:docMk/>
          <pc:sldMk cId="4024108639" sldId="2147375967"/>
        </pc:sldMkLst>
      </pc:sldChg>
      <pc:sldChg chg="new">
        <pc:chgData name="Julian Andres Santiago Villarreal Solano" userId="e6c70744-8bf1-4ad3-8aef-cbe8dbff69b1" providerId="ADAL" clId="{4752A16D-1A75-40EF-A763-C8C0964199F1}" dt="2024-11-26T21:26:37.045" v="2242" actId="680"/>
        <pc:sldMkLst>
          <pc:docMk/>
          <pc:sldMk cId="3474263311" sldId="2147375968"/>
        </pc:sldMkLst>
      </pc:sldChg>
      <pc:sldChg chg="new">
        <pc:chgData name="Julian Andres Santiago Villarreal Solano" userId="e6c70744-8bf1-4ad3-8aef-cbe8dbff69b1" providerId="ADAL" clId="{4752A16D-1A75-40EF-A763-C8C0964199F1}" dt="2024-11-26T21:26:37.254" v="2243" actId="680"/>
        <pc:sldMkLst>
          <pc:docMk/>
          <pc:sldMk cId="1519197456" sldId="2147375969"/>
        </pc:sldMkLst>
      </pc:sldChg>
      <pc:sldChg chg="new">
        <pc:chgData name="Julian Andres Santiago Villarreal Solano" userId="e6c70744-8bf1-4ad3-8aef-cbe8dbff69b1" providerId="ADAL" clId="{4752A16D-1A75-40EF-A763-C8C0964199F1}" dt="2024-11-26T21:26:37.458" v="2244" actId="680"/>
        <pc:sldMkLst>
          <pc:docMk/>
          <pc:sldMk cId="3801266966" sldId="2147375970"/>
        </pc:sldMkLst>
      </pc:sldChg>
      <pc:sldChg chg="new">
        <pc:chgData name="Julian Andres Santiago Villarreal Solano" userId="e6c70744-8bf1-4ad3-8aef-cbe8dbff69b1" providerId="ADAL" clId="{4752A16D-1A75-40EF-A763-C8C0964199F1}" dt="2024-11-26T21:26:37.663" v="2245" actId="680"/>
        <pc:sldMkLst>
          <pc:docMk/>
          <pc:sldMk cId="1717256162" sldId="2147375971"/>
        </pc:sldMkLst>
      </pc:sldChg>
      <pc:sldChg chg="new">
        <pc:chgData name="Julian Andres Santiago Villarreal Solano" userId="e6c70744-8bf1-4ad3-8aef-cbe8dbff69b1" providerId="ADAL" clId="{4752A16D-1A75-40EF-A763-C8C0964199F1}" dt="2024-11-26T21:26:37.874" v="2246" actId="680"/>
        <pc:sldMkLst>
          <pc:docMk/>
          <pc:sldMk cId="761813528" sldId="2147375972"/>
        </pc:sldMkLst>
      </pc:sldChg>
      <pc:sldChg chg="new">
        <pc:chgData name="Julian Andres Santiago Villarreal Solano" userId="e6c70744-8bf1-4ad3-8aef-cbe8dbff69b1" providerId="ADAL" clId="{4752A16D-1A75-40EF-A763-C8C0964199F1}" dt="2024-11-26T21:26:38.090" v="2247" actId="680"/>
        <pc:sldMkLst>
          <pc:docMk/>
          <pc:sldMk cId="412834005" sldId="2147375973"/>
        </pc:sldMkLst>
      </pc:sldChg>
      <pc:sldChg chg="new">
        <pc:chgData name="Julian Andres Santiago Villarreal Solano" userId="e6c70744-8bf1-4ad3-8aef-cbe8dbff69b1" providerId="ADAL" clId="{4752A16D-1A75-40EF-A763-C8C0964199F1}" dt="2024-11-26T21:26:38.302" v="2248" actId="680"/>
        <pc:sldMkLst>
          <pc:docMk/>
          <pc:sldMk cId="283210261" sldId="2147375974"/>
        </pc:sldMkLst>
      </pc:sldChg>
      <pc:sldChg chg="new">
        <pc:chgData name="Julian Andres Santiago Villarreal Solano" userId="e6c70744-8bf1-4ad3-8aef-cbe8dbff69b1" providerId="ADAL" clId="{4752A16D-1A75-40EF-A763-C8C0964199F1}" dt="2024-11-26T21:26:38.516" v="2249" actId="680"/>
        <pc:sldMkLst>
          <pc:docMk/>
          <pc:sldMk cId="749716860" sldId="2147375975"/>
        </pc:sldMkLst>
      </pc:sldChg>
      <pc:sldChg chg="new">
        <pc:chgData name="Julian Andres Santiago Villarreal Solano" userId="e6c70744-8bf1-4ad3-8aef-cbe8dbff69b1" providerId="ADAL" clId="{4752A16D-1A75-40EF-A763-C8C0964199F1}" dt="2024-11-26T21:26:38.729" v="2250" actId="680"/>
        <pc:sldMkLst>
          <pc:docMk/>
          <pc:sldMk cId="3447813982" sldId="2147375976"/>
        </pc:sldMkLst>
      </pc:sldChg>
      <pc:sldChg chg="new">
        <pc:chgData name="Julian Andres Santiago Villarreal Solano" userId="e6c70744-8bf1-4ad3-8aef-cbe8dbff69b1" providerId="ADAL" clId="{4752A16D-1A75-40EF-A763-C8C0964199F1}" dt="2024-11-26T21:26:38.942" v="2251" actId="680"/>
        <pc:sldMkLst>
          <pc:docMk/>
          <pc:sldMk cId="855648037" sldId="2147375977"/>
        </pc:sldMkLst>
      </pc:sldChg>
      <pc:sldChg chg="new">
        <pc:chgData name="Julian Andres Santiago Villarreal Solano" userId="e6c70744-8bf1-4ad3-8aef-cbe8dbff69b1" providerId="ADAL" clId="{4752A16D-1A75-40EF-A763-C8C0964199F1}" dt="2024-11-26T21:26:39.153" v="2252" actId="680"/>
        <pc:sldMkLst>
          <pc:docMk/>
          <pc:sldMk cId="3359098184" sldId="2147375978"/>
        </pc:sldMkLst>
      </pc:sldChg>
      <pc:sldChg chg="new">
        <pc:chgData name="Julian Andres Santiago Villarreal Solano" userId="e6c70744-8bf1-4ad3-8aef-cbe8dbff69b1" providerId="ADAL" clId="{4752A16D-1A75-40EF-A763-C8C0964199F1}" dt="2024-11-26T21:26:39.370" v="2253" actId="680"/>
        <pc:sldMkLst>
          <pc:docMk/>
          <pc:sldMk cId="3127392821" sldId="2147375979"/>
        </pc:sldMkLst>
      </pc:sldChg>
      <pc:sldChg chg="new">
        <pc:chgData name="Julian Andres Santiago Villarreal Solano" userId="e6c70744-8bf1-4ad3-8aef-cbe8dbff69b1" providerId="ADAL" clId="{4752A16D-1A75-40EF-A763-C8C0964199F1}" dt="2024-11-26T21:26:39.590" v="2254" actId="680"/>
        <pc:sldMkLst>
          <pc:docMk/>
          <pc:sldMk cId="3706388358" sldId="2147375980"/>
        </pc:sldMkLst>
      </pc:sldChg>
      <pc:sldChg chg="new">
        <pc:chgData name="Julian Andres Santiago Villarreal Solano" userId="e6c70744-8bf1-4ad3-8aef-cbe8dbff69b1" providerId="ADAL" clId="{4752A16D-1A75-40EF-A763-C8C0964199F1}" dt="2024-11-26T21:26:39.801" v="2255" actId="680"/>
        <pc:sldMkLst>
          <pc:docMk/>
          <pc:sldMk cId="1505093126" sldId="2147375981"/>
        </pc:sldMkLst>
      </pc:sldChg>
      <pc:sldChg chg="new">
        <pc:chgData name="Julian Andres Santiago Villarreal Solano" userId="e6c70744-8bf1-4ad3-8aef-cbe8dbff69b1" providerId="ADAL" clId="{4752A16D-1A75-40EF-A763-C8C0964199F1}" dt="2024-11-26T21:26:40.023" v="2256" actId="680"/>
        <pc:sldMkLst>
          <pc:docMk/>
          <pc:sldMk cId="1737197244" sldId="2147375982"/>
        </pc:sldMkLst>
      </pc:sldChg>
      <pc:sldChg chg="new">
        <pc:chgData name="Julian Andres Santiago Villarreal Solano" userId="e6c70744-8bf1-4ad3-8aef-cbe8dbff69b1" providerId="ADAL" clId="{4752A16D-1A75-40EF-A763-C8C0964199F1}" dt="2024-11-26T21:26:40.236" v="2257" actId="680"/>
        <pc:sldMkLst>
          <pc:docMk/>
          <pc:sldMk cId="2788340374" sldId="2147375983"/>
        </pc:sldMkLst>
      </pc:sldChg>
      <pc:sldChg chg="new">
        <pc:chgData name="Julian Andres Santiago Villarreal Solano" userId="e6c70744-8bf1-4ad3-8aef-cbe8dbff69b1" providerId="ADAL" clId="{4752A16D-1A75-40EF-A763-C8C0964199F1}" dt="2024-11-26T21:26:40.455" v="2258" actId="680"/>
        <pc:sldMkLst>
          <pc:docMk/>
          <pc:sldMk cId="3492980200" sldId="2147375984"/>
        </pc:sldMkLst>
      </pc:sldChg>
      <pc:sldChg chg="new">
        <pc:chgData name="Julian Andres Santiago Villarreal Solano" userId="e6c70744-8bf1-4ad3-8aef-cbe8dbff69b1" providerId="ADAL" clId="{4752A16D-1A75-40EF-A763-C8C0964199F1}" dt="2024-11-26T21:26:40.663" v="2259" actId="680"/>
        <pc:sldMkLst>
          <pc:docMk/>
          <pc:sldMk cId="1257869154" sldId="2147375985"/>
        </pc:sldMkLst>
      </pc:sldChg>
      <pc:sldChg chg="new">
        <pc:chgData name="Julian Andres Santiago Villarreal Solano" userId="e6c70744-8bf1-4ad3-8aef-cbe8dbff69b1" providerId="ADAL" clId="{4752A16D-1A75-40EF-A763-C8C0964199F1}" dt="2024-11-26T21:26:40.881" v="2260" actId="680"/>
        <pc:sldMkLst>
          <pc:docMk/>
          <pc:sldMk cId="1274989625" sldId="2147375986"/>
        </pc:sldMkLst>
      </pc:sldChg>
      <pc:sldChg chg="new">
        <pc:chgData name="Julian Andres Santiago Villarreal Solano" userId="e6c70744-8bf1-4ad3-8aef-cbe8dbff69b1" providerId="ADAL" clId="{4752A16D-1A75-40EF-A763-C8C0964199F1}" dt="2024-11-26T21:26:41.102" v="2261" actId="680"/>
        <pc:sldMkLst>
          <pc:docMk/>
          <pc:sldMk cId="964719047" sldId="2147375987"/>
        </pc:sldMkLst>
      </pc:sldChg>
      <pc:sldChg chg="new">
        <pc:chgData name="Julian Andres Santiago Villarreal Solano" userId="e6c70744-8bf1-4ad3-8aef-cbe8dbff69b1" providerId="ADAL" clId="{4752A16D-1A75-40EF-A763-C8C0964199F1}" dt="2024-11-26T21:26:41.330" v="2262" actId="680"/>
        <pc:sldMkLst>
          <pc:docMk/>
          <pc:sldMk cId="255232551" sldId="2147375988"/>
        </pc:sldMkLst>
      </pc:sldChg>
      <pc:sldChg chg="new">
        <pc:chgData name="Julian Andres Santiago Villarreal Solano" userId="e6c70744-8bf1-4ad3-8aef-cbe8dbff69b1" providerId="ADAL" clId="{4752A16D-1A75-40EF-A763-C8C0964199F1}" dt="2024-11-26T21:26:41.549" v="2263" actId="680"/>
        <pc:sldMkLst>
          <pc:docMk/>
          <pc:sldMk cId="2687219798" sldId="2147375989"/>
        </pc:sldMkLst>
      </pc:sldChg>
      <pc:sldChg chg="new">
        <pc:chgData name="Julian Andres Santiago Villarreal Solano" userId="e6c70744-8bf1-4ad3-8aef-cbe8dbff69b1" providerId="ADAL" clId="{4752A16D-1A75-40EF-A763-C8C0964199F1}" dt="2024-11-26T21:26:41.768" v="2264" actId="680"/>
        <pc:sldMkLst>
          <pc:docMk/>
          <pc:sldMk cId="2487811451" sldId="2147375990"/>
        </pc:sldMkLst>
      </pc:sldChg>
      <pc:sldChg chg="new">
        <pc:chgData name="Julian Andres Santiago Villarreal Solano" userId="e6c70744-8bf1-4ad3-8aef-cbe8dbff69b1" providerId="ADAL" clId="{4752A16D-1A75-40EF-A763-C8C0964199F1}" dt="2024-11-26T21:26:41.994" v="2265" actId="680"/>
        <pc:sldMkLst>
          <pc:docMk/>
          <pc:sldMk cId="3621149735" sldId="2147375991"/>
        </pc:sldMkLst>
      </pc:sldChg>
      <pc:sldChg chg="new">
        <pc:chgData name="Julian Andres Santiago Villarreal Solano" userId="e6c70744-8bf1-4ad3-8aef-cbe8dbff69b1" providerId="ADAL" clId="{4752A16D-1A75-40EF-A763-C8C0964199F1}" dt="2024-11-26T21:26:42.219" v="2266" actId="680"/>
        <pc:sldMkLst>
          <pc:docMk/>
          <pc:sldMk cId="1159771158" sldId="2147375992"/>
        </pc:sldMkLst>
      </pc:sldChg>
      <pc:sldChg chg="new">
        <pc:chgData name="Julian Andres Santiago Villarreal Solano" userId="e6c70744-8bf1-4ad3-8aef-cbe8dbff69b1" providerId="ADAL" clId="{4752A16D-1A75-40EF-A763-C8C0964199F1}" dt="2024-11-26T21:26:42.439" v="2267" actId="680"/>
        <pc:sldMkLst>
          <pc:docMk/>
          <pc:sldMk cId="3219343441" sldId="2147375993"/>
        </pc:sldMkLst>
      </pc:sldChg>
      <pc:sldChg chg="new">
        <pc:chgData name="Julian Andres Santiago Villarreal Solano" userId="e6c70744-8bf1-4ad3-8aef-cbe8dbff69b1" providerId="ADAL" clId="{4752A16D-1A75-40EF-A763-C8C0964199F1}" dt="2024-11-26T21:26:42.660" v="2268" actId="680"/>
        <pc:sldMkLst>
          <pc:docMk/>
          <pc:sldMk cId="4000555795" sldId="2147375994"/>
        </pc:sldMkLst>
      </pc:sldChg>
      <pc:sldChg chg="new">
        <pc:chgData name="Julian Andres Santiago Villarreal Solano" userId="e6c70744-8bf1-4ad3-8aef-cbe8dbff69b1" providerId="ADAL" clId="{4752A16D-1A75-40EF-A763-C8C0964199F1}" dt="2024-11-26T21:26:42.877" v="2269" actId="680"/>
        <pc:sldMkLst>
          <pc:docMk/>
          <pc:sldMk cId="3213306064" sldId="2147375995"/>
        </pc:sldMkLst>
      </pc:sldChg>
      <pc:sldChg chg="new">
        <pc:chgData name="Julian Andres Santiago Villarreal Solano" userId="e6c70744-8bf1-4ad3-8aef-cbe8dbff69b1" providerId="ADAL" clId="{4752A16D-1A75-40EF-A763-C8C0964199F1}" dt="2024-11-26T21:26:43.116" v="2270" actId="680"/>
        <pc:sldMkLst>
          <pc:docMk/>
          <pc:sldMk cId="766744269" sldId="2147375996"/>
        </pc:sldMkLst>
      </pc:sldChg>
      <pc:sldChg chg="new">
        <pc:chgData name="Julian Andres Santiago Villarreal Solano" userId="e6c70744-8bf1-4ad3-8aef-cbe8dbff69b1" providerId="ADAL" clId="{4752A16D-1A75-40EF-A763-C8C0964199F1}" dt="2024-11-26T21:26:43.344" v="2271" actId="680"/>
        <pc:sldMkLst>
          <pc:docMk/>
          <pc:sldMk cId="1435747595" sldId="2147375997"/>
        </pc:sldMkLst>
      </pc:sldChg>
      <pc:sldChg chg="new">
        <pc:chgData name="Julian Andres Santiago Villarreal Solano" userId="e6c70744-8bf1-4ad3-8aef-cbe8dbff69b1" providerId="ADAL" clId="{4752A16D-1A75-40EF-A763-C8C0964199F1}" dt="2024-11-26T21:26:43.579" v="2272" actId="680"/>
        <pc:sldMkLst>
          <pc:docMk/>
          <pc:sldMk cId="3596111870" sldId="2147375998"/>
        </pc:sldMkLst>
      </pc:sldChg>
      <pc:sldChg chg="new">
        <pc:chgData name="Julian Andres Santiago Villarreal Solano" userId="e6c70744-8bf1-4ad3-8aef-cbe8dbff69b1" providerId="ADAL" clId="{4752A16D-1A75-40EF-A763-C8C0964199F1}" dt="2024-11-26T21:26:43.804" v="2273" actId="680"/>
        <pc:sldMkLst>
          <pc:docMk/>
          <pc:sldMk cId="4026968440" sldId="2147375999"/>
        </pc:sldMkLst>
      </pc:sldChg>
      <pc:sldChg chg="new">
        <pc:chgData name="Julian Andres Santiago Villarreal Solano" userId="e6c70744-8bf1-4ad3-8aef-cbe8dbff69b1" providerId="ADAL" clId="{4752A16D-1A75-40EF-A763-C8C0964199F1}" dt="2024-11-26T21:26:44.037" v="2274" actId="680"/>
        <pc:sldMkLst>
          <pc:docMk/>
          <pc:sldMk cId="204572026" sldId="2147376000"/>
        </pc:sldMkLst>
      </pc:sldChg>
      <pc:sldChg chg="new">
        <pc:chgData name="Julian Andres Santiago Villarreal Solano" userId="e6c70744-8bf1-4ad3-8aef-cbe8dbff69b1" providerId="ADAL" clId="{4752A16D-1A75-40EF-A763-C8C0964199F1}" dt="2024-11-26T21:26:44.272" v="2275" actId="680"/>
        <pc:sldMkLst>
          <pc:docMk/>
          <pc:sldMk cId="2127591191" sldId="2147376001"/>
        </pc:sldMkLst>
      </pc:sldChg>
      <pc:sldChg chg="new">
        <pc:chgData name="Julian Andres Santiago Villarreal Solano" userId="e6c70744-8bf1-4ad3-8aef-cbe8dbff69b1" providerId="ADAL" clId="{4752A16D-1A75-40EF-A763-C8C0964199F1}" dt="2024-11-26T21:26:44.501" v="2276" actId="680"/>
        <pc:sldMkLst>
          <pc:docMk/>
          <pc:sldMk cId="2586423542" sldId="2147376002"/>
        </pc:sldMkLst>
      </pc:sldChg>
      <pc:sldChg chg="new">
        <pc:chgData name="Julian Andres Santiago Villarreal Solano" userId="e6c70744-8bf1-4ad3-8aef-cbe8dbff69b1" providerId="ADAL" clId="{4752A16D-1A75-40EF-A763-C8C0964199F1}" dt="2024-11-26T21:26:44.736" v="2277" actId="680"/>
        <pc:sldMkLst>
          <pc:docMk/>
          <pc:sldMk cId="2985453581" sldId="2147376003"/>
        </pc:sldMkLst>
      </pc:sldChg>
      <pc:sldChg chg="new">
        <pc:chgData name="Julian Andres Santiago Villarreal Solano" userId="e6c70744-8bf1-4ad3-8aef-cbe8dbff69b1" providerId="ADAL" clId="{4752A16D-1A75-40EF-A763-C8C0964199F1}" dt="2024-11-26T21:26:44.974" v="2278" actId="680"/>
        <pc:sldMkLst>
          <pc:docMk/>
          <pc:sldMk cId="3339615810" sldId="2147376004"/>
        </pc:sldMkLst>
      </pc:sldChg>
      <pc:sldChg chg="new">
        <pc:chgData name="Julian Andres Santiago Villarreal Solano" userId="e6c70744-8bf1-4ad3-8aef-cbe8dbff69b1" providerId="ADAL" clId="{4752A16D-1A75-40EF-A763-C8C0964199F1}" dt="2024-11-26T21:26:45.205" v="2279" actId="680"/>
        <pc:sldMkLst>
          <pc:docMk/>
          <pc:sldMk cId="3131577222" sldId="2147376005"/>
        </pc:sldMkLst>
      </pc:sldChg>
      <pc:sldChg chg="new">
        <pc:chgData name="Julian Andres Santiago Villarreal Solano" userId="e6c70744-8bf1-4ad3-8aef-cbe8dbff69b1" providerId="ADAL" clId="{4752A16D-1A75-40EF-A763-C8C0964199F1}" dt="2024-11-26T21:26:45.444" v="2280" actId="680"/>
        <pc:sldMkLst>
          <pc:docMk/>
          <pc:sldMk cId="3664396091" sldId="2147376006"/>
        </pc:sldMkLst>
      </pc:sldChg>
      <pc:sldChg chg="new">
        <pc:chgData name="Julian Andres Santiago Villarreal Solano" userId="e6c70744-8bf1-4ad3-8aef-cbe8dbff69b1" providerId="ADAL" clId="{4752A16D-1A75-40EF-A763-C8C0964199F1}" dt="2024-11-26T21:26:45.678" v="2281" actId="680"/>
        <pc:sldMkLst>
          <pc:docMk/>
          <pc:sldMk cId="3894193215" sldId="2147376007"/>
        </pc:sldMkLst>
      </pc:sldChg>
      <pc:sldChg chg="new">
        <pc:chgData name="Julian Andres Santiago Villarreal Solano" userId="e6c70744-8bf1-4ad3-8aef-cbe8dbff69b1" providerId="ADAL" clId="{4752A16D-1A75-40EF-A763-C8C0964199F1}" dt="2024-11-26T21:26:45.921" v="2282" actId="680"/>
        <pc:sldMkLst>
          <pc:docMk/>
          <pc:sldMk cId="1556866272" sldId="2147376008"/>
        </pc:sldMkLst>
      </pc:sldChg>
      <pc:sldChg chg="new">
        <pc:chgData name="Julian Andres Santiago Villarreal Solano" userId="e6c70744-8bf1-4ad3-8aef-cbe8dbff69b1" providerId="ADAL" clId="{4752A16D-1A75-40EF-A763-C8C0964199F1}" dt="2024-11-26T21:26:46.155" v="2283" actId="680"/>
        <pc:sldMkLst>
          <pc:docMk/>
          <pc:sldMk cId="2445761874" sldId="2147376009"/>
        </pc:sldMkLst>
      </pc:sldChg>
      <pc:sldChg chg="new">
        <pc:chgData name="Julian Andres Santiago Villarreal Solano" userId="e6c70744-8bf1-4ad3-8aef-cbe8dbff69b1" providerId="ADAL" clId="{4752A16D-1A75-40EF-A763-C8C0964199F1}" dt="2024-11-26T21:26:46.400" v="2284" actId="680"/>
        <pc:sldMkLst>
          <pc:docMk/>
          <pc:sldMk cId="4274631345" sldId="2147376010"/>
        </pc:sldMkLst>
      </pc:sldChg>
      <pc:sldChg chg="new">
        <pc:chgData name="Julian Andres Santiago Villarreal Solano" userId="e6c70744-8bf1-4ad3-8aef-cbe8dbff69b1" providerId="ADAL" clId="{4752A16D-1A75-40EF-A763-C8C0964199F1}" dt="2024-11-26T21:26:46.642" v="2285" actId="680"/>
        <pc:sldMkLst>
          <pc:docMk/>
          <pc:sldMk cId="521375691" sldId="2147376011"/>
        </pc:sldMkLst>
      </pc:sldChg>
      <pc:sldChg chg="new">
        <pc:chgData name="Julian Andres Santiago Villarreal Solano" userId="e6c70744-8bf1-4ad3-8aef-cbe8dbff69b1" providerId="ADAL" clId="{4752A16D-1A75-40EF-A763-C8C0964199F1}" dt="2024-11-26T21:26:46.883" v="2286" actId="680"/>
        <pc:sldMkLst>
          <pc:docMk/>
          <pc:sldMk cId="2866118797" sldId="2147376012"/>
        </pc:sldMkLst>
      </pc:sldChg>
      <pc:sldChg chg="new">
        <pc:chgData name="Julian Andres Santiago Villarreal Solano" userId="e6c70744-8bf1-4ad3-8aef-cbe8dbff69b1" providerId="ADAL" clId="{4752A16D-1A75-40EF-A763-C8C0964199F1}" dt="2024-11-26T21:26:47.134" v="2287" actId="680"/>
        <pc:sldMkLst>
          <pc:docMk/>
          <pc:sldMk cId="1026617243" sldId="2147376013"/>
        </pc:sldMkLst>
      </pc:sldChg>
      <pc:sldChg chg="new">
        <pc:chgData name="Julian Andres Santiago Villarreal Solano" userId="e6c70744-8bf1-4ad3-8aef-cbe8dbff69b1" providerId="ADAL" clId="{4752A16D-1A75-40EF-A763-C8C0964199F1}" dt="2024-11-26T21:26:47.379" v="2288" actId="680"/>
        <pc:sldMkLst>
          <pc:docMk/>
          <pc:sldMk cId="992669152" sldId="2147376014"/>
        </pc:sldMkLst>
      </pc:sldChg>
      <pc:sldChg chg="new">
        <pc:chgData name="Julian Andres Santiago Villarreal Solano" userId="e6c70744-8bf1-4ad3-8aef-cbe8dbff69b1" providerId="ADAL" clId="{4752A16D-1A75-40EF-A763-C8C0964199F1}" dt="2024-11-26T21:26:47.612" v="2289" actId="680"/>
        <pc:sldMkLst>
          <pc:docMk/>
          <pc:sldMk cId="1518973824" sldId="2147376015"/>
        </pc:sldMkLst>
      </pc:sldChg>
      <pc:sldChg chg="new">
        <pc:chgData name="Julian Andres Santiago Villarreal Solano" userId="e6c70744-8bf1-4ad3-8aef-cbe8dbff69b1" providerId="ADAL" clId="{4752A16D-1A75-40EF-A763-C8C0964199F1}" dt="2024-11-26T21:26:47.847" v="2290" actId="680"/>
        <pc:sldMkLst>
          <pc:docMk/>
          <pc:sldMk cId="729159787" sldId="2147376016"/>
        </pc:sldMkLst>
      </pc:sldChg>
      <pc:sldChg chg="new">
        <pc:chgData name="Julian Andres Santiago Villarreal Solano" userId="e6c70744-8bf1-4ad3-8aef-cbe8dbff69b1" providerId="ADAL" clId="{4752A16D-1A75-40EF-A763-C8C0964199F1}" dt="2024-11-26T21:26:48.096" v="2291" actId="680"/>
        <pc:sldMkLst>
          <pc:docMk/>
          <pc:sldMk cId="612279911" sldId="2147376017"/>
        </pc:sldMkLst>
      </pc:sldChg>
      <pc:sldChg chg="new">
        <pc:chgData name="Julian Andres Santiago Villarreal Solano" userId="e6c70744-8bf1-4ad3-8aef-cbe8dbff69b1" providerId="ADAL" clId="{4752A16D-1A75-40EF-A763-C8C0964199F1}" dt="2024-11-26T21:26:48.343" v="2292" actId="680"/>
        <pc:sldMkLst>
          <pc:docMk/>
          <pc:sldMk cId="3076386931" sldId="2147376018"/>
        </pc:sldMkLst>
      </pc:sldChg>
      <pc:sldChg chg="new">
        <pc:chgData name="Julian Andres Santiago Villarreal Solano" userId="e6c70744-8bf1-4ad3-8aef-cbe8dbff69b1" providerId="ADAL" clId="{4752A16D-1A75-40EF-A763-C8C0964199F1}" dt="2024-11-26T21:26:48.582" v="2293" actId="680"/>
        <pc:sldMkLst>
          <pc:docMk/>
          <pc:sldMk cId="3102852454" sldId="2147376019"/>
        </pc:sldMkLst>
      </pc:sldChg>
      <pc:sldChg chg="new">
        <pc:chgData name="Julian Andres Santiago Villarreal Solano" userId="e6c70744-8bf1-4ad3-8aef-cbe8dbff69b1" providerId="ADAL" clId="{4752A16D-1A75-40EF-A763-C8C0964199F1}" dt="2024-11-26T21:26:48.824" v="2294" actId="680"/>
        <pc:sldMkLst>
          <pc:docMk/>
          <pc:sldMk cId="1915124366" sldId="2147376020"/>
        </pc:sldMkLst>
      </pc:sldChg>
      <pc:sldChg chg="new">
        <pc:chgData name="Julian Andres Santiago Villarreal Solano" userId="e6c70744-8bf1-4ad3-8aef-cbe8dbff69b1" providerId="ADAL" clId="{4752A16D-1A75-40EF-A763-C8C0964199F1}" dt="2024-11-26T21:26:49.076" v="2295" actId="680"/>
        <pc:sldMkLst>
          <pc:docMk/>
          <pc:sldMk cId="1510719860" sldId="2147376021"/>
        </pc:sldMkLst>
      </pc:sldChg>
      <pc:sldChg chg="new">
        <pc:chgData name="Julian Andres Santiago Villarreal Solano" userId="e6c70744-8bf1-4ad3-8aef-cbe8dbff69b1" providerId="ADAL" clId="{4752A16D-1A75-40EF-A763-C8C0964199F1}" dt="2024-11-26T21:26:49.317" v="2296" actId="680"/>
        <pc:sldMkLst>
          <pc:docMk/>
          <pc:sldMk cId="2394639330" sldId="2147376022"/>
        </pc:sldMkLst>
      </pc:sldChg>
      <pc:sldChg chg="new">
        <pc:chgData name="Julian Andres Santiago Villarreal Solano" userId="e6c70744-8bf1-4ad3-8aef-cbe8dbff69b1" providerId="ADAL" clId="{4752A16D-1A75-40EF-A763-C8C0964199F1}" dt="2024-11-26T21:26:49.557" v="2297" actId="680"/>
        <pc:sldMkLst>
          <pc:docMk/>
          <pc:sldMk cId="494463070" sldId="2147376023"/>
        </pc:sldMkLst>
      </pc:sldChg>
      <pc:sldChg chg="new">
        <pc:chgData name="Julian Andres Santiago Villarreal Solano" userId="e6c70744-8bf1-4ad3-8aef-cbe8dbff69b1" providerId="ADAL" clId="{4752A16D-1A75-40EF-A763-C8C0964199F1}" dt="2024-11-26T21:26:49.797" v="2298" actId="680"/>
        <pc:sldMkLst>
          <pc:docMk/>
          <pc:sldMk cId="3940952025" sldId="2147376024"/>
        </pc:sldMkLst>
      </pc:sldChg>
      <pc:sldChg chg="new">
        <pc:chgData name="Julian Andres Santiago Villarreal Solano" userId="e6c70744-8bf1-4ad3-8aef-cbe8dbff69b1" providerId="ADAL" clId="{4752A16D-1A75-40EF-A763-C8C0964199F1}" dt="2024-11-26T21:26:50.039" v="2299" actId="680"/>
        <pc:sldMkLst>
          <pc:docMk/>
          <pc:sldMk cId="2537711254" sldId="2147376025"/>
        </pc:sldMkLst>
      </pc:sldChg>
      <pc:sldChg chg="new">
        <pc:chgData name="Julian Andres Santiago Villarreal Solano" userId="e6c70744-8bf1-4ad3-8aef-cbe8dbff69b1" providerId="ADAL" clId="{4752A16D-1A75-40EF-A763-C8C0964199F1}" dt="2024-11-26T21:26:50.288" v="2300" actId="680"/>
        <pc:sldMkLst>
          <pc:docMk/>
          <pc:sldMk cId="1853910023" sldId="2147376026"/>
        </pc:sldMkLst>
      </pc:sldChg>
      <pc:sldChg chg="new">
        <pc:chgData name="Julian Andres Santiago Villarreal Solano" userId="e6c70744-8bf1-4ad3-8aef-cbe8dbff69b1" providerId="ADAL" clId="{4752A16D-1A75-40EF-A763-C8C0964199F1}" dt="2024-11-26T21:26:50.520" v="2301" actId="680"/>
        <pc:sldMkLst>
          <pc:docMk/>
          <pc:sldMk cId="4260815817" sldId="2147376027"/>
        </pc:sldMkLst>
      </pc:sldChg>
      <pc:sldChg chg="new">
        <pc:chgData name="Julian Andres Santiago Villarreal Solano" userId="e6c70744-8bf1-4ad3-8aef-cbe8dbff69b1" providerId="ADAL" clId="{4752A16D-1A75-40EF-A763-C8C0964199F1}" dt="2024-11-26T21:26:50.768" v="2302" actId="680"/>
        <pc:sldMkLst>
          <pc:docMk/>
          <pc:sldMk cId="4291181841" sldId="2147376028"/>
        </pc:sldMkLst>
      </pc:sldChg>
      <pc:sldChg chg="new">
        <pc:chgData name="Julian Andres Santiago Villarreal Solano" userId="e6c70744-8bf1-4ad3-8aef-cbe8dbff69b1" providerId="ADAL" clId="{4752A16D-1A75-40EF-A763-C8C0964199F1}" dt="2024-11-26T21:26:51.016" v="2303" actId="680"/>
        <pc:sldMkLst>
          <pc:docMk/>
          <pc:sldMk cId="3072848468" sldId="2147376029"/>
        </pc:sldMkLst>
      </pc:sldChg>
      <pc:sldChg chg="new">
        <pc:chgData name="Julian Andres Santiago Villarreal Solano" userId="e6c70744-8bf1-4ad3-8aef-cbe8dbff69b1" providerId="ADAL" clId="{4752A16D-1A75-40EF-A763-C8C0964199F1}" dt="2024-11-26T21:26:51.260" v="2304" actId="680"/>
        <pc:sldMkLst>
          <pc:docMk/>
          <pc:sldMk cId="1820422641" sldId="2147376030"/>
        </pc:sldMkLst>
      </pc:sldChg>
      <pc:sldChg chg="new">
        <pc:chgData name="Julian Andres Santiago Villarreal Solano" userId="e6c70744-8bf1-4ad3-8aef-cbe8dbff69b1" providerId="ADAL" clId="{4752A16D-1A75-40EF-A763-C8C0964199F1}" dt="2024-11-26T21:26:51.504" v="2305" actId="680"/>
        <pc:sldMkLst>
          <pc:docMk/>
          <pc:sldMk cId="1434799943" sldId="2147376031"/>
        </pc:sldMkLst>
      </pc:sldChg>
      <pc:sldChg chg="new">
        <pc:chgData name="Julian Andres Santiago Villarreal Solano" userId="e6c70744-8bf1-4ad3-8aef-cbe8dbff69b1" providerId="ADAL" clId="{4752A16D-1A75-40EF-A763-C8C0964199F1}" dt="2024-11-26T21:26:51.747" v="2306" actId="680"/>
        <pc:sldMkLst>
          <pc:docMk/>
          <pc:sldMk cId="1762106992" sldId="2147376032"/>
        </pc:sldMkLst>
      </pc:sldChg>
      <pc:sldChg chg="new">
        <pc:chgData name="Julian Andres Santiago Villarreal Solano" userId="e6c70744-8bf1-4ad3-8aef-cbe8dbff69b1" providerId="ADAL" clId="{4752A16D-1A75-40EF-A763-C8C0964199F1}" dt="2024-11-26T21:26:51.991" v="2307" actId="680"/>
        <pc:sldMkLst>
          <pc:docMk/>
          <pc:sldMk cId="904161774" sldId="2147376033"/>
        </pc:sldMkLst>
      </pc:sldChg>
      <pc:sldChg chg="new">
        <pc:chgData name="Julian Andres Santiago Villarreal Solano" userId="e6c70744-8bf1-4ad3-8aef-cbe8dbff69b1" providerId="ADAL" clId="{4752A16D-1A75-40EF-A763-C8C0964199F1}" dt="2024-11-26T21:26:52.244" v="2308" actId="680"/>
        <pc:sldMkLst>
          <pc:docMk/>
          <pc:sldMk cId="863922748" sldId="2147376034"/>
        </pc:sldMkLst>
      </pc:sldChg>
      <pc:sldChg chg="new">
        <pc:chgData name="Julian Andres Santiago Villarreal Solano" userId="e6c70744-8bf1-4ad3-8aef-cbe8dbff69b1" providerId="ADAL" clId="{4752A16D-1A75-40EF-A763-C8C0964199F1}" dt="2024-11-26T21:26:52.491" v="2309" actId="680"/>
        <pc:sldMkLst>
          <pc:docMk/>
          <pc:sldMk cId="1243521668" sldId="2147376035"/>
        </pc:sldMkLst>
      </pc:sldChg>
      <pc:sldChg chg="new">
        <pc:chgData name="Julian Andres Santiago Villarreal Solano" userId="e6c70744-8bf1-4ad3-8aef-cbe8dbff69b1" providerId="ADAL" clId="{4752A16D-1A75-40EF-A763-C8C0964199F1}" dt="2024-11-26T21:26:52.736" v="2310" actId="680"/>
        <pc:sldMkLst>
          <pc:docMk/>
          <pc:sldMk cId="2209920392" sldId="2147376036"/>
        </pc:sldMkLst>
      </pc:sldChg>
      <pc:sldChg chg="new">
        <pc:chgData name="Julian Andres Santiago Villarreal Solano" userId="e6c70744-8bf1-4ad3-8aef-cbe8dbff69b1" providerId="ADAL" clId="{4752A16D-1A75-40EF-A763-C8C0964199F1}" dt="2024-11-26T21:26:52.979" v="2311" actId="680"/>
        <pc:sldMkLst>
          <pc:docMk/>
          <pc:sldMk cId="2972625574" sldId="2147376037"/>
        </pc:sldMkLst>
      </pc:sldChg>
      <pc:sldChg chg="new">
        <pc:chgData name="Julian Andres Santiago Villarreal Solano" userId="e6c70744-8bf1-4ad3-8aef-cbe8dbff69b1" providerId="ADAL" clId="{4752A16D-1A75-40EF-A763-C8C0964199F1}" dt="2024-11-26T21:26:53.246" v="2312" actId="680"/>
        <pc:sldMkLst>
          <pc:docMk/>
          <pc:sldMk cId="2855388525" sldId="2147376038"/>
        </pc:sldMkLst>
      </pc:sldChg>
      <pc:sldChg chg="new">
        <pc:chgData name="Julian Andres Santiago Villarreal Solano" userId="e6c70744-8bf1-4ad3-8aef-cbe8dbff69b1" providerId="ADAL" clId="{4752A16D-1A75-40EF-A763-C8C0964199F1}" dt="2024-11-26T21:26:53.494" v="2313" actId="680"/>
        <pc:sldMkLst>
          <pc:docMk/>
          <pc:sldMk cId="2018939941" sldId="2147376039"/>
        </pc:sldMkLst>
      </pc:sldChg>
      <pc:sldChg chg="new">
        <pc:chgData name="Julian Andres Santiago Villarreal Solano" userId="e6c70744-8bf1-4ad3-8aef-cbe8dbff69b1" providerId="ADAL" clId="{4752A16D-1A75-40EF-A763-C8C0964199F1}" dt="2024-11-26T21:26:53.744" v="2314" actId="680"/>
        <pc:sldMkLst>
          <pc:docMk/>
          <pc:sldMk cId="3597923444" sldId="2147376040"/>
        </pc:sldMkLst>
      </pc:sldChg>
      <pc:sldChg chg="new">
        <pc:chgData name="Julian Andres Santiago Villarreal Solano" userId="e6c70744-8bf1-4ad3-8aef-cbe8dbff69b1" providerId="ADAL" clId="{4752A16D-1A75-40EF-A763-C8C0964199F1}" dt="2024-11-26T21:26:54.006" v="2315" actId="680"/>
        <pc:sldMkLst>
          <pc:docMk/>
          <pc:sldMk cId="459003993" sldId="2147376041"/>
        </pc:sldMkLst>
      </pc:sldChg>
      <pc:sldChg chg="new">
        <pc:chgData name="Julian Andres Santiago Villarreal Solano" userId="e6c70744-8bf1-4ad3-8aef-cbe8dbff69b1" providerId="ADAL" clId="{4752A16D-1A75-40EF-A763-C8C0964199F1}" dt="2024-11-26T21:26:54.270" v="2316" actId="680"/>
        <pc:sldMkLst>
          <pc:docMk/>
          <pc:sldMk cId="3751174183" sldId="2147376042"/>
        </pc:sldMkLst>
      </pc:sldChg>
      <pc:sldChg chg="new">
        <pc:chgData name="Julian Andres Santiago Villarreal Solano" userId="e6c70744-8bf1-4ad3-8aef-cbe8dbff69b1" providerId="ADAL" clId="{4752A16D-1A75-40EF-A763-C8C0964199F1}" dt="2024-11-26T21:26:54.522" v="2317" actId="680"/>
        <pc:sldMkLst>
          <pc:docMk/>
          <pc:sldMk cId="2644639939" sldId="2147376043"/>
        </pc:sldMkLst>
      </pc:sldChg>
      <pc:sldChg chg="new">
        <pc:chgData name="Julian Andres Santiago Villarreal Solano" userId="e6c70744-8bf1-4ad3-8aef-cbe8dbff69b1" providerId="ADAL" clId="{4752A16D-1A75-40EF-A763-C8C0964199F1}" dt="2024-11-26T21:26:54.779" v="2318" actId="680"/>
        <pc:sldMkLst>
          <pc:docMk/>
          <pc:sldMk cId="10451073" sldId="2147376044"/>
        </pc:sldMkLst>
      </pc:sldChg>
      <pc:sldChg chg="new">
        <pc:chgData name="Julian Andres Santiago Villarreal Solano" userId="e6c70744-8bf1-4ad3-8aef-cbe8dbff69b1" providerId="ADAL" clId="{4752A16D-1A75-40EF-A763-C8C0964199F1}" dt="2024-11-26T21:26:55.040" v="2319" actId="680"/>
        <pc:sldMkLst>
          <pc:docMk/>
          <pc:sldMk cId="1838949533" sldId="2147376045"/>
        </pc:sldMkLst>
      </pc:sldChg>
      <pc:sldChg chg="new">
        <pc:chgData name="Julian Andres Santiago Villarreal Solano" userId="e6c70744-8bf1-4ad3-8aef-cbe8dbff69b1" providerId="ADAL" clId="{4752A16D-1A75-40EF-A763-C8C0964199F1}" dt="2024-11-26T21:26:55.299" v="2320" actId="680"/>
        <pc:sldMkLst>
          <pc:docMk/>
          <pc:sldMk cId="3960290451" sldId="2147376046"/>
        </pc:sldMkLst>
      </pc:sldChg>
      <pc:sldChg chg="new">
        <pc:chgData name="Julian Andres Santiago Villarreal Solano" userId="e6c70744-8bf1-4ad3-8aef-cbe8dbff69b1" providerId="ADAL" clId="{4752A16D-1A75-40EF-A763-C8C0964199F1}" dt="2024-11-26T21:26:55.550" v="2321" actId="680"/>
        <pc:sldMkLst>
          <pc:docMk/>
          <pc:sldMk cId="1997668607" sldId="2147376047"/>
        </pc:sldMkLst>
      </pc:sldChg>
      <pc:sldChg chg="new">
        <pc:chgData name="Julian Andres Santiago Villarreal Solano" userId="e6c70744-8bf1-4ad3-8aef-cbe8dbff69b1" providerId="ADAL" clId="{4752A16D-1A75-40EF-A763-C8C0964199F1}" dt="2024-11-26T21:26:55.801" v="2322" actId="680"/>
        <pc:sldMkLst>
          <pc:docMk/>
          <pc:sldMk cId="646845769" sldId="2147376048"/>
        </pc:sldMkLst>
      </pc:sldChg>
      <pc:sldChg chg="new">
        <pc:chgData name="Julian Andres Santiago Villarreal Solano" userId="e6c70744-8bf1-4ad3-8aef-cbe8dbff69b1" providerId="ADAL" clId="{4752A16D-1A75-40EF-A763-C8C0964199F1}" dt="2024-11-26T21:26:56.052" v="2323" actId="680"/>
        <pc:sldMkLst>
          <pc:docMk/>
          <pc:sldMk cId="1546277397" sldId="2147376049"/>
        </pc:sldMkLst>
      </pc:sldChg>
      <pc:sldChg chg="new">
        <pc:chgData name="Julian Andres Santiago Villarreal Solano" userId="e6c70744-8bf1-4ad3-8aef-cbe8dbff69b1" providerId="ADAL" clId="{4752A16D-1A75-40EF-A763-C8C0964199F1}" dt="2024-11-26T21:26:56.308" v="2324" actId="680"/>
        <pc:sldMkLst>
          <pc:docMk/>
          <pc:sldMk cId="3579513376" sldId="2147376050"/>
        </pc:sldMkLst>
      </pc:sldChg>
      <pc:sldChg chg="new">
        <pc:chgData name="Julian Andres Santiago Villarreal Solano" userId="e6c70744-8bf1-4ad3-8aef-cbe8dbff69b1" providerId="ADAL" clId="{4752A16D-1A75-40EF-A763-C8C0964199F1}" dt="2024-11-26T21:26:56.569" v="2325" actId="680"/>
        <pc:sldMkLst>
          <pc:docMk/>
          <pc:sldMk cId="2530728791" sldId="2147376051"/>
        </pc:sldMkLst>
      </pc:sldChg>
      <pc:sldChg chg="new">
        <pc:chgData name="Julian Andres Santiago Villarreal Solano" userId="e6c70744-8bf1-4ad3-8aef-cbe8dbff69b1" providerId="ADAL" clId="{4752A16D-1A75-40EF-A763-C8C0964199F1}" dt="2024-11-26T21:26:56.821" v="2326" actId="680"/>
        <pc:sldMkLst>
          <pc:docMk/>
          <pc:sldMk cId="374906383" sldId="2147376052"/>
        </pc:sldMkLst>
      </pc:sldChg>
      <pc:sldChg chg="new">
        <pc:chgData name="Julian Andres Santiago Villarreal Solano" userId="e6c70744-8bf1-4ad3-8aef-cbe8dbff69b1" providerId="ADAL" clId="{4752A16D-1A75-40EF-A763-C8C0964199F1}" dt="2024-11-26T21:26:57.077" v="2327" actId="680"/>
        <pc:sldMkLst>
          <pc:docMk/>
          <pc:sldMk cId="1367305773" sldId="2147376053"/>
        </pc:sldMkLst>
      </pc:sldChg>
      <pc:sldChg chg="new">
        <pc:chgData name="Julian Andres Santiago Villarreal Solano" userId="e6c70744-8bf1-4ad3-8aef-cbe8dbff69b1" providerId="ADAL" clId="{4752A16D-1A75-40EF-A763-C8C0964199F1}" dt="2024-11-26T21:26:57.339" v="2328" actId="680"/>
        <pc:sldMkLst>
          <pc:docMk/>
          <pc:sldMk cId="4181016577" sldId="2147376054"/>
        </pc:sldMkLst>
      </pc:sldChg>
      <pc:sldChg chg="new">
        <pc:chgData name="Julian Andres Santiago Villarreal Solano" userId="e6c70744-8bf1-4ad3-8aef-cbe8dbff69b1" providerId="ADAL" clId="{4752A16D-1A75-40EF-A763-C8C0964199F1}" dt="2024-11-26T21:26:57.603" v="2329" actId="680"/>
        <pc:sldMkLst>
          <pc:docMk/>
          <pc:sldMk cId="2207811225" sldId="2147376055"/>
        </pc:sldMkLst>
      </pc:sldChg>
      <pc:sldChg chg="new">
        <pc:chgData name="Julian Andres Santiago Villarreal Solano" userId="e6c70744-8bf1-4ad3-8aef-cbe8dbff69b1" providerId="ADAL" clId="{4752A16D-1A75-40EF-A763-C8C0964199F1}" dt="2024-11-26T21:26:57.862" v="2330" actId="680"/>
        <pc:sldMkLst>
          <pc:docMk/>
          <pc:sldMk cId="3153867874" sldId="2147376056"/>
        </pc:sldMkLst>
      </pc:sldChg>
      <pc:sldChg chg="new">
        <pc:chgData name="Julian Andres Santiago Villarreal Solano" userId="e6c70744-8bf1-4ad3-8aef-cbe8dbff69b1" providerId="ADAL" clId="{4752A16D-1A75-40EF-A763-C8C0964199F1}" dt="2024-11-26T21:26:58.139" v="2331" actId="680"/>
        <pc:sldMkLst>
          <pc:docMk/>
          <pc:sldMk cId="1900014255" sldId="2147376057"/>
        </pc:sldMkLst>
      </pc:sldChg>
      <pc:sldChg chg="new">
        <pc:chgData name="Julian Andres Santiago Villarreal Solano" userId="e6c70744-8bf1-4ad3-8aef-cbe8dbff69b1" providerId="ADAL" clId="{4752A16D-1A75-40EF-A763-C8C0964199F1}" dt="2024-11-26T21:26:58.420" v="2332" actId="680"/>
        <pc:sldMkLst>
          <pc:docMk/>
          <pc:sldMk cId="3984765015" sldId="2147376058"/>
        </pc:sldMkLst>
      </pc:sldChg>
      <pc:sldChg chg="new">
        <pc:chgData name="Julian Andres Santiago Villarreal Solano" userId="e6c70744-8bf1-4ad3-8aef-cbe8dbff69b1" providerId="ADAL" clId="{4752A16D-1A75-40EF-A763-C8C0964199F1}" dt="2024-11-26T21:26:58.686" v="2333" actId="680"/>
        <pc:sldMkLst>
          <pc:docMk/>
          <pc:sldMk cId="2598894913" sldId="2147376059"/>
        </pc:sldMkLst>
      </pc:sldChg>
      <pc:sldChg chg="new">
        <pc:chgData name="Julian Andres Santiago Villarreal Solano" userId="e6c70744-8bf1-4ad3-8aef-cbe8dbff69b1" providerId="ADAL" clId="{4752A16D-1A75-40EF-A763-C8C0964199F1}" dt="2024-11-26T21:26:58.948" v="2334" actId="680"/>
        <pc:sldMkLst>
          <pc:docMk/>
          <pc:sldMk cId="54099488" sldId="2147376060"/>
        </pc:sldMkLst>
      </pc:sldChg>
      <pc:sldChg chg="new">
        <pc:chgData name="Julian Andres Santiago Villarreal Solano" userId="e6c70744-8bf1-4ad3-8aef-cbe8dbff69b1" providerId="ADAL" clId="{4752A16D-1A75-40EF-A763-C8C0964199F1}" dt="2024-11-26T21:26:59.213" v="2335" actId="680"/>
        <pc:sldMkLst>
          <pc:docMk/>
          <pc:sldMk cId="2254603764" sldId="2147376061"/>
        </pc:sldMkLst>
      </pc:sldChg>
      <pc:sldChg chg="new">
        <pc:chgData name="Julian Andres Santiago Villarreal Solano" userId="e6c70744-8bf1-4ad3-8aef-cbe8dbff69b1" providerId="ADAL" clId="{4752A16D-1A75-40EF-A763-C8C0964199F1}" dt="2024-11-26T21:26:59.480" v="2336" actId="680"/>
        <pc:sldMkLst>
          <pc:docMk/>
          <pc:sldMk cId="114195525" sldId="2147376062"/>
        </pc:sldMkLst>
      </pc:sldChg>
      <pc:sldChg chg="new">
        <pc:chgData name="Julian Andres Santiago Villarreal Solano" userId="e6c70744-8bf1-4ad3-8aef-cbe8dbff69b1" providerId="ADAL" clId="{4752A16D-1A75-40EF-A763-C8C0964199F1}" dt="2024-11-26T21:26:59.748" v="2337" actId="680"/>
        <pc:sldMkLst>
          <pc:docMk/>
          <pc:sldMk cId="3619416833" sldId="2147376063"/>
        </pc:sldMkLst>
      </pc:sldChg>
      <pc:sldChg chg="new">
        <pc:chgData name="Julian Andres Santiago Villarreal Solano" userId="e6c70744-8bf1-4ad3-8aef-cbe8dbff69b1" providerId="ADAL" clId="{4752A16D-1A75-40EF-A763-C8C0964199F1}" dt="2024-11-26T21:27:00.014" v="2338" actId="680"/>
        <pc:sldMkLst>
          <pc:docMk/>
          <pc:sldMk cId="589711772" sldId="2147376064"/>
        </pc:sldMkLst>
      </pc:sldChg>
      <pc:sldChg chg="new">
        <pc:chgData name="Julian Andres Santiago Villarreal Solano" userId="e6c70744-8bf1-4ad3-8aef-cbe8dbff69b1" providerId="ADAL" clId="{4752A16D-1A75-40EF-A763-C8C0964199F1}" dt="2024-11-26T21:27:00.283" v="2339" actId="680"/>
        <pc:sldMkLst>
          <pc:docMk/>
          <pc:sldMk cId="2214198999" sldId="2147376065"/>
        </pc:sldMkLst>
      </pc:sldChg>
      <pc:sldChg chg="new">
        <pc:chgData name="Julian Andres Santiago Villarreal Solano" userId="e6c70744-8bf1-4ad3-8aef-cbe8dbff69b1" providerId="ADAL" clId="{4752A16D-1A75-40EF-A763-C8C0964199F1}" dt="2024-11-26T21:27:00.567" v="2340" actId="680"/>
        <pc:sldMkLst>
          <pc:docMk/>
          <pc:sldMk cId="1882524540" sldId="2147376066"/>
        </pc:sldMkLst>
      </pc:sldChg>
      <pc:sldChg chg="new">
        <pc:chgData name="Julian Andres Santiago Villarreal Solano" userId="e6c70744-8bf1-4ad3-8aef-cbe8dbff69b1" providerId="ADAL" clId="{4752A16D-1A75-40EF-A763-C8C0964199F1}" dt="2024-11-26T21:27:00.855" v="2341" actId="680"/>
        <pc:sldMkLst>
          <pc:docMk/>
          <pc:sldMk cId="3201936968" sldId="2147376067"/>
        </pc:sldMkLst>
      </pc:sldChg>
      <pc:sldChg chg="new">
        <pc:chgData name="Julian Andres Santiago Villarreal Solano" userId="e6c70744-8bf1-4ad3-8aef-cbe8dbff69b1" providerId="ADAL" clId="{4752A16D-1A75-40EF-A763-C8C0964199F1}" dt="2024-11-26T21:27:01.127" v="2342" actId="680"/>
        <pc:sldMkLst>
          <pc:docMk/>
          <pc:sldMk cId="1676949550" sldId="2147376068"/>
        </pc:sldMkLst>
      </pc:sldChg>
      <pc:sldChg chg="new">
        <pc:chgData name="Julian Andres Santiago Villarreal Solano" userId="e6c70744-8bf1-4ad3-8aef-cbe8dbff69b1" providerId="ADAL" clId="{4752A16D-1A75-40EF-A763-C8C0964199F1}" dt="2024-11-26T21:27:01.401" v="2343" actId="680"/>
        <pc:sldMkLst>
          <pc:docMk/>
          <pc:sldMk cId="1969253252" sldId="2147376069"/>
        </pc:sldMkLst>
      </pc:sldChg>
      <pc:sldChg chg="new">
        <pc:chgData name="Julian Andres Santiago Villarreal Solano" userId="e6c70744-8bf1-4ad3-8aef-cbe8dbff69b1" providerId="ADAL" clId="{4752A16D-1A75-40EF-A763-C8C0964199F1}" dt="2024-11-26T21:27:01.674" v="2344" actId="680"/>
        <pc:sldMkLst>
          <pc:docMk/>
          <pc:sldMk cId="1485032415" sldId="2147376070"/>
        </pc:sldMkLst>
      </pc:sldChg>
      <pc:sldChg chg="new">
        <pc:chgData name="Julian Andres Santiago Villarreal Solano" userId="e6c70744-8bf1-4ad3-8aef-cbe8dbff69b1" providerId="ADAL" clId="{4752A16D-1A75-40EF-A763-C8C0964199F1}" dt="2024-11-26T21:27:01.933" v="2345" actId="680"/>
        <pc:sldMkLst>
          <pc:docMk/>
          <pc:sldMk cId="1117282761" sldId="2147376071"/>
        </pc:sldMkLst>
      </pc:sldChg>
      <pc:sldChg chg="new">
        <pc:chgData name="Julian Andres Santiago Villarreal Solano" userId="e6c70744-8bf1-4ad3-8aef-cbe8dbff69b1" providerId="ADAL" clId="{4752A16D-1A75-40EF-A763-C8C0964199F1}" dt="2024-11-26T21:27:02.193" v="2346" actId="680"/>
        <pc:sldMkLst>
          <pc:docMk/>
          <pc:sldMk cId="792538252" sldId="2147376072"/>
        </pc:sldMkLst>
      </pc:sldChg>
      <pc:sldChg chg="new">
        <pc:chgData name="Julian Andres Santiago Villarreal Solano" userId="e6c70744-8bf1-4ad3-8aef-cbe8dbff69b1" providerId="ADAL" clId="{4752A16D-1A75-40EF-A763-C8C0964199F1}" dt="2024-11-26T21:27:02.455" v="2347" actId="680"/>
        <pc:sldMkLst>
          <pc:docMk/>
          <pc:sldMk cId="3577095810" sldId="2147376073"/>
        </pc:sldMkLst>
      </pc:sldChg>
      <pc:sldChg chg="new">
        <pc:chgData name="Julian Andres Santiago Villarreal Solano" userId="e6c70744-8bf1-4ad3-8aef-cbe8dbff69b1" providerId="ADAL" clId="{4752A16D-1A75-40EF-A763-C8C0964199F1}" dt="2024-11-26T21:27:02.714" v="2348" actId="680"/>
        <pc:sldMkLst>
          <pc:docMk/>
          <pc:sldMk cId="4014600430" sldId="2147376074"/>
        </pc:sldMkLst>
      </pc:sldChg>
      <pc:sldChg chg="new">
        <pc:chgData name="Julian Andres Santiago Villarreal Solano" userId="e6c70744-8bf1-4ad3-8aef-cbe8dbff69b1" providerId="ADAL" clId="{4752A16D-1A75-40EF-A763-C8C0964199F1}" dt="2024-11-26T21:27:02.974" v="2349" actId="680"/>
        <pc:sldMkLst>
          <pc:docMk/>
          <pc:sldMk cId="4131080557" sldId="2147376075"/>
        </pc:sldMkLst>
      </pc:sldChg>
      <pc:sldChg chg="new">
        <pc:chgData name="Julian Andres Santiago Villarreal Solano" userId="e6c70744-8bf1-4ad3-8aef-cbe8dbff69b1" providerId="ADAL" clId="{4752A16D-1A75-40EF-A763-C8C0964199F1}" dt="2024-11-26T21:27:03.237" v="2350" actId="680"/>
        <pc:sldMkLst>
          <pc:docMk/>
          <pc:sldMk cId="47068490" sldId="2147376076"/>
        </pc:sldMkLst>
      </pc:sldChg>
      <pc:sldChg chg="new">
        <pc:chgData name="Julian Andres Santiago Villarreal Solano" userId="e6c70744-8bf1-4ad3-8aef-cbe8dbff69b1" providerId="ADAL" clId="{4752A16D-1A75-40EF-A763-C8C0964199F1}" dt="2024-11-26T21:27:03.506" v="2351" actId="680"/>
        <pc:sldMkLst>
          <pc:docMk/>
          <pc:sldMk cId="114659802" sldId="2147376077"/>
        </pc:sldMkLst>
      </pc:sldChg>
      <pc:sldChg chg="new">
        <pc:chgData name="Julian Andres Santiago Villarreal Solano" userId="e6c70744-8bf1-4ad3-8aef-cbe8dbff69b1" providerId="ADAL" clId="{4752A16D-1A75-40EF-A763-C8C0964199F1}" dt="2024-11-26T21:27:03.776" v="2352" actId="680"/>
        <pc:sldMkLst>
          <pc:docMk/>
          <pc:sldMk cId="67696805" sldId="2147376078"/>
        </pc:sldMkLst>
      </pc:sldChg>
      <pc:sldChg chg="new">
        <pc:chgData name="Julian Andres Santiago Villarreal Solano" userId="e6c70744-8bf1-4ad3-8aef-cbe8dbff69b1" providerId="ADAL" clId="{4752A16D-1A75-40EF-A763-C8C0964199F1}" dt="2024-11-26T21:27:04.058" v="2353" actId="680"/>
        <pc:sldMkLst>
          <pc:docMk/>
          <pc:sldMk cId="1166840249" sldId="2147376079"/>
        </pc:sldMkLst>
      </pc:sldChg>
      <pc:sldChg chg="new">
        <pc:chgData name="Julian Andres Santiago Villarreal Solano" userId="e6c70744-8bf1-4ad3-8aef-cbe8dbff69b1" providerId="ADAL" clId="{4752A16D-1A75-40EF-A763-C8C0964199F1}" dt="2024-11-26T21:27:04.326" v="2354" actId="680"/>
        <pc:sldMkLst>
          <pc:docMk/>
          <pc:sldMk cId="1134981650" sldId="2147376080"/>
        </pc:sldMkLst>
      </pc:sldChg>
      <pc:sldChg chg="new">
        <pc:chgData name="Julian Andres Santiago Villarreal Solano" userId="e6c70744-8bf1-4ad3-8aef-cbe8dbff69b1" providerId="ADAL" clId="{4752A16D-1A75-40EF-A763-C8C0964199F1}" dt="2024-11-26T21:27:04.598" v="2355" actId="680"/>
        <pc:sldMkLst>
          <pc:docMk/>
          <pc:sldMk cId="4119386238" sldId="2147376081"/>
        </pc:sldMkLst>
      </pc:sldChg>
      <pc:sldChg chg="new">
        <pc:chgData name="Julian Andres Santiago Villarreal Solano" userId="e6c70744-8bf1-4ad3-8aef-cbe8dbff69b1" providerId="ADAL" clId="{4752A16D-1A75-40EF-A763-C8C0964199F1}" dt="2024-11-26T21:27:04.889" v="2356" actId="680"/>
        <pc:sldMkLst>
          <pc:docMk/>
          <pc:sldMk cId="3901109019" sldId="2147376082"/>
        </pc:sldMkLst>
      </pc:sldChg>
      <pc:sldChg chg="new">
        <pc:chgData name="Julian Andres Santiago Villarreal Solano" userId="e6c70744-8bf1-4ad3-8aef-cbe8dbff69b1" providerId="ADAL" clId="{4752A16D-1A75-40EF-A763-C8C0964199F1}" dt="2024-11-26T21:27:05.161" v="2357" actId="680"/>
        <pc:sldMkLst>
          <pc:docMk/>
          <pc:sldMk cId="3747931406" sldId="2147376083"/>
        </pc:sldMkLst>
      </pc:sldChg>
      <pc:sldChg chg="new">
        <pc:chgData name="Julian Andres Santiago Villarreal Solano" userId="e6c70744-8bf1-4ad3-8aef-cbe8dbff69b1" providerId="ADAL" clId="{4752A16D-1A75-40EF-A763-C8C0964199F1}" dt="2024-11-26T21:27:05.446" v="2358" actId="680"/>
        <pc:sldMkLst>
          <pc:docMk/>
          <pc:sldMk cId="2820097234" sldId="2147376084"/>
        </pc:sldMkLst>
      </pc:sldChg>
      <pc:sldChg chg="new">
        <pc:chgData name="Julian Andres Santiago Villarreal Solano" userId="e6c70744-8bf1-4ad3-8aef-cbe8dbff69b1" providerId="ADAL" clId="{4752A16D-1A75-40EF-A763-C8C0964199F1}" dt="2024-11-26T21:27:05.724" v="2359" actId="680"/>
        <pc:sldMkLst>
          <pc:docMk/>
          <pc:sldMk cId="4269907212" sldId="2147376085"/>
        </pc:sldMkLst>
      </pc:sldChg>
      <pc:sldChg chg="new">
        <pc:chgData name="Julian Andres Santiago Villarreal Solano" userId="e6c70744-8bf1-4ad3-8aef-cbe8dbff69b1" providerId="ADAL" clId="{4752A16D-1A75-40EF-A763-C8C0964199F1}" dt="2024-11-26T21:27:06.001" v="2360" actId="680"/>
        <pc:sldMkLst>
          <pc:docMk/>
          <pc:sldMk cId="21340125" sldId="2147376086"/>
        </pc:sldMkLst>
      </pc:sldChg>
      <pc:sldChg chg="new">
        <pc:chgData name="Julian Andres Santiago Villarreal Solano" userId="e6c70744-8bf1-4ad3-8aef-cbe8dbff69b1" providerId="ADAL" clId="{4752A16D-1A75-40EF-A763-C8C0964199F1}" dt="2024-11-26T21:27:06.287" v="2361" actId="680"/>
        <pc:sldMkLst>
          <pc:docMk/>
          <pc:sldMk cId="561746039" sldId="2147376087"/>
        </pc:sldMkLst>
      </pc:sldChg>
      <pc:sldChg chg="new">
        <pc:chgData name="Julian Andres Santiago Villarreal Solano" userId="e6c70744-8bf1-4ad3-8aef-cbe8dbff69b1" providerId="ADAL" clId="{4752A16D-1A75-40EF-A763-C8C0964199F1}" dt="2024-11-26T21:27:06.572" v="2362" actId="680"/>
        <pc:sldMkLst>
          <pc:docMk/>
          <pc:sldMk cId="3967659785" sldId="2147376088"/>
        </pc:sldMkLst>
      </pc:sldChg>
      <pc:sldChg chg="new">
        <pc:chgData name="Julian Andres Santiago Villarreal Solano" userId="e6c70744-8bf1-4ad3-8aef-cbe8dbff69b1" providerId="ADAL" clId="{4752A16D-1A75-40EF-A763-C8C0964199F1}" dt="2024-11-26T21:27:06.852" v="2363" actId="680"/>
        <pc:sldMkLst>
          <pc:docMk/>
          <pc:sldMk cId="35770535" sldId="2147376089"/>
        </pc:sldMkLst>
      </pc:sldChg>
      <pc:sldChg chg="new">
        <pc:chgData name="Julian Andres Santiago Villarreal Solano" userId="e6c70744-8bf1-4ad3-8aef-cbe8dbff69b1" providerId="ADAL" clId="{4752A16D-1A75-40EF-A763-C8C0964199F1}" dt="2024-11-26T21:27:07.144" v="2364" actId="680"/>
        <pc:sldMkLst>
          <pc:docMk/>
          <pc:sldMk cId="921073821" sldId="2147376090"/>
        </pc:sldMkLst>
      </pc:sldChg>
      <pc:sldChg chg="new">
        <pc:chgData name="Julian Andres Santiago Villarreal Solano" userId="e6c70744-8bf1-4ad3-8aef-cbe8dbff69b1" providerId="ADAL" clId="{4752A16D-1A75-40EF-A763-C8C0964199F1}" dt="2024-11-26T21:27:07.439" v="2365" actId="680"/>
        <pc:sldMkLst>
          <pc:docMk/>
          <pc:sldMk cId="4058307124" sldId="2147376091"/>
        </pc:sldMkLst>
      </pc:sldChg>
      <pc:sldChg chg="new">
        <pc:chgData name="Julian Andres Santiago Villarreal Solano" userId="e6c70744-8bf1-4ad3-8aef-cbe8dbff69b1" providerId="ADAL" clId="{4752A16D-1A75-40EF-A763-C8C0964199F1}" dt="2024-11-26T21:27:07.732" v="2366" actId="680"/>
        <pc:sldMkLst>
          <pc:docMk/>
          <pc:sldMk cId="2545064744" sldId="2147376092"/>
        </pc:sldMkLst>
      </pc:sldChg>
      <pc:sldChg chg="new">
        <pc:chgData name="Julian Andres Santiago Villarreal Solano" userId="e6c70744-8bf1-4ad3-8aef-cbe8dbff69b1" providerId="ADAL" clId="{4752A16D-1A75-40EF-A763-C8C0964199F1}" dt="2024-11-26T21:27:08.017" v="2367" actId="680"/>
        <pc:sldMkLst>
          <pc:docMk/>
          <pc:sldMk cId="2569897773" sldId="2147376093"/>
        </pc:sldMkLst>
      </pc:sldChg>
      <pc:sldChg chg="new">
        <pc:chgData name="Julian Andres Santiago Villarreal Solano" userId="e6c70744-8bf1-4ad3-8aef-cbe8dbff69b1" providerId="ADAL" clId="{4752A16D-1A75-40EF-A763-C8C0964199F1}" dt="2024-11-26T21:27:08.314" v="2368" actId="680"/>
        <pc:sldMkLst>
          <pc:docMk/>
          <pc:sldMk cId="4043591778" sldId="2147376094"/>
        </pc:sldMkLst>
      </pc:sldChg>
      <pc:sldChg chg="new">
        <pc:chgData name="Julian Andres Santiago Villarreal Solano" userId="e6c70744-8bf1-4ad3-8aef-cbe8dbff69b1" providerId="ADAL" clId="{4752A16D-1A75-40EF-A763-C8C0964199F1}" dt="2024-11-26T21:27:08.607" v="2369" actId="680"/>
        <pc:sldMkLst>
          <pc:docMk/>
          <pc:sldMk cId="2254763909" sldId="2147376095"/>
        </pc:sldMkLst>
      </pc:sldChg>
      <pc:sldChg chg="new">
        <pc:chgData name="Julian Andres Santiago Villarreal Solano" userId="e6c70744-8bf1-4ad3-8aef-cbe8dbff69b1" providerId="ADAL" clId="{4752A16D-1A75-40EF-A763-C8C0964199F1}" dt="2024-11-26T21:27:08.903" v="2370" actId="680"/>
        <pc:sldMkLst>
          <pc:docMk/>
          <pc:sldMk cId="2571971825" sldId="2147376096"/>
        </pc:sldMkLst>
      </pc:sldChg>
      <pc:sldChg chg="new">
        <pc:chgData name="Julian Andres Santiago Villarreal Solano" userId="e6c70744-8bf1-4ad3-8aef-cbe8dbff69b1" providerId="ADAL" clId="{4752A16D-1A75-40EF-A763-C8C0964199F1}" dt="2024-11-26T21:27:09.195" v="2371" actId="680"/>
        <pc:sldMkLst>
          <pc:docMk/>
          <pc:sldMk cId="3871490611" sldId="2147376097"/>
        </pc:sldMkLst>
      </pc:sldChg>
      <pc:sldChg chg="new">
        <pc:chgData name="Julian Andres Santiago Villarreal Solano" userId="e6c70744-8bf1-4ad3-8aef-cbe8dbff69b1" providerId="ADAL" clId="{4752A16D-1A75-40EF-A763-C8C0964199F1}" dt="2024-11-26T21:27:09.498" v="2372" actId="680"/>
        <pc:sldMkLst>
          <pc:docMk/>
          <pc:sldMk cId="1915286436" sldId="2147376098"/>
        </pc:sldMkLst>
      </pc:sldChg>
      <pc:sldChg chg="new">
        <pc:chgData name="Julian Andres Santiago Villarreal Solano" userId="e6c70744-8bf1-4ad3-8aef-cbe8dbff69b1" providerId="ADAL" clId="{4752A16D-1A75-40EF-A763-C8C0964199F1}" dt="2024-11-26T21:27:09.790" v="2373" actId="680"/>
        <pc:sldMkLst>
          <pc:docMk/>
          <pc:sldMk cId="4190589162" sldId="2147376099"/>
        </pc:sldMkLst>
      </pc:sldChg>
      <pc:sldChg chg="new">
        <pc:chgData name="Julian Andres Santiago Villarreal Solano" userId="e6c70744-8bf1-4ad3-8aef-cbe8dbff69b1" providerId="ADAL" clId="{4752A16D-1A75-40EF-A763-C8C0964199F1}" dt="2024-11-26T21:27:10.080" v="2374" actId="680"/>
        <pc:sldMkLst>
          <pc:docMk/>
          <pc:sldMk cId="1528670218" sldId="2147376100"/>
        </pc:sldMkLst>
      </pc:sldChg>
      <pc:sldChg chg="new">
        <pc:chgData name="Julian Andres Santiago Villarreal Solano" userId="e6c70744-8bf1-4ad3-8aef-cbe8dbff69b1" providerId="ADAL" clId="{4752A16D-1A75-40EF-A763-C8C0964199F1}" dt="2024-11-26T21:27:10.381" v="2375" actId="680"/>
        <pc:sldMkLst>
          <pc:docMk/>
          <pc:sldMk cId="2883519416" sldId="2147376101"/>
        </pc:sldMkLst>
      </pc:sldChg>
      <pc:sldChg chg="new">
        <pc:chgData name="Julian Andres Santiago Villarreal Solano" userId="e6c70744-8bf1-4ad3-8aef-cbe8dbff69b1" providerId="ADAL" clId="{4752A16D-1A75-40EF-A763-C8C0964199F1}" dt="2024-11-26T21:27:10.682" v="2376" actId="680"/>
        <pc:sldMkLst>
          <pc:docMk/>
          <pc:sldMk cId="3479231688" sldId="2147376102"/>
        </pc:sldMkLst>
      </pc:sldChg>
      <pc:sldChg chg="new">
        <pc:chgData name="Julian Andres Santiago Villarreal Solano" userId="e6c70744-8bf1-4ad3-8aef-cbe8dbff69b1" providerId="ADAL" clId="{4752A16D-1A75-40EF-A763-C8C0964199F1}" dt="2024-11-26T21:27:10.993" v="2377" actId="680"/>
        <pc:sldMkLst>
          <pc:docMk/>
          <pc:sldMk cId="1624380359" sldId="2147376103"/>
        </pc:sldMkLst>
      </pc:sldChg>
      <pc:sldChg chg="new">
        <pc:chgData name="Julian Andres Santiago Villarreal Solano" userId="e6c70744-8bf1-4ad3-8aef-cbe8dbff69b1" providerId="ADAL" clId="{4752A16D-1A75-40EF-A763-C8C0964199F1}" dt="2024-11-26T21:27:11.302" v="2378" actId="680"/>
        <pc:sldMkLst>
          <pc:docMk/>
          <pc:sldMk cId="2479708555" sldId="2147376104"/>
        </pc:sldMkLst>
      </pc:sldChg>
      <pc:sldChg chg="new">
        <pc:chgData name="Julian Andres Santiago Villarreal Solano" userId="e6c70744-8bf1-4ad3-8aef-cbe8dbff69b1" providerId="ADAL" clId="{4752A16D-1A75-40EF-A763-C8C0964199F1}" dt="2024-11-26T21:27:11.601" v="2379" actId="680"/>
        <pc:sldMkLst>
          <pc:docMk/>
          <pc:sldMk cId="2420868921" sldId="2147376105"/>
        </pc:sldMkLst>
      </pc:sldChg>
      <pc:sldChg chg="new">
        <pc:chgData name="Julian Andres Santiago Villarreal Solano" userId="e6c70744-8bf1-4ad3-8aef-cbe8dbff69b1" providerId="ADAL" clId="{4752A16D-1A75-40EF-A763-C8C0964199F1}" dt="2024-11-26T21:27:11.898" v="2380" actId="680"/>
        <pc:sldMkLst>
          <pc:docMk/>
          <pc:sldMk cId="344615855" sldId="2147376106"/>
        </pc:sldMkLst>
      </pc:sldChg>
      <pc:sldChg chg="new">
        <pc:chgData name="Julian Andres Santiago Villarreal Solano" userId="e6c70744-8bf1-4ad3-8aef-cbe8dbff69b1" providerId="ADAL" clId="{4752A16D-1A75-40EF-A763-C8C0964199F1}" dt="2024-11-26T21:27:12.200" v="2381" actId="680"/>
        <pc:sldMkLst>
          <pc:docMk/>
          <pc:sldMk cId="180070629" sldId="2147376107"/>
        </pc:sldMkLst>
      </pc:sldChg>
      <pc:sldChg chg="new">
        <pc:chgData name="Julian Andres Santiago Villarreal Solano" userId="e6c70744-8bf1-4ad3-8aef-cbe8dbff69b1" providerId="ADAL" clId="{4752A16D-1A75-40EF-A763-C8C0964199F1}" dt="2024-11-26T21:27:12.499" v="2382" actId="680"/>
        <pc:sldMkLst>
          <pc:docMk/>
          <pc:sldMk cId="1302669075" sldId="2147376108"/>
        </pc:sldMkLst>
      </pc:sldChg>
      <pc:sldChg chg="new">
        <pc:chgData name="Julian Andres Santiago Villarreal Solano" userId="e6c70744-8bf1-4ad3-8aef-cbe8dbff69b1" providerId="ADAL" clId="{4752A16D-1A75-40EF-A763-C8C0964199F1}" dt="2024-11-26T21:27:12.817" v="2383" actId="680"/>
        <pc:sldMkLst>
          <pc:docMk/>
          <pc:sldMk cId="4200430367" sldId="2147376109"/>
        </pc:sldMkLst>
      </pc:sldChg>
      <pc:sldChg chg="new">
        <pc:chgData name="Julian Andres Santiago Villarreal Solano" userId="e6c70744-8bf1-4ad3-8aef-cbe8dbff69b1" providerId="ADAL" clId="{4752A16D-1A75-40EF-A763-C8C0964199F1}" dt="2024-11-26T21:27:13.127" v="2384" actId="680"/>
        <pc:sldMkLst>
          <pc:docMk/>
          <pc:sldMk cId="4020910804" sldId="2147376110"/>
        </pc:sldMkLst>
      </pc:sldChg>
      <pc:sldChg chg="new">
        <pc:chgData name="Julian Andres Santiago Villarreal Solano" userId="e6c70744-8bf1-4ad3-8aef-cbe8dbff69b1" providerId="ADAL" clId="{4752A16D-1A75-40EF-A763-C8C0964199F1}" dt="2024-11-26T21:27:13.439" v="2385" actId="680"/>
        <pc:sldMkLst>
          <pc:docMk/>
          <pc:sldMk cId="2781023228" sldId="2147376111"/>
        </pc:sldMkLst>
      </pc:sldChg>
      <pc:sldChg chg="new">
        <pc:chgData name="Julian Andres Santiago Villarreal Solano" userId="e6c70744-8bf1-4ad3-8aef-cbe8dbff69b1" providerId="ADAL" clId="{4752A16D-1A75-40EF-A763-C8C0964199F1}" dt="2024-11-26T21:27:13.742" v="2386" actId="680"/>
        <pc:sldMkLst>
          <pc:docMk/>
          <pc:sldMk cId="771846738" sldId="2147376112"/>
        </pc:sldMkLst>
      </pc:sldChg>
      <pc:sldChg chg="new">
        <pc:chgData name="Julian Andres Santiago Villarreal Solano" userId="e6c70744-8bf1-4ad3-8aef-cbe8dbff69b1" providerId="ADAL" clId="{4752A16D-1A75-40EF-A763-C8C0964199F1}" dt="2024-11-26T21:27:14.036" v="2387" actId="680"/>
        <pc:sldMkLst>
          <pc:docMk/>
          <pc:sldMk cId="306783320" sldId="2147376113"/>
        </pc:sldMkLst>
      </pc:sldChg>
      <pc:sldChg chg="new">
        <pc:chgData name="Julian Andres Santiago Villarreal Solano" userId="e6c70744-8bf1-4ad3-8aef-cbe8dbff69b1" providerId="ADAL" clId="{4752A16D-1A75-40EF-A763-C8C0964199F1}" dt="2024-11-26T21:27:14.346" v="2388" actId="680"/>
        <pc:sldMkLst>
          <pc:docMk/>
          <pc:sldMk cId="1572334752" sldId="2147376114"/>
        </pc:sldMkLst>
      </pc:sldChg>
      <pc:sldChg chg="new">
        <pc:chgData name="Julian Andres Santiago Villarreal Solano" userId="e6c70744-8bf1-4ad3-8aef-cbe8dbff69b1" providerId="ADAL" clId="{4752A16D-1A75-40EF-A763-C8C0964199F1}" dt="2024-11-26T21:27:14.644" v="2389" actId="680"/>
        <pc:sldMkLst>
          <pc:docMk/>
          <pc:sldMk cId="123399358" sldId="2147376115"/>
        </pc:sldMkLst>
      </pc:sldChg>
      <pc:sldChg chg="new">
        <pc:chgData name="Julian Andres Santiago Villarreal Solano" userId="e6c70744-8bf1-4ad3-8aef-cbe8dbff69b1" providerId="ADAL" clId="{4752A16D-1A75-40EF-A763-C8C0964199F1}" dt="2024-11-26T21:27:14.946" v="2390" actId="680"/>
        <pc:sldMkLst>
          <pc:docMk/>
          <pc:sldMk cId="4006164412" sldId="2147376116"/>
        </pc:sldMkLst>
      </pc:sldChg>
      <pc:sldChg chg="new">
        <pc:chgData name="Julian Andres Santiago Villarreal Solano" userId="e6c70744-8bf1-4ad3-8aef-cbe8dbff69b1" providerId="ADAL" clId="{4752A16D-1A75-40EF-A763-C8C0964199F1}" dt="2024-11-26T21:27:15.256" v="2391" actId="680"/>
        <pc:sldMkLst>
          <pc:docMk/>
          <pc:sldMk cId="63040040" sldId="2147376117"/>
        </pc:sldMkLst>
      </pc:sldChg>
      <pc:sldChg chg="new">
        <pc:chgData name="Julian Andres Santiago Villarreal Solano" userId="e6c70744-8bf1-4ad3-8aef-cbe8dbff69b1" providerId="ADAL" clId="{4752A16D-1A75-40EF-A763-C8C0964199F1}" dt="2024-11-26T21:27:15.559" v="2392" actId="680"/>
        <pc:sldMkLst>
          <pc:docMk/>
          <pc:sldMk cId="4181022080" sldId="2147376118"/>
        </pc:sldMkLst>
      </pc:sldChg>
      <pc:sldChg chg="new">
        <pc:chgData name="Julian Andres Santiago Villarreal Solano" userId="e6c70744-8bf1-4ad3-8aef-cbe8dbff69b1" providerId="ADAL" clId="{4752A16D-1A75-40EF-A763-C8C0964199F1}" dt="2024-11-26T21:27:15.858" v="2393" actId="680"/>
        <pc:sldMkLst>
          <pc:docMk/>
          <pc:sldMk cId="3154312351" sldId="2147376119"/>
        </pc:sldMkLst>
      </pc:sldChg>
      <pc:sldChg chg="new">
        <pc:chgData name="Julian Andres Santiago Villarreal Solano" userId="e6c70744-8bf1-4ad3-8aef-cbe8dbff69b1" providerId="ADAL" clId="{4752A16D-1A75-40EF-A763-C8C0964199F1}" dt="2024-11-26T21:27:16.166" v="2394" actId="680"/>
        <pc:sldMkLst>
          <pc:docMk/>
          <pc:sldMk cId="238110951" sldId="2147376120"/>
        </pc:sldMkLst>
      </pc:sldChg>
      <pc:sldChg chg="new">
        <pc:chgData name="Julian Andres Santiago Villarreal Solano" userId="e6c70744-8bf1-4ad3-8aef-cbe8dbff69b1" providerId="ADAL" clId="{4752A16D-1A75-40EF-A763-C8C0964199F1}" dt="2024-11-26T21:27:16.481" v="2395" actId="680"/>
        <pc:sldMkLst>
          <pc:docMk/>
          <pc:sldMk cId="3525547321" sldId="2147376121"/>
        </pc:sldMkLst>
      </pc:sldChg>
      <pc:sldChg chg="new">
        <pc:chgData name="Julian Andres Santiago Villarreal Solano" userId="e6c70744-8bf1-4ad3-8aef-cbe8dbff69b1" providerId="ADAL" clId="{4752A16D-1A75-40EF-A763-C8C0964199F1}" dt="2024-11-26T21:27:16.799" v="2396" actId="680"/>
        <pc:sldMkLst>
          <pc:docMk/>
          <pc:sldMk cId="4007758426" sldId="2147376122"/>
        </pc:sldMkLst>
      </pc:sldChg>
      <pc:sldChg chg="new">
        <pc:chgData name="Julian Andres Santiago Villarreal Solano" userId="e6c70744-8bf1-4ad3-8aef-cbe8dbff69b1" providerId="ADAL" clId="{4752A16D-1A75-40EF-A763-C8C0964199F1}" dt="2024-11-26T21:27:17.115" v="2397" actId="680"/>
        <pc:sldMkLst>
          <pc:docMk/>
          <pc:sldMk cId="4021163732" sldId="2147376123"/>
        </pc:sldMkLst>
      </pc:sldChg>
      <pc:sldChg chg="new">
        <pc:chgData name="Julian Andres Santiago Villarreal Solano" userId="e6c70744-8bf1-4ad3-8aef-cbe8dbff69b1" providerId="ADAL" clId="{4752A16D-1A75-40EF-A763-C8C0964199F1}" dt="2024-11-26T21:27:17.437" v="2398" actId="680"/>
        <pc:sldMkLst>
          <pc:docMk/>
          <pc:sldMk cId="2963685233" sldId="2147376124"/>
        </pc:sldMkLst>
      </pc:sldChg>
      <pc:sldChg chg="new">
        <pc:chgData name="Julian Andres Santiago Villarreal Solano" userId="e6c70744-8bf1-4ad3-8aef-cbe8dbff69b1" providerId="ADAL" clId="{4752A16D-1A75-40EF-A763-C8C0964199F1}" dt="2024-11-26T21:27:17.756" v="2399" actId="680"/>
        <pc:sldMkLst>
          <pc:docMk/>
          <pc:sldMk cId="642299456" sldId="2147376125"/>
        </pc:sldMkLst>
      </pc:sldChg>
      <pc:sldChg chg="new">
        <pc:chgData name="Julian Andres Santiago Villarreal Solano" userId="e6c70744-8bf1-4ad3-8aef-cbe8dbff69b1" providerId="ADAL" clId="{4752A16D-1A75-40EF-A763-C8C0964199F1}" dt="2024-11-26T21:27:18.075" v="2400" actId="680"/>
        <pc:sldMkLst>
          <pc:docMk/>
          <pc:sldMk cId="1891437977" sldId="2147376126"/>
        </pc:sldMkLst>
      </pc:sldChg>
      <pc:sldChg chg="new">
        <pc:chgData name="Julian Andres Santiago Villarreal Solano" userId="e6c70744-8bf1-4ad3-8aef-cbe8dbff69b1" providerId="ADAL" clId="{4752A16D-1A75-40EF-A763-C8C0964199F1}" dt="2024-11-26T21:27:18.397" v="2401" actId="680"/>
        <pc:sldMkLst>
          <pc:docMk/>
          <pc:sldMk cId="4010726964" sldId="2147376127"/>
        </pc:sldMkLst>
      </pc:sldChg>
      <pc:sldChg chg="new">
        <pc:chgData name="Julian Andres Santiago Villarreal Solano" userId="e6c70744-8bf1-4ad3-8aef-cbe8dbff69b1" providerId="ADAL" clId="{4752A16D-1A75-40EF-A763-C8C0964199F1}" dt="2024-11-26T21:27:18.729" v="2402" actId="680"/>
        <pc:sldMkLst>
          <pc:docMk/>
          <pc:sldMk cId="488216545" sldId="2147376128"/>
        </pc:sldMkLst>
      </pc:sldChg>
      <pc:sldChg chg="new">
        <pc:chgData name="Julian Andres Santiago Villarreal Solano" userId="e6c70744-8bf1-4ad3-8aef-cbe8dbff69b1" providerId="ADAL" clId="{4752A16D-1A75-40EF-A763-C8C0964199F1}" dt="2024-11-26T21:27:19.053" v="2403" actId="680"/>
        <pc:sldMkLst>
          <pc:docMk/>
          <pc:sldMk cId="373208535" sldId="2147376129"/>
        </pc:sldMkLst>
      </pc:sldChg>
      <pc:sldChg chg="new">
        <pc:chgData name="Julian Andres Santiago Villarreal Solano" userId="e6c70744-8bf1-4ad3-8aef-cbe8dbff69b1" providerId="ADAL" clId="{4752A16D-1A75-40EF-A763-C8C0964199F1}" dt="2024-11-26T21:27:19.380" v="2404" actId="680"/>
        <pc:sldMkLst>
          <pc:docMk/>
          <pc:sldMk cId="291698841" sldId="2147376130"/>
        </pc:sldMkLst>
      </pc:sldChg>
      <pc:sldChg chg="new">
        <pc:chgData name="Julian Andres Santiago Villarreal Solano" userId="e6c70744-8bf1-4ad3-8aef-cbe8dbff69b1" providerId="ADAL" clId="{4752A16D-1A75-40EF-A763-C8C0964199F1}" dt="2024-11-26T21:27:19.705" v="2405" actId="680"/>
        <pc:sldMkLst>
          <pc:docMk/>
          <pc:sldMk cId="4097005476" sldId="2147376131"/>
        </pc:sldMkLst>
      </pc:sldChg>
      <pc:sldChg chg="new">
        <pc:chgData name="Julian Andres Santiago Villarreal Solano" userId="e6c70744-8bf1-4ad3-8aef-cbe8dbff69b1" providerId="ADAL" clId="{4752A16D-1A75-40EF-A763-C8C0964199F1}" dt="2024-11-26T21:27:20.025" v="2406" actId="680"/>
        <pc:sldMkLst>
          <pc:docMk/>
          <pc:sldMk cId="772025278" sldId="2147376132"/>
        </pc:sldMkLst>
      </pc:sldChg>
      <pc:sldChg chg="new">
        <pc:chgData name="Julian Andres Santiago Villarreal Solano" userId="e6c70744-8bf1-4ad3-8aef-cbe8dbff69b1" providerId="ADAL" clId="{4752A16D-1A75-40EF-A763-C8C0964199F1}" dt="2024-11-26T21:27:20.346" v="2407" actId="680"/>
        <pc:sldMkLst>
          <pc:docMk/>
          <pc:sldMk cId="1708472977" sldId="2147376133"/>
        </pc:sldMkLst>
      </pc:sldChg>
      <pc:sldChg chg="new">
        <pc:chgData name="Julian Andres Santiago Villarreal Solano" userId="e6c70744-8bf1-4ad3-8aef-cbe8dbff69b1" providerId="ADAL" clId="{4752A16D-1A75-40EF-A763-C8C0964199F1}" dt="2024-11-26T21:27:20.672" v="2408" actId="680"/>
        <pc:sldMkLst>
          <pc:docMk/>
          <pc:sldMk cId="547636119" sldId="2147376134"/>
        </pc:sldMkLst>
      </pc:sldChg>
      <pc:sldChg chg="new">
        <pc:chgData name="Julian Andres Santiago Villarreal Solano" userId="e6c70744-8bf1-4ad3-8aef-cbe8dbff69b1" providerId="ADAL" clId="{4752A16D-1A75-40EF-A763-C8C0964199F1}" dt="2024-11-26T21:27:21.007" v="2409" actId="680"/>
        <pc:sldMkLst>
          <pc:docMk/>
          <pc:sldMk cId="3637592047" sldId="2147376135"/>
        </pc:sldMkLst>
      </pc:sldChg>
      <pc:sldChg chg="new">
        <pc:chgData name="Julian Andres Santiago Villarreal Solano" userId="e6c70744-8bf1-4ad3-8aef-cbe8dbff69b1" providerId="ADAL" clId="{4752A16D-1A75-40EF-A763-C8C0964199F1}" dt="2024-11-26T21:27:21.325" v="2410" actId="680"/>
        <pc:sldMkLst>
          <pc:docMk/>
          <pc:sldMk cId="415033775" sldId="2147376136"/>
        </pc:sldMkLst>
      </pc:sldChg>
      <pc:sldChg chg="new">
        <pc:chgData name="Julian Andres Santiago Villarreal Solano" userId="e6c70744-8bf1-4ad3-8aef-cbe8dbff69b1" providerId="ADAL" clId="{4752A16D-1A75-40EF-A763-C8C0964199F1}" dt="2024-11-26T21:27:21.642" v="2411" actId="680"/>
        <pc:sldMkLst>
          <pc:docMk/>
          <pc:sldMk cId="1250281167" sldId="2147376137"/>
        </pc:sldMkLst>
      </pc:sldChg>
      <pc:sldChg chg="new">
        <pc:chgData name="Julian Andres Santiago Villarreal Solano" userId="e6c70744-8bf1-4ad3-8aef-cbe8dbff69b1" providerId="ADAL" clId="{4752A16D-1A75-40EF-A763-C8C0964199F1}" dt="2024-11-26T21:27:21.950" v="2412" actId="680"/>
        <pc:sldMkLst>
          <pc:docMk/>
          <pc:sldMk cId="1763507864" sldId="2147376138"/>
        </pc:sldMkLst>
      </pc:sldChg>
      <pc:sldChg chg="new">
        <pc:chgData name="Julian Andres Santiago Villarreal Solano" userId="e6c70744-8bf1-4ad3-8aef-cbe8dbff69b1" providerId="ADAL" clId="{4752A16D-1A75-40EF-A763-C8C0964199F1}" dt="2024-11-26T21:27:22.285" v="2413" actId="680"/>
        <pc:sldMkLst>
          <pc:docMk/>
          <pc:sldMk cId="1670375337" sldId="2147376139"/>
        </pc:sldMkLst>
      </pc:sldChg>
      <pc:sldChg chg="new">
        <pc:chgData name="Julian Andres Santiago Villarreal Solano" userId="e6c70744-8bf1-4ad3-8aef-cbe8dbff69b1" providerId="ADAL" clId="{4752A16D-1A75-40EF-A763-C8C0964199F1}" dt="2024-11-26T21:27:22.604" v="2414" actId="680"/>
        <pc:sldMkLst>
          <pc:docMk/>
          <pc:sldMk cId="1090097394" sldId="2147376140"/>
        </pc:sldMkLst>
      </pc:sldChg>
      <pc:sldChg chg="new">
        <pc:chgData name="Julian Andres Santiago Villarreal Solano" userId="e6c70744-8bf1-4ad3-8aef-cbe8dbff69b1" providerId="ADAL" clId="{4752A16D-1A75-40EF-A763-C8C0964199F1}" dt="2024-11-26T21:27:22.932" v="2415" actId="680"/>
        <pc:sldMkLst>
          <pc:docMk/>
          <pc:sldMk cId="4216968550" sldId="2147376141"/>
        </pc:sldMkLst>
      </pc:sldChg>
      <pc:sldChg chg="new">
        <pc:chgData name="Julian Andres Santiago Villarreal Solano" userId="e6c70744-8bf1-4ad3-8aef-cbe8dbff69b1" providerId="ADAL" clId="{4752A16D-1A75-40EF-A763-C8C0964199F1}" dt="2024-11-26T21:27:23.285" v="2416" actId="680"/>
        <pc:sldMkLst>
          <pc:docMk/>
          <pc:sldMk cId="193126030" sldId="2147376142"/>
        </pc:sldMkLst>
      </pc:sldChg>
      <pc:sldChg chg="new">
        <pc:chgData name="Julian Andres Santiago Villarreal Solano" userId="e6c70744-8bf1-4ad3-8aef-cbe8dbff69b1" providerId="ADAL" clId="{4752A16D-1A75-40EF-A763-C8C0964199F1}" dt="2024-11-26T21:27:23.627" v="2417" actId="680"/>
        <pc:sldMkLst>
          <pc:docMk/>
          <pc:sldMk cId="1404080905" sldId="2147376143"/>
        </pc:sldMkLst>
      </pc:sldChg>
      <pc:sldChg chg="new">
        <pc:chgData name="Julian Andres Santiago Villarreal Solano" userId="e6c70744-8bf1-4ad3-8aef-cbe8dbff69b1" providerId="ADAL" clId="{4752A16D-1A75-40EF-A763-C8C0964199F1}" dt="2024-11-26T21:27:23.962" v="2418" actId="680"/>
        <pc:sldMkLst>
          <pc:docMk/>
          <pc:sldMk cId="1903316957" sldId="2147376144"/>
        </pc:sldMkLst>
      </pc:sldChg>
      <pc:sldChg chg="new">
        <pc:chgData name="Julian Andres Santiago Villarreal Solano" userId="e6c70744-8bf1-4ad3-8aef-cbe8dbff69b1" providerId="ADAL" clId="{4752A16D-1A75-40EF-A763-C8C0964199F1}" dt="2024-11-26T21:27:24.302" v="2419" actId="680"/>
        <pc:sldMkLst>
          <pc:docMk/>
          <pc:sldMk cId="1958894862" sldId="2147376145"/>
        </pc:sldMkLst>
      </pc:sldChg>
      <pc:sldChg chg="new">
        <pc:chgData name="Julian Andres Santiago Villarreal Solano" userId="e6c70744-8bf1-4ad3-8aef-cbe8dbff69b1" providerId="ADAL" clId="{4752A16D-1A75-40EF-A763-C8C0964199F1}" dt="2024-11-26T21:27:24.628" v="2420" actId="680"/>
        <pc:sldMkLst>
          <pc:docMk/>
          <pc:sldMk cId="3776422027" sldId="2147376146"/>
        </pc:sldMkLst>
      </pc:sldChg>
      <pc:sldChg chg="new">
        <pc:chgData name="Julian Andres Santiago Villarreal Solano" userId="e6c70744-8bf1-4ad3-8aef-cbe8dbff69b1" providerId="ADAL" clId="{4752A16D-1A75-40EF-A763-C8C0964199F1}" dt="2024-11-26T21:27:24.966" v="2421" actId="680"/>
        <pc:sldMkLst>
          <pc:docMk/>
          <pc:sldMk cId="4217584761" sldId="2147376147"/>
        </pc:sldMkLst>
      </pc:sldChg>
      <pc:sldChg chg="new">
        <pc:chgData name="Julian Andres Santiago Villarreal Solano" userId="e6c70744-8bf1-4ad3-8aef-cbe8dbff69b1" providerId="ADAL" clId="{4752A16D-1A75-40EF-A763-C8C0964199F1}" dt="2024-11-26T21:27:25.295" v="2422" actId="680"/>
        <pc:sldMkLst>
          <pc:docMk/>
          <pc:sldMk cId="711717583" sldId="2147376148"/>
        </pc:sldMkLst>
      </pc:sldChg>
      <pc:sldChg chg="new">
        <pc:chgData name="Julian Andres Santiago Villarreal Solano" userId="e6c70744-8bf1-4ad3-8aef-cbe8dbff69b1" providerId="ADAL" clId="{4752A16D-1A75-40EF-A763-C8C0964199F1}" dt="2024-11-26T21:27:25.627" v="2423" actId="680"/>
        <pc:sldMkLst>
          <pc:docMk/>
          <pc:sldMk cId="453803406" sldId="2147376149"/>
        </pc:sldMkLst>
      </pc:sldChg>
      <pc:sldChg chg="new">
        <pc:chgData name="Julian Andres Santiago Villarreal Solano" userId="e6c70744-8bf1-4ad3-8aef-cbe8dbff69b1" providerId="ADAL" clId="{4752A16D-1A75-40EF-A763-C8C0964199F1}" dt="2024-11-26T21:27:25.960" v="2424" actId="680"/>
        <pc:sldMkLst>
          <pc:docMk/>
          <pc:sldMk cId="1069754737" sldId="2147376150"/>
        </pc:sldMkLst>
      </pc:sldChg>
      <pc:sldChg chg="new">
        <pc:chgData name="Julian Andres Santiago Villarreal Solano" userId="e6c70744-8bf1-4ad3-8aef-cbe8dbff69b1" providerId="ADAL" clId="{4752A16D-1A75-40EF-A763-C8C0964199F1}" dt="2024-11-26T21:27:26.281" v="2425" actId="680"/>
        <pc:sldMkLst>
          <pc:docMk/>
          <pc:sldMk cId="449004810" sldId="2147376151"/>
        </pc:sldMkLst>
      </pc:sldChg>
      <pc:sldChg chg="new">
        <pc:chgData name="Julian Andres Santiago Villarreal Solano" userId="e6c70744-8bf1-4ad3-8aef-cbe8dbff69b1" providerId="ADAL" clId="{4752A16D-1A75-40EF-A763-C8C0964199F1}" dt="2024-11-26T21:27:26.599" v="2426" actId="680"/>
        <pc:sldMkLst>
          <pc:docMk/>
          <pc:sldMk cId="1361867156" sldId="2147376152"/>
        </pc:sldMkLst>
      </pc:sldChg>
      <pc:sldChg chg="new">
        <pc:chgData name="Julian Andres Santiago Villarreal Solano" userId="e6c70744-8bf1-4ad3-8aef-cbe8dbff69b1" providerId="ADAL" clId="{4752A16D-1A75-40EF-A763-C8C0964199F1}" dt="2024-11-26T21:27:26.916" v="2427" actId="680"/>
        <pc:sldMkLst>
          <pc:docMk/>
          <pc:sldMk cId="4197232659" sldId="2147376153"/>
        </pc:sldMkLst>
      </pc:sldChg>
      <pc:sldChg chg="new">
        <pc:chgData name="Julian Andres Santiago Villarreal Solano" userId="e6c70744-8bf1-4ad3-8aef-cbe8dbff69b1" providerId="ADAL" clId="{4752A16D-1A75-40EF-A763-C8C0964199F1}" dt="2024-11-26T21:27:27.247" v="2428" actId="680"/>
        <pc:sldMkLst>
          <pc:docMk/>
          <pc:sldMk cId="3031709316" sldId="2147376154"/>
        </pc:sldMkLst>
      </pc:sldChg>
      <pc:sldChg chg="new">
        <pc:chgData name="Julian Andres Santiago Villarreal Solano" userId="e6c70744-8bf1-4ad3-8aef-cbe8dbff69b1" providerId="ADAL" clId="{4752A16D-1A75-40EF-A763-C8C0964199F1}" dt="2024-11-26T21:27:27.573" v="2429" actId="680"/>
        <pc:sldMkLst>
          <pc:docMk/>
          <pc:sldMk cId="3207030058" sldId="2147376155"/>
        </pc:sldMkLst>
      </pc:sldChg>
      <pc:sldChg chg="new">
        <pc:chgData name="Julian Andres Santiago Villarreal Solano" userId="e6c70744-8bf1-4ad3-8aef-cbe8dbff69b1" providerId="ADAL" clId="{4752A16D-1A75-40EF-A763-C8C0964199F1}" dt="2024-11-26T21:27:27.898" v="2430" actId="680"/>
        <pc:sldMkLst>
          <pc:docMk/>
          <pc:sldMk cId="995915054" sldId="2147376156"/>
        </pc:sldMkLst>
      </pc:sldChg>
      <pc:sldChg chg="new">
        <pc:chgData name="Julian Andres Santiago Villarreal Solano" userId="e6c70744-8bf1-4ad3-8aef-cbe8dbff69b1" providerId="ADAL" clId="{4752A16D-1A75-40EF-A763-C8C0964199F1}" dt="2024-11-26T21:27:28.222" v="2431" actId="680"/>
        <pc:sldMkLst>
          <pc:docMk/>
          <pc:sldMk cId="2846158863" sldId="2147376157"/>
        </pc:sldMkLst>
      </pc:sldChg>
      <pc:sldChg chg="new">
        <pc:chgData name="Julian Andres Santiago Villarreal Solano" userId="e6c70744-8bf1-4ad3-8aef-cbe8dbff69b1" providerId="ADAL" clId="{4752A16D-1A75-40EF-A763-C8C0964199F1}" dt="2024-11-26T21:27:28.559" v="2432" actId="680"/>
        <pc:sldMkLst>
          <pc:docMk/>
          <pc:sldMk cId="573341369" sldId="2147376158"/>
        </pc:sldMkLst>
      </pc:sldChg>
      <pc:sldChg chg="new">
        <pc:chgData name="Julian Andres Santiago Villarreal Solano" userId="e6c70744-8bf1-4ad3-8aef-cbe8dbff69b1" providerId="ADAL" clId="{4752A16D-1A75-40EF-A763-C8C0964199F1}" dt="2024-11-26T21:27:28.884" v="2433" actId="680"/>
        <pc:sldMkLst>
          <pc:docMk/>
          <pc:sldMk cId="2403246013" sldId="2147376159"/>
        </pc:sldMkLst>
      </pc:sldChg>
      <pc:sldChg chg="new">
        <pc:chgData name="Julian Andres Santiago Villarreal Solano" userId="e6c70744-8bf1-4ad3-8aef-cbe8dbff69b1" providerId="ADAL" clId="{4752A16D-1A75-40EF-A763-C8C0964199F1}" dt="2024-11-26T21:27:29.209" v="2434" actId="680"/>
        <pc:sldMkLst>
          <pc:docMk/>
          <pc:sldMk cId="3630202739" sldId="2147376160"/>
        </pc:sldMkLst>
      </pc:sldChg>
      <pc:sldChg chg="new">
        <pc:chgData name="Julian Andres Santiago Villarreal Solano" userId="e6c70744-8bf1-4ad3-8aef-cbe8dbff69b1" providerId="ADAL" clId="{4752A16D-1A75-40EF-A763-C8C0964199F1}" dt="2024-11-26T21:27:29.534" v="2435" actId="680"/>
        <pc:sldMkLst>
          <pc:docMk/>
          <pc:sldMk cId="670736025" sldId="2147376161"/>
        </pc:sldMkLst>
      </pc:sldChg>
      <pc:sldChg chg="new">
        <pc:chgData name="Julian Andres Santiago Villarreal Solano" userId="e6c70744-8bf1-4ad3-8aef-cbe8dbff69b1" providerId="ADAL" clId="{4752A16D-1A75-40EF-A763-C8C0964199F1}" dt="2024-11-26T21:27:29.861" v="2436" actId="680"/>
        <pc:sldMkLst>
          <pc:docMk/>
          <pc:sldMk cId="789464706" sldId="2147376162"/>
        </pc:sldMkLst>
      </pc:sldChg>
      <pc:sldChg chg="new">
        <pc:chgData name="Julian Andres Santiago Villarreal Solano" userId="e6c70744-8bf1-4ad3-8aef-cbe8dbff69b1" providerId="ADAL" clId="{4752A16D-1A75-40EF-A763-C8C0964199F1}" dt="2024-11-26T21:27:30.197" v="2437" actId="680"/>
        <pc:sldMkLst>
          <pc:docMk/>
          <pc:sldMk cId="768208491" sldId="2147376163"/>
        </pc:sldMkLst>
      </pc:sldChg>
      <pc:sldChg chg="new">
        <pc:chgData name="Julian Andres Santiago Villarreal Solano" userId="e6c70744-8bf1-4ad3-8aef-cbe8dbff69b1" providerId="ADAL" clId="{4752A16D-1A75-40EF-A763-C8C0964199F1}" dt="2024-11-26T21:27:30.528" v="2438" actId="680"/>
        <pc:sldMkLst>
          <pc:docMk/>
          <pc:sldMk cId="151240895" sldId="2147376164"/>
        </pc:sldMkLst>
      </pc:sldChg>
      <pc:sldChg chg="new">
        <pc:chgData name="Julian Andres Santiago Villarreal Solano" userId="e6c70744-8bf1-4ad3-8aef-cbe8dbff69b1" providerId="ADAL" clId="{4752A16D-1A75-40EF-A763-C8C0964199F1}" dt="2024-11-26T21:27:30.857" v="2439" actId="680"/>
        <pc:sldMkLst>
          <pc:docMk/>
          <pc:sldMk cId="944007431" sldId="2147376165"/>
        </pc:sldMkLst>
      </pc:sldChg>
      <pc:sldChg chg="new">
        <pc:chgData name="Julian Andres Santiago Villarreal Solano" userId="e6c70744-8bf1-4ad3-8aef-cbe8dbff69b1" providerId="ADAL" clId="{4752A16D-1A75-40EF-A763-C8C0964199F1}" dt="2024-11-26T21:27:31.182" v="2440" actId="680"/>
        <pc:sldMkLst>
          <pc:docMk/>
          <pc:sldMk cId="3928580331" sldId="2147376166"/>
        </pc:sldMkLst>
      </pc:sldChg>
      <pc:sldChg chg="new">
        <pc:chgData name="Julian Andres Santiago Villarreal Solano" userId="e6c70744-8bf1-4ad3-8aef-cbe8dbff69b1" providerId="ADAL" clId="{4752A16D-1A75-40EF-A763-C8C0964199F1}" dt="2024-11-26T21:27:31.517" v="2441" actId="680"/>
        <pc:sldMkLst>
          <pc:docMk/>
          <pc:sldMk cId="759984032" sldId="2147376167"/>
        </pc:sldMkLst>
      </pc:sldChg>
      <pc:sldChg chg="new">
        <pc:chgData name="Julian Andres Santiago Villarreal Solano" userId="e6c70744-8bf1-4ad3-8aef-cbe8dbff69b1" providerId="ADAL" clId="{4752A16D-1A75-40EF-A763-C8C0964199F1}" dt="2024-11-26T21:27:31.851" v="2442" actId="680"/>
        <pc:sldMkLst>
          <pc:docMk/>
          <pc:sldMk cId="1007056295" sldId="2147376168"/>
        </pc:sldMkLst>
      </pc:sldChg>
      <pc:sldChg chg="new">
        <pc:chgData name="Julian Andres Santiago Villarreal Solano" userId="e6c70744-8bf1-4ad3-8aef-cbe8dbff69b1" providerId="ADAL" clId="{4752A16D-1A75-40EF-A763-C8C0964199F1}" dt="2024-11-26T21:27:32.184" v="2443" actId="680"/>
        <pc:sldMkLst>
          <pc:docMk/>
          <pc:sldMk cId="2130793657" sldId="2147376169"/>
        </pc:sldMkLst>
      </pc:sldChg>
      <pc:sldChg chg="new">
        <pc:chgData name="Julian Andres Santiago Villarreal Solano" userId="e6c70744-8bf1-4ad3-8aef-cbe8dbff69b1" providerId="ADAL" clId="{4752A16D-1A75-40EF-A763-C8C0964199F1}" dt="2024-11-26T21:27:32.520" v="2444" actId="680"/>
        <pc:sldMkLst>
          <pc:docMk/>
          <pc:sldMk cId="2600022348" sldId="2147376170"/>
        </pc:sldMkLst>
      </pc:sldChg>
      <pc:sldChg chg="new">
        <pc:chgData name="Julian Andres Santiago Villarreal Solano" userId="e6c70744-8bf1-4ad3-8aef-cbe8dbff69b1" providerId="ADAL" clId="{4752A16D-1A75-40EF-A763-C8C0964199F1}" dt="2024-11-26T21:27:32.858" v="2445" actId="680"/>
        <pc:sldMkLst>
          <pc:docMk/>
          <pc:sldMk cId="3012912835" sldId="2147376171"/>
        </pc:sldMkLst>
      </pc:sldChg>
      <pc:sldChg chg="new">
        <pc:chgData name="Julian Andres Santiago Villarreal Solano" userId="e6c70744-8bf1-4ad3-8aef-cbe8dbff69b1" providerId="ADAL" clId="{4752A16D-1A75-40EF-A763-C8C0964199F1}" dt="2024-11-26T21:27:33.189" v="2446" actId="680"/>
        <pc:sldMkLst>
          <pc:docMk/>
          <pc:sldMk cId="2451773352" sldId="2147376172"/>
        </pc:sldMkLst>
      </pc:sldChg>
      <pc:sldChg chg="new">
        <pc:chgData name="Julian Andres Santiago Villarreal Solano" userId="e6c70744-8bf1-4ad3-8aef-cbe8dbff69b1" providerId="ADAL" clId="{4752A16D-1A75-40EF-A763-C8C0964199F1}" dt="2024-11-26T21:27:33.523" v="2447" actId="680"/>
        <pc:sldMkLst>
          <pc:docMk/>
          <pc:sldMk cId="3653427519" sldId="2147376173"/>
        </pc:sldMkLst>
      </pc:sldChg>
      <pc:sldChg chg="new">
        <pc:chgData name="Julian Andres Santiago Villarreal Solano" userId="e6c70744-8bf1-4ad3-8aef-cbe8dbff69b1" providerId="ADAL" clId="{4752A16D-1A75-40EF-A763-C8C0964199F1}" dt="2024-11-26T21:27:33.864" v="2448" actId="680"/>
        <pc:sldMkLst>
          <pc:docMk/>
          <pc:sldMk cId="3651579116" sldId="2147376174"/>
        </pc:sldMkLst>
      </pc:sldChg>
      <pc:sldChg chg="new">
        <pc:chgData name="Julian Andres Santiago Villarreal Solano" userId="e6c70744-8bf1-4ad3-8aef-cbe8dbff69b1" providerId="ADAL" clId="{4752A16D-1A75-40EF-A763-C8C0964199F1}" dt="2024-11-26T21:27:34.205" v="2449" actId="680"/>
        <pc:sldMkLst>
          <pc:docMk/>
          <pc:sldMk cId="4247876211" sldId="2147376175"/>
        </pc:sldMkLst>
      </pc:sldChg>
      <pc:sldChg chg="new">
        <pc:chgData name="Julian Andres Santiago Villarreal Solano" userId="e6c70744-8bf1-4ad3-8aef-cbe8dbff69b1" providerId="ADAL" clId="{4752A16D-1A75-40EF-A763-C8C0964199F1}" dt="2024-11-26T21:27:34.550" v="2450" actId="680"/>
        <pc:sldMkLst>
          <pc:docMk/>
          <pc:sldMk cId="3612704640" sldId="2147376176"/>
        </pc:sldMkLst>
      </pc:sldChg>
      <pc:sldChg chg="new">
        <pc:chgData name="Julian Andres Santiago Villarreal Solano" userId="e6c70744-8bf1-4ad3-8aef-cbe8dbff69b1" providerId="ADAL" clId="{4752A16D-1A75-40EF-A763-C8C0964199F1}" dt="2024-11-26T21:27:34.890" v="2451" actId="680"/>
        <pc:sldMkLst>
          <pc:docMk/>
          <pc:sldMk cId="1336182390" sldId="2147376177"/>
        </pc:sldMkLst>
      </pc:sldChg>
      <pc:sldChg chg="new">
        <pc:chgData name="Julian Andres Santiago Villarreal Solano" userId="e6c70744-8bf1-4ad3-8aef-cbe8dbff69b1" providerId="ADAL" clId="{4752A16D-1A75-40EF-A763-C8C0964199F1}" dt="2024-11-26T21:27:35.229" v="2452" actId="680"/>
        <pc:sldMkLst>
          <pc:docMk/>
          <pc:sldMk cId="172505059" sldId="2147376178"/>
        </pc:sldMkLst>
      </pc:sldChg>
      <pc:sldChg chg="new">
        <pc:chgData name="Julian Andres Santiago Villarreal Solano" userId="e6c70744-8bf1-4ad3-8aef-cbe8dbff69b1" providerId="ADAL" clId="{4752A16D-1A75-40EF-A763-C8C0964199F1}" dt="2024-11-26T21:27:35.572" v="2453" actId="680"/>
        <pc:sldMkLst>
          <pc:docMk/>
          <pc:sldMk cId="177178774" sldId="2147376179"/>
        </pc:sldMkLst>
      </pc:sldChg>
      <pc:sldChg chg="new">
        <pc:chgData name="Julian Andres Santiago Villarreal Solano" userId="e6c70744-8bf1-4ad3-8aef-cbe8dbff69b1" providerId="ADAL" clId="{4752A16D-1A75-40EF-A763-C8C0964199F1}" dt="2024-11-26T21:27:35.921" v="2454" actId="680"/>
        <pc:sldMkLst>
          <pc:docMk/>
          <pc:sldMk cId="315192302" sldId="2147376180"/>
        </pc:sldMkLst>
      </pc:sldChg>
      <pc:sldChg chg="new">
        <pc:chgData name="Julian Andres Santiago Villarreal Solano" userId="e6c70744-8bf1-4ad3-8aef-cbe8dbff69b1" providerId="ADAL" clId="{4752A16D-1A75-40EF-A763-C8C0964199F1}" dt="2024-11-26T21:27:36.271" v="2455" actId="680"/>
        <pc:sldMkLst>
          <pc:docMk/>
          <pc:sldMk cId="4037788754" sldId="2147376181"/>
        </pc:sldMkLst>
      </pc:sldChg>
      <pc:sldChg chg="new">
        <pc:chgData name="Julian Andres Santiago Villarreal Solano" userId="e6c70744-8bf1-4ad3-8aef-cbe8dbff69b1" providerId="ADAL" clId="{4752A16D-1A75-40EF-A763-C8C0964199F1}" dt="2024-11-26T21:27:36.615" v="2456" actId="680"/>
        <pc:sldMkLst>
          <pc:docMk/>
          <pc:sldMk cId="465494234" sldId="2147376182"/>
        </pc:sldMkLst>
      </pc:sldChg>
      <pc:sldChg chg="new">
        <pc:chgData name="Julian Andres Santiago Villarreal Solano" userId="e6c70744-8bf1-4ad3-8aef-cbe8dbff69b1" providerId="ADAL" clId="{4752A16D-1A75-40EF-A763-C8C0964199F1}" dt="2024-11-26T21:27:36.962" v="2457" actId="680"/>
        <pc:sldMkLst>
          <pc:docMk/>
          <pc:sldMk cId="3306154686" sldId="2147376183"/>
        </pc:sldMkLst>
      </pc:sldChg>
      <pc:sldChg chg="new">
        <pc:chgData name="Julian Andres Santiago Villarreal Solano" userId="e6c70744-8bf1-4ad3-8aef-cbe8dbff69b1" providerId="ADAL" clId="{4752A16D-1A75-40EF-A763-C8C0964199F1}" dt="2024-11-26T21:27:37.318" v="2458" actId="680"/>
        <pc:sldMkLst>
          <pc:docMk/>
          <pc:sldMk cId="1622387731" sldId="2147376184"/>
        </pc:sldMkLst>
      </pc:sldChg>
      <pc:sldChg chg="new">
        <pc:chgData name="Julian Andres Santiago Villarreal Solano" userId="e6c70744-8bf1-4ad3-8aef-cbe8dbff69b1" providerId="ADAL" clId="{4752A16D-1A75-40EF-A763-C8C0964199F1}" dt="2024-11-26T21:27:37.666" v="2459" actId="680"/>
        <pc:sldMkLst>
          <pc:docMk/>
          <pc:sldMk cId="2297093424" sldId="2147376185"/>
        </pc:sldMkLst>
      </pc:sldChg>
      <pc:sldChg chg="new">
        <pc:chgData name="Julian Andres Santiago Villarreal Solano" userId="e6c70744-8bf1-4ad3-8aef-cbe8dbff69b1" providerId="ADAL" clId="{4752A16D-1A75-40EF-A763-C8C0964199F1}" dt="2024-11-26T21:27:38.030" v="2460" actId="680"/>
        <pc:sldMkLst>
          <pc:docMk/>
          <pc:sldMk cId="1245002781" sldId="2147376186"/>
        </pc:sldMkLst>
      </pc:sldChg>
      <pc:sldChg chg="new">
        <pc:chgData name="Julian Andres Santiago Villarreal Solano" userId="e6c70744-8bf1-4ad3-8aef-cbe8dbff69b1" providerId="ADAL" clId="{4752A16D-1A75-40EF-A763-C8C0964199F1}" dt="2024-11-26T21:27:38.379" v="2461" actId="680"/>
        <pc:sldMkLst>
          <pc:docMk/>
          <pc:sldMk cId="1715580389" sldId="2147376187"/>
        </pc:sldMkLst>
      </pc:sldChg>
      <pc:sldChg chg="new">
        <pc:chgData name="Julian Andres Santiago Villarreal Solano" userId="e6c70744-8bf1-4ad3-8aef-cbe8dbff69b1" providerId="ADAL" clId="{4752A16D-1A75-40EF-A763-C8C0964199F1}" dt="2024-11-26T21:27:38.738" v="2462" actId="680"/>
        <pc:sldMkLst>
          <pc:docMk/>
          <pc:sldMk cId="2099885370" sldId="2147376188"/>
        </pc:sldMkLst>
      </pc:sldChg>
      <pc:sldChg chg="new">
        <pc:chgData name="Julian Andres Santiago Villarreal Solano" userId="e6c70744-8bf1-4ad3-8aef-cbe8dbff69b1" providerId="ADAL" clId="{4752A16D-1A75-40EF-A763-C8C0964199F1}" dt="2024-11-26T21:27:39.090" v="2463" actId="680"/>
        <pc:sldMkLst>
          <pc:docMk/>
          <pc:sldMk cId="2964024553" sldId="2147376189"/>
        </pc:sldMkLst>
      </pc:sldChg>
      <pc:sldChg chg="new">
        <pc:chgData name="Julian Andres Santiago Villarreal Solano" userId="e6c70744-8bf1-4ad3-8aef-cbe8dbff69b1" providerId="ADAL" clId="{4752A16D-1A75-40EF-A763-C8C0964199F1}" dt="2024-11-26T21:27:39.446" v="2464" actId="680"/>
        <pc:sldMkLst>
          <pc:docMk/>
          <pc:sldMk cId="1875439516" sldId="2147376190"/>
        </pc:sldMkLst>
      </pc:sldChg>
      <pc:sldChg chg="new">
        <pc:chgData name="Julian Andres Santiago Villarreal Solano" userId="e6c70744-8bf1-4ad3-8aef-cbe8dbff69b1" providerId="ADAL" clId="{4752A16D-1A75-40EF-A763-C8C0964199F1}" dt="2024-11-26T21:27:39.824" v="2465" actId="680"/>
        <pc:sldMkLst>
          <pc:docMk/>
          <pc:sldMk cId="978756627" sldId="2147376191"/>
        </pc:sldMkLst>
      </pc:sldChg>
      <pc:sldChg chg="new">
        <pc:chgData name="Julian Andres Santiago Villarreal Solano" userId="e6c70744-8bf1-4ad3-8aef-cbe8dbff69b1" providerId="ADAL" clId="{4752A16D-1A75-40EF-A763-C8C0964199F1}" dt="2024-11-26T21:27:40.216" v="2466" actId="680"/>
        <pc:sldMkLst>
          <pc:docMk/>
          <pc:sldMk cId="2512302651" sldId="2147376192"/>
        </pc:sldMkLst>
      </pc:sldChg>
      <pc:sldChg chg="new">
        <pc:chgData name="Julian Andres Santiago Villarreal Solano" userId="e6c70744-8bf1-4ad3-8aef-cbe8dbff69b1" providerId="ADAL" clId="{4752A16D-1A75-40EF-A763-C8C0964199F1}" dt="2024-11-26T21:27:40.627" v="2467" actId="680"/>
        <pc:sldMkLst>
          <pc:docMk/>
          <pc:sldMk cId="3358867890" sldId="2147376193"/>
        </pc:sldMkLst>
      </pc:sldChg>
      <pc:sldChg chg="new">
        <pc:chgData name="Julian Andres Santiago Villarreal Solano" userId="e6c70744-8bf1-4ad3-8aef-cbe8dbff69b1" providerId="ADAL" clId="{4752A16D-1A75-40EF-A763-C8C0964199F1}" dt="2024-11-26T21:27:41.025" v="2468" actId="680"/>
        <pc:sldMkLst>
          <pc:docMk/>
          <pc:sldMk cId="1694842745" sldId="2147376194"/>
        </pc:sldMkLst>
      </pc:sldChg>
      <pc:sldChg chg="new">
        <pc:chgData name="Julian Andres Santiago Villarreal Solano" userId="e6c70744-8bf1-4ad3-8aef-cbe8dbff69b1" providerId="ADAL" clId="{4752A16D-1A75-40EF-A763-C8C0964199F1}" dt="2024-11-26T21:27:41.405" v="2469" actId="680"/>
        <pc:sldMkLst>
          <pc:docMk/>
          <pc:sldMk cId="2493314856" sldId="2147376195"/>
        </pc:sldMkLst>
      </pc:sldChg>
      <pc:sldChg chg="new">
        <pc:chgData name="Julian Andres Santiago Villarreal Solano" userId="e6c70744-8bf1-4ad3-8aef-cbe8dbff69b1" providerId="ADAL" clId="{4752A16D-1A75-40EF-A763-C8C0964199F1}" dt="2024-11-26T21:27:41.775" v="2470" actId="680"/>
        <pc:sldMkLst>
          <pc:docMk/>
          <pc:sldMk cId="3010598428" sldId="2147376196"/>
        </pc:sldMkLst>
      </pc:sldChg>
      <pc:sldChg chg="new">
        <pc:chgData name="Julian Andres Santiago Villarreal Solano" userId="e6c70744-8bf1-4ad3-8aef-cbe8dbff69b1" providerId="ADAL" clId="{4752A16D-1A75-40EF-A763-C8C0964199F1}" dt="2024-11-26T21:27:42.187" v="2471" actId="680"/>
        <pc:sldMkLst>
          <pc:docMk/>
          <pc:sldMk cId="768985735" sldId="2147376197"/>
        </pc:sldMkLst>
      </pc:sldChg>
      <pc:sldChg chg="new">
        <pc:chgData name="Julian Andres Santiago Villarreal Solano" userId="e6c70744-8bf1-4ad3-8aef-cbe8dbff69b1" providerId="ADAL" clId="{4752A16D-1A75-40EF-A763-C8C0964199F1}" dt="2024-11-26T21:27:42.580" v="2472" actId="680"/>
        <pc:sldMkLst>
          <pc:docMk/>
          <pc:sldMk cId="2844550239" sldId="2147376198"/>
        </pc:sldMkLst>
      </pc:sldChg>
      <pc:sldChg chg="new">
        <pc:chgData name="Julian Andres Santiago Villarreal Solano" userId="e6c70744-8bf1-4ad3-8aef-cbe8dbff69b1" providerId="ADAL" clId="{4752A16D-1A75-40EF-A763-C8C0964199F1}" dt="2024-11-26T21:27:43.059" v="2473" actId="680"/>
        <pc:sldMkLst>
          <pc:docMk/>
          <pc:sldMk cId="1662393917" sldId="2147376199"/>
        </pc:sldMkLst>
      </pc:sldChg>
      <pc:sldChg chg="new">
        <pc:chgData name="Julian Andres Santiago Villarreal Solano" userId="e6c70744-8bf1-4ad3-8aef-cbe8dbff69b1" providerId="ADAL" clId="{4752A16D-1A75-40EF-A763-C8C0964199F1}" dt="2024-11-26T21:27:43.502" v="2474" actId="680"/>
        <pc:sldMkLst>
          <pc:docMk/>
          <pc:sldMk cId="1192253919" sldId="2147376200"/>
        </pc:sldMkLst>
      </pc:sldChg>
      <pc:sldChg chg="new">
        <pc:chgData name="Julian Andres Santiago Villarreal Solano" userId="e6c70744-8bf1-4ad3-8aef-cbe8dbff69b1" providerId="ADAL" clId="{4752A16D-1A75-40EF-A763-C8C0964199F1}" dt="2024-11-26T21:27:43.953" v="2475" actId="680"/>
        <pc:sldMkLst>
          <pc:docMk/>
          <pc:sldMk cId="2982068367" sldId="2147376201"/>
        </pc:sldMkLst>
      </pc:sldChg>
      <pc:sldChg chg="new">
        <pc:chgData name="Julian Andres Santiago Villarreal Solano" userId="e6c70744-8bf1-4ad3-8aef-cbe8dbff69b1" providerId="ADAL" clId="{4752A16D-1A75-40EF-A763-C8C0964199F1}" dt="2024-11-26T21:27:44.380" v="2476" actId="680"/>
        <pc:sldMkLst>
          <pc:docMk/>
          <pc:sldMk cId="1951655771" sldId="2147376202"/>
        </pc:sldMkLst>
      </pc:sldChg>
      <pc:sldChg chg="new">
        <pc:chgData name="Julian Andres Santiago Villarreal Solano" userId="e6c70744-8bf1-4ad3-8aef-cbe8dbff69b1" providerId="ADAL" clId="{4752A16D-1A75-40EF-A763-C8C0964199F1}" dt="2024-11-26T21:27:44.817" v="2477" actId="680"/>
        <pc:sldMkLst>
          <pc:docMk/>
          <pc:sldMk cId="173846159" sldId="2147376203"/>
        </pc:sldMkLst>
      </pc:sldChg>
      <pc:sldChg chg="new">
        <pc:chgData name="Julian Andres Santiago Villarreal Solano" userId="e6c70744-8bf1-4ad3-8aef-cbe8dbff69b1" providerId="ADAL" clId="{4752A16D-1A75-40EF-A763-C8C0964199F1}" dt="2024-11-26T21:27:45.219" v="2478" actId="680"/>
        <pc:sldMkLst>
          <pc:docMk/>
          <pc:sldMk cId="2209448968" sldId="2147376204"/>
        </pc:sldMkLst>
      </pc:sldChg>
      <pc:sldChg chg="new">
        <pc:chgData name="Julian Andres Santiago Villarreal Solano" userId="e6c70744-8bf1-4ad3-8aef-cbe8dbff69b1" providerId="ADAL" clId="{4752A16D-1A75-40EF-A763-C8C0964199F1}" dt="2024-11-26T21:27:45.613" v="2479" actId="680"/>
        <pc:sldMkLst>
          <pc:docMk/>
          <pc:sldMk cId="2981979663" sldId="2147376205"/>
        </pc:sldMkLst>
      </pc:sldChg>
      <pc:sldChg chg="new">
        <pc:chgData name="Julian Andres Santiago Villarreal Solano" userId="e6c70744-8bf1-4ad3-8aef-cbe8dbff69b1" providerId="ADAL" clId="{4752A16D-1A75-40EF-A763-C8C0964199F1}" dt="2024-11-26T21:27:46.018" v="2480" actId="680"/>
        <pc:sldMkLst>
          <pc:docMk/>
          <pc:sldMk cId="1044484803" sldId="2147376206"/>
        </pc:sldMkLst>
      </pc:sldChg>
      <pc:sldChg chg="new">
        <pc:chgData name="Julian Andres Santiago Villarreal Solano" userId="e6c70744-8bf1-4ad3-8aef-cbe8dbff69b1" providerId="ADAL" clId="{4752A16D-1A75-40EF-A763-C8C0964199F1}" dt="2024-11-26T21:27:46.417" v="2481" actId="680"/>
        <pc:sldMkLst>
          <pc:docMk/>
          <pc:sldMk cId="1813887571" sldId="2147376207"/>
        </pc:sldMkLst>
      </pc:sldChg>
      <pc:sldChg chg="new">
        <pc:chgData name="Julian Andres Santiago Villarreal Solano" userId="e6c70744-8bf1-4ad3-8aef-cbe8dbff69b1" providerId="ADAL" clId="{4752A16D-1A75-40EF-A763-C8C0964199F1}" dt="2024-11-26T21:27:46.814" v="2482" actId="680"/>
        <pc:sldMkLst>
          <pc:docMk/>
          <pc:sldMk cId="3873438876" sldId="2147376208"/>
        </pc:sldMkLst>
      </pc:sldChg>
      <pc:sldChg chg="new">
        <pc:chgData name="Julian Andres Santiago Villarreal Solano" userId="e6c70744-8bf1-4ad3-8aef-cbe8dbff69b1" providerId="ADAL" clId="{4752A16D-1A75-40EF-A763-C8C0964199F1}" dt="2024-11-26T21:27:47.221" v="2483" actId="680"/>
        <pc:sldMkLst>
          <pc:docMk/>
          <pc:sldMk cId="4113285555" sldId="2147376209"/>
        </pc:sldMkLst>
      </pc:sldChg>
      <pc:sldChg chg="new">
        <pc:chgData name="Julian Andres Santiago Villarreal Solano" userId="e6c70744-8bf1-4ad3-8aef-cbe8dbff69b1" providerId="ADAL" clId="{4752A16D-1A75-40EF-A763-C8C0964199F1}" dt="2024-11-26T21:27:47.630" v="2484" actId="680"/>
        <pc:sldMkLst>
          <pc:docMk/>
          <pc:sldMk cId="1842522329" sldId="2147376210"/>
        </pc:sldMkLst>
      </pc:sldChg>
      <pc:sldChg chg="new">
        <pc:chgData name="Julian Andres Santiago Villarreal Solano" userId="e6c70744-8bf1-4ad3-8aef-cbe8dbff69b1" providerId="ADAL" clId="{4752A16D-1A75-40EF-A763-C8C0964199F1}" dt="2024-11-26T21:27:48.038" v="2485" actId="680"/>
        <pc:sldMkLst>
          <pc:docMk/>
          <pc:sldMk cId="292834098" sldId="2147376211"/>
        </pc:sldMkLst>
      </pc:sldChg>
      <pc:sldChg chg="new">
        <pc:chgData name="Julian Andres Santiago Villarreal Solano" userId="e6c70744-8bf1-4ad3-8aef-cbe8dbff69b1" providerId="ADAL" clId="{4752A16D-1A75-40EF-A763-C8C0964199F1}" dt="2024-11-26T21:27:48.440" v="2486" actId="680"/>
        <pc:sldMkLst>
          <pc:docMk/>
          <pc:sldMk cId="336973856" sldId="2147376212"/>
        </pc:sldMkLst>
      </pc:sldChg>
      <pc:sldChg chg="new">
        <pc:chgData name="Julian Andres Santiago Villarreal Solano" userId="e6c70744-8bf1-4ad3-8aef-cbe8dbff69b1" providerId="ADAL" clId="{4752A16D-1A75-40EF-A763-C8C0964199F1}" dt="2024-11-26T21:27:48.850" v="2487" actId="680"/>
        <pc:sldMkLst>
          <pc:docMk/>
          <pc:sldMk cId="1559742737" sldId="2147376213"/>
        </pc:sldMkLst>
      </pc:sldChg>
      <pc:sldChg chg="new">
        <pc:chgData name="Julian Andres Santiago Villarreal Solano" userId="e6c70744-8bf1-4ad3-8aef-cbe8dbff69b1" providerId="ADAL" clId="{4752A16D-1A75-40EF-A763-C8C0964199F1}" dt="2024-11-26T21:27:49.260" v="2488" actId="680"/>
        <pc:sldMkLst>
          <pc:docMk/>
          <pc:sldMk cId="3095974075" sldId="2147376214"/>
        </pc:sldMkLst>
      </pc:sldChg>
      <pc:sldChg chg="new">
        <pc:chgData name="Julian Andres Santiago Villarreal Solano" userId="e6c70744-8bf1-4ad3-8aef-cbe8dbff69b1" providerId="ADAL" clId="{4752A16D-1A75-40EF-A763-C8C0964199F1}" dt="2024-11-26T21:27:49.665" v="2489" actId="680"/>
        <pc:sldMkLst>
          <pc:docMk/>
          <pc:sldMk cId="924401552" sldId="2147376215"/>
        </pc:sldMkLst>
      </pc:sldChg>
      <pc:sldChg chg="new">
        <pc:chgData name="Julian Andres Santiago Villarreal Solano" userId="e6c70744-8bf1-4ad3-8aef-cbe8dbff69b1" providerId="ADAL" clId="{4752A16D-1A75-40EF-A763-C8C0964199F1}" dt="2024-11-26T21:27:50.077" v="2490" actId="680"/>
        <pc:sldMkLst>
          <pc:docMk/>
          <pc:sldMk cId="3380489608" sldId="2147376216"/>
        </pc:sldMkLst>
      </pc:sldChg>
      <pc:sldChg chg="new">
        <pc:chgData name="Julian Andres Santiago Villarreal Solano" userId="e6c70744-8bf1-4ad3-8aef-cbe8dbff69b1" providerId="ADAL" clId="{4752A16D-1A75-40EF-A763-C8C0964199F1}" dt="2024-11-26T21:27:50.486" v="2491" actId="680"/>
        <pc:sldMkLst>
          <pc:docMk/>
          <pc:sldMk cId="3210343208" sldId="2147376217"/>
        </pc:sldMkLst>
      </pc:sldChg>
      <pc:sldChg chg="new">
        <pc:chgData name="Julian Andres Santiago Villarreal Solano" userId="e6c70744-8bf1-4ad3-8aef-cbe8dbff69b1" providerId="ADAL" clId="{4752A16D-1A75-40EF-A763-C8C0964199F1}" dt="2024-11-26T21:27:50.897" v="2492" actId="680"/>
        <pc:sldMkLst>
          <pc:docMk/>
          <pc:sldMk cId="158410640" sldId="2147376218"/>
        </pc:sldMkLst>
      </pc:sldChg>
      <pc:sldChg chg="new">
        <pc:chgData name="Julian Andres Santiago Villarreal Solano" userId="e6c70744-8bf1-4ad3-8aef-cbe8dbff69b1" providerId="ADAL" clId="{4752A16D-1A75-40EF-A763-C8C0964199F1}" dt="2024-11-26T21:27:51.324" v="2493" actId="680"/>
        <pc:sldMkLst>
          <pc:docMk/>
          <pc:sldMk cId="1267898255" sldId="2147376219"/>
        </pc:sldMkLst>
      </pc:sldChg>
      <pc:sldChg chg="new">
        <pc:chgData name="Julian Andres Santiago Villarreal Solano" userId="e6c70744-8bf1-4ad3-8aef-cbe8dbff69b1" providerId="ADAL" clId="{4752A16D-1A75-40EF-A763-C8C0964199F1}" dt="2024-11-26T21:27:51.731" v="2494" actId="680"/>
        <pc:sldMkLst>
          <pc:docMk/>
          <pc:sldMk cId="4260694034" sldId="2147376220"/>
        </pc:sldMkLst>
      </pc:sldChg>
      <pc:sldChg chg="new">
        <pc:chgData name="Julian Andres Santiago Villarreal Solano" userId="e6c70744-8bf1-4ad3-8aef-cbe8dbff69b1" providerId="ADAL" clId="{4752A16D-1A75-40EF-A763-C8C0964199F1}" dt="2024-11-26T21:27:52.135" v="2495" actId="680"/>
        <pc:sldMkLst>
          <pc:docMk/>
          <pc:sldMk cId="2827840258" sldId="2147376221"/>
        </pc:sldMkLst>
      </pc:sldChg>
      <pc:sldChg chg="new">
        <pc:chgData name="Julian Andres Santiago Villarreal Solano" userId="e6c70744-8bf1-4ad3-8aef-cbe8dbff69b1" providerId="ADAL" clId="{4752A16D-1A75-40EF-A763-C8C0964199F1}" dt="2024-11-26T21:27:52.545" v="2496" actId="680"/>
        <pc:sldMkLst>
          <pc:docMk/>
          <pc:sldMk cId="3212086825" sldId="2147376222"/>
        </pc:sldMkLst>
      </pc:sldChg>
      <pc:sldChg chg="new">
        <pc:chgData name="Julian Andres Santiago Villarreal Solano" userId="e6c70744-8bf1-4ad3-8aef-cbe8dbff69b1" providerId="ADAL" clId="{4752A16D-1A75-40EF-A763-C8C0964199F1}" dt="2024-11-26T21:27:52.957" v="2497" actId="680"/>
        <pc:sldMkLst>
          <pc:docMk/>
          <pc:sldMk cId="3710767433" sldId="2147376223"/>
        </pc:sldMkLst>
      </pc:sldChg>
      <pc:sldChg chg="new">
        <pc:chgData name="Julian Andres Santiago Villarreal Solano" userId="e6c70744-8bf1-4ad3-8aef-cbe8dbff69b1" providerId="ADAL" clId="{4752A16D-1A75-40EF-A763-C8C0964199F1}" dt="2024-11-26T21:27:53.373" v="2498" actId="680"/>
        <pc:sldMkLst>
          <pc:docMk/>
          <pc:sldMk cId="3560554789" sldId="2147376224"/>
        </pc:sldMkLst>
      </pc:sldChg>
      <pc:sldChg chg="new">
        <pc:chgData name="Julian Andres Santiago Villarreal Solano" userId="e6c70744-8bf1-4ad3-8aef-cbe8dbff69b1" providerId="ADAL" clId="{4752A16D-1A75-40EF-A763-C8C0964199F1}" dt="2024-11-26T21:27:53.787" v="2499" actId="680"/>
        <pc:sldMkLst>
          <pc:docMk/>
          <pc:sldMk cId="4238674286" sldId="2147376225"/>
        </pc:sldMkLst>
      </pc:sldChg>
      <pc:sldChg chg="new">
        <pc:chgData name="Julian Andres Santiago Villarreal Solano" userId="e6c70744-8bf1-4ad3-8aef-cbe8dbff69b1" providerId="ADAL" clId="{4752A16D-1A75-40EF-A763-C8C0964199F1}" dt="2024-11-26T21:27:54.199" v="2500" actId="680"/>
        <pc:sldMkLst>
          <pc:docMk/>
          <pc:sldMk cId="2988293840" sldId="2147376226"/>
        </pc:sldMkLst>
      </pc:sldChg>
      <pc:sldChg chg="new">
        <pc:chgData name="Julian Andres Santiago Villarreal Solano" userId="e6c70744-8bf1-4ad3-8aef-cbe8dbff69b1" providerId="ADAL" clId="{4752A16D-1A75-40EF-A763-C8C0964199F1}" dt="2024-11-26T21:27:54.607" v="2501" actId="680"/>
        <pc:sldMkLst>
          <pc:docMk/>
          <pc:sldMk cId="837009442" sldId="2147376227"/>
        </pc:sldMkLst>
      </pc:sldChg>
      <pc:sldChg chg="new">
        <pc:chgData name="Julian Andres Santiago Villarreal Solano" userId="e6c70744-8bf1-4ad3-8aef-cbe8dbff69b1" providerId="ADAL" clId="{4752A16D-1A75-40EF-A763-C8C0964199F1}" dt="2024-11-26T21:27:55.021" v="2502" actId="680"/>
        <pc:sldMkLst>
          <pc:docMk/>
          <pc:sldMk cId="1181138902" sldId="2147376228"/>
        </pc:sldMkLst>
      </pc:sldChg>
      <pc:sldChg chg="new">
        <pc:chgData name="Julian Andres Santiago Villarreal Solano" userId="e6c70744-8bf1-4ad3-8aef-cbe8dbff69b1" providerId="ADAL" clId="{4752A16D-1A75-40EF-A763-C8C0964199F1}" dt="2024-11-26T21:27:55.456" v="2503" actId="680"/>
        <pc:sldMkLst>
          <pc:docMk/>
          <pc:sldMk cId="405345790" sldId="2147376229"/>
        </pc:sldMkLst>
      </pc:sldChg>
      <pc:sldChg chg="new">
        <pc:chgData name="Julian Andres Santiago Villarreal Solano" userId="e6c70744-8bf1-4ad3-8aef-cbe8dbff69b1" providerId="ADAL" clId="{4752A16D-1A75-40EF-A763-C8C0964199F1}" dt="2024-11-26T21:27:55.878" v="2504" actId="680"/>
        <pc:sldMkLst>
          <pc:docMk/>
          <pc:sldMk cId="33269194" sldId="2147376230"/>
        </pc:sldMkLst>
      </pc:sldChg>
      <pc:sldChg chg="new">
        <pc:chgData name="Julian Andres Santiago Villarreal Solano" userId="e6c70744-8bf1-4ad3-8aef-cbe8dbff69b1" providerId="ADAL" clId="{4752A16D-1A75-40EF-A763-C8C0964199F1}" dt="2024-11-26T21:27:56.310" v="2505" actId="680"/>
        <pc:sldMkLst>
          <pc:docMk/>
          <pc:sldMk cId="1468510522" sldId="2147376231"/>
        </pc:sldMkLst>
      </pc:sldChg>
      <pc:sldChg chg="new">
        <pc:chgData name="Julian Andres Santiago Villarreal Solano" userId="e6c70744-8bf1-4ad3-8aef-cbe8dbff69b1" providerId="ADAL" clId="{4752A16D-1A75-40EF-A763-C8C0964199F1}" dt="2024-11-26T21:27:56.735" v="2506" actId="680"/>
        <pc:sldMkLst>
          <pc:docMk/>
          <pc:sldMk cId="456334211" sldId="2147376232"/>
        </pc:sldMkLst>
      </pc:sldChg>
      <pc:sldChg chg="new">
        <pc:chgData name="Julian Andres Santiago Villarreal Solano" userId="e6c70744-8bf1-4ad3-8aef-cbe8dbff69b1" providerId="ADAL" clId="{4752A16D-1A75-40EF-A763-C8C0964199F1}" dt="2024-11-26T21:27:57.163" v="2507" actId="680"/>
        <pc:sldMkLst>
          <pc:docMk/>
          <pc:sldMk cId="171363890" sldId="2147376233"/>
        </pc:sldMkLst>
      </pc:sldChg>
      <pc:sldChg chg="new">
        <pc:chgData name="Julian Andres Santiago Villarreal Solano" userId="e6c70744-8bf1-4ad3-8aef-cbe8dbff69b1" providerId="ADAL" clId="{4752A16D-1A75-40EF-A763-C8C0964199F1}" dt="2024-11-26T21:27:57.585" v="2508" actId="680"/>
        <pc:sldMkLst>
          <pc:docMk/>
          <pc:sldMk cId="1104982679" sldId="2147376234"/>
        </pc:sldMkLst>
      </pc:sldChg>
      <pc:sldChg chg="new">
        <pc:chgData name="Julian Andres Santiago Villarreal Solano" userId="e6c70744-8bf1-4ad3-8aef-cbe8dbff69b1" providerId="ADAL" clId="{4752A16D-1A75-40EF-A763-C8C0964199F1}" dt="2024-11-26T21:27:58.010" v="2509" actId="680"/>
        <pc:sldMkLst>
          <pc:docMk/>
          <pc:sldMk cId="2023997980" sldId="2147376235"/>
        </pc:sldMkLst>
      </pc:sldChg>
      <pc:sldChg chg="new">
        <pc:chgData name="Julian Andres Santiago Villarreal Solano" userId="e6c70744-8bf1-4ad3-8aef-cbe8dbff69b1" providerId="ADAL" clId="{4752A16D-1A75-40EF-A763-C8C0964199F1}" dt="2024-11-26T21:27:58.440" v="2510" actId="680"/>
        <pc:sldMkLst>
          <pc:docMk/>
          <pc:sldMk cId="4177607749" sldId="2147376236"/>
        </pc:sldMkLst>
      </pc:sldChg>
      <pc:sldChg chg="new">
        <pc:chgData name="Julian Andres Santiago Villarreal Solano" userId="e6c70744-8bf1-4ad3-8aef-cbe8dbff69b1" providerId="ADAL" clId="{4752A16D-1A75-40EF-A763-C8C0964199F1}" dt="2024-11-26T21:27:58.880" v="2511" actId="680"/>
        <pc:sldMkLst>
          <pc:docMk/>
          <pc:sldMk cId="1916972156" sldId="2147376237"/>
        </pc:sldMkLst>
      </pc:sldChg>
      <pc:sldChg chg="new">
        <pc:chgData name="Julian Andres Santiago Villarreal Solano" userId="e6c70744-8bf1-4ad3-8aef-cbe8dbff69b1" providerId="ADAL" clId="{4752A16D-1A75-40EF-A763-C8C0964199F1}" dt="2024-11-26T21:27:59.320" v="2512" actId="680"/>
        <pc:sldMkLst>
          <pc:docMk/>
          <pc:sldMk cId="2246706591" sldId="2147376238"/>
        </pc:sldMkLst>
      </pc:sldChg>
      <pc:sldChg chg="new">
        <pc:chgData name="Julian Andres Santiago Villarreal Solano" userId="e6c70744-8bf1-4ad3-8aef-cbe8dbff69b1" providerId="ADAL" clId="{4752A16D-1A75-40EF-A763-C8C0964199F1}" dt="2024-11-26T21:27:59.734" v="2513" actId="680"/>
        <pc:sldMkLst>
          <pc:docMk/>
          <pc:sldMk cId="2053264119" sldId="2147376239"/>
        </pc:sldMkLst>
      </pc:sldChg>
      <pc:sldChg chg="new">
        <pc:chgData name="Julian Andres Santiago Villarreal Solano" userId="e6c70744-8bf1-4ad3-8aef-cbe8dbff69b1" providerId="ADAL" clId="{4752A16D-1A75-40EF-A763-C8C0964199F1}" dt="2024-11-26T21:28:00.159" v="2514" actId="680"/>
        <pc:sldMkLst>
          <pc:docMk/>
          <pc:sldMk cId="3641866248" sldId="2147376240"/>
        </pc:sldMkLst>
      </pc:sldChg>
      <pc:sldChg chg="new">
        <pc:chgData name="Julian Andres Santiago Villarreal Solano" userId="e6c70744-8bf1-4ad3-8aef-cbe8dbff69b1" providerId="ADAL" clId="{4752A16D-1A75-40EF-A763-C8C0964199F1}" dt="2024-11-26T21:28:00.605" v="2515" actId="680"/>
        <pc:sldMkLst>
          <pc:docMk/>
          <pc:sldMk cId="1471891513" sldId="2147376241"/>
        </pc:sldMkLst>
      </pc:sldChg>
      <pc:sldChg chg="new">
        <pc:chgData name="Julian Andres Santiago Villarreal Solano" userId="e6c70744-8bf1-4ad3-8aef-cbe8dbff69b1" providerId="ADAL" clId="{4752A16D-1A75-40EF-A763-C8C0964199F1}" dt="2024-11-26T21:28:01.038" v="2516" actId="680"/>
        <pc:sldMkLst>
          <pc:docMk/>
          <pc:sldMk cId="1065501562" sldId="2147376242"/>
        </pc:sldMkLst>
      </pc:sldChg>
      <pc:sldChg chg="new">
        <pc:chgData name="Julian Andres Santiago Villarreal Solano" userId="e6c70744-8bf1-4ad3-8aef-cbe8dbff69b1" providerId="ADAL" clId="{4752A16D-1A75-40EF-A763-C8C0964199F1}" dt="2024-11-26T21:28:01.478" v="2517" actId="680"/>
        <pc:sldMkLst>
          <pc:docMk/>
          <pc:sldMk cId="4211528257" sldId="2147376243"/>
        </pc:sldMkLst>
      </pc:sldChg>
      <pc:sldChg chg="new">
        <pc:chgData name="Julian Andres Santiago Villarreal Solano" userId="e6c70744-8bf1-4ad3-8aef-cbe8dbff69b1" providerId="ADAL" clId="{4752A16D-1A75-40EF-A763-C8C0964199F1}" dt="2024-11-26T21:28:01.911" v="2518" actId="680"/>
        <pc:sldMkLst>
          <pc:docMk/>
          <pc:sldMk cId="1435698510" sldId="2147376244"/>
        </pc:sldMkLst>
      </pc:sldChg>
      <pc:sldChg chg="new">
        <pc:chgData name="Julian Andres Santiago Villarreal Solano" userId="e6c70744-8bf1-4ad3-8aef-cbe8dbff69b1" providerId="ADAL" clId="{4752A16D-1A75-40EF-A763-C8C0964199F1}" dt="2024-11-26T21:28:02.351" v="2519" actId="680"/>
        <pc:sldMkLst>
          <pc:docMk/>
          <pc:sldMk cId="2886513946" sldId="2147376245"/>
        </pc:sldMkLst>
      </pc:sldChg>
      <pc:sldChg chg="new">
        <pc:chgData name="Julian Andres Santiago Villarreal Solano" userId="e6c70744-8bf1-4ad3-8aef-cbe8dbff69b1" providerId="ADAL" clId="{4752A16D-1A75-40EF-A763-C8C0964199F1}" dt="2024-11-26T21:28:02.793" v="2520" actId="680"/>
        <pc:sldMkLst>
          <pc:docMk/>
          <pc:sldMk cId="2143658515" sldId="2147376246"/>
        </pc:sldMkLst>
      </pc:sldChg>
      <pc:sldChg chg="new">
        <pc:chgData name="Julian Andres Santiago Villarreal Solano" userId="e6c70744-8bf1-4ad3-8aef-cbe8dbff69b1" providerId="ADAL" clId="{4752A16D-1A75-40EF-A763-C8C0964199F1}" dt="2024-11-26T21:28:03.242" v="2521" actId="680"/>
        <pc:sldMkLst>
          <pc:docMk/>
          <pc:sldMk cId="3674317743" sldId="2147376247"/>
        </pc:sldMkLst>
      </pc:sldChg>
      <pc:sldChg chg="new">
        <pc:chgData name="Julian Andres Santiago Villarreal Solano" userId="e6c70744-8bf1-4ad3-8aef-cbe8dbff69b1" providerId="ADAL" clId="{4752A16D-1A75-40EF-A763-C8C0964199F1}" dt="2024-11-26T21:28:03.691" v="2522" actId="680"/>
        <pc:sldMkLst>
          <pc:docMk/>
          <pc:sldMk cId="2441954289" sldId="2147376248"/>
        </pc:sldMkLst>
      </pc:sldChg>
      <pc:sldChg chg="new">
        <pc:chgData name="Julian Andres Santiago Villarreal Solano" userId="e6c70744-8bf1-4ad3-8aef-cbe8dbff69b1" providerId="ADAL" clId="{4752A16D-1A75-40EF-A763-C8C0964199F1}" dt="2024-11-26T21:28:04.147" v="2523" actId="680"/>
        <pc:sldMkLst>
          <pc:docMk/>
          <pc:sldMk cId="4093620710" sldId="2147376249"/>
        </pc:sldMkLst>
      </pc:sldChg>
      <pc:sldChg chg="new">
        <pc:chgData name="Julian Andres Santiago Villarreal Solano" userId="e6c70744-8bf1-4ad3-8aef-cbe8dbff69b1" providerId="ADAL" clId="{4752A16D-1A75-40EF-A763-C8C0964199F1}" dt="2024-11-26T21:28:04.593" v="2524" actId="680"/>
        <pc:sldMkLst>
          <pc:docMk/>
          <pc:sldMk cId="2920459206" sldId="2147376250"/>
        </pc:sldMkLst>
      </pc:sldChg>
      <pc:sldChg chg="new">
        <pc:chgData name="Julian Andres Santiago Villarreal Solano" userId="e6c70744-8bf1-4ad3-8aef-cbe8dbff69b1" providerId="ADAL" clId="{4752A16D-1A75-40EF-A763-C8C0964199F1}" dt="2024-11-26T21:28:05.046" v="2525" actId="680"/>
        <pc:sldMkLst>
          <pc:docMk/>
          <pc:sldMk cId="3485297121" sldId="2147376251"/>
        </pc:sldMkLst>
      </pc:sldChg>
      <pc:sldChg chg="new">
        <pc:chgData name="Julian Andres Santiago Villarreal Solano" userId="e6c70744-8bf1-4ad3-8aef-cbe8dbff69b1" providerId="ADAL" clId="{4752A16D-1A75-40EF-A763-C8C0964199F1}" dt="2024-11-26T21:28:05.499" v="2526" actId="680"/>
        <pc:sldMkLst>
          <pc:docMk/>
          <pc:sldMk cId="70076868" sldId="2147376252"/>
        </pc:sldMkLst>
      </pc:sldChg>
      <pc:sldChg chg="new">
        <pc:chgData name="Julian Andres Santiago Villarreal Solano" userId="e6c70744-8bf1-4ad3-8aef-cbe8dbff69b1" providerId="ADAL" clId="{4752A16D-1A75-40EF-A763-C8C0964199F1}" dt="2024-11-26T21:28:05.947" v="2527" actId="680"/>
        <pc:sldMkLst>
          <pc:docMk/>
          <pc:sldMk cId="2608741796" sldId="2147376253"/>
        </pc:sldMkLst>
      </pc:sldChg>
      <pc:sldChg chg="new">
        <pc:chgData name="Julian Andres Santiago Villarreal Solano" userId="e6c70744-8bf1-4ad3-8aef-cbe8dbff69b1" providerId="ADAL" clId="{4752A16D-1A75-40EF-A763-C8C0964199F1}" dt="2024-11-26T21:28:06.433" v="2528" actId="680"/>
        <pc:sldMkLst>
          <pc:docMk/>
          <pc:sldMk cId="1492213196" sldId="2147376254"/>
        </pc:sldMkLst>
      </pc:sldChg>
      <pc:sldChg chg="new">
        <pc:chgData name="Julian Andres Santiago Villarreal Solano" userId="e6c70744-8bf1-4ad3-8aef-cbe8dbff69b1" providerId="ADAL" clId="{4752A16D-1A75-40EF-A763-C8C0964199F1}" dt="2024-11-26T21:28:06.889" v="2529" actId="680"/>
        <pc:sldMkLst>
          <pc:docMk/>
          <pc:sldMk cId="1752141146" sldId="2147376255"/>
        </pc:sldMkLst>
      </pc:sldChg>
      <pc:sldChg chg="new">
        <pc:chgData name="Julian Andres Santiago Villarreal Solano" userId="e6c70744-8bf1-4ad3-8aef-cbe8dbff69b1" providerId="ADAL" clId="{4752A16D-1A75-40EF-A763-C8C0964199F1}" dt="2024-11-26T21:28:07.347" v="2530" actId="680"/>
        <pc:sldMkLst>
          <pc:docMk/>
          <pc:sldMk cId="2658194643" sldId="2147376256"/>
        </pc:sldMkLst>
      </pc:sldChg>
      <pc:sldChg chg="new">
        <pc:chgData name="Julian Andres Santiago Villarreal Solano" userId="e6c70744-8bf1-4ad3-8aef-cbe8dbff69b1" providerId="ADAL" clId="{4752A16D-1A75-40EF-A763-C8C0964199F1}" dt="2024-11-26T21:28:07.813" v="2531" actId="680"/>
        <pc:sldMkLst>
          <pc:docMk/>
          <pc:sldMk cId="2373487700" sldId="2147376257"/>
        </pc:sldMkLst>
      </pc:sldChg>
      <pc:sldChg chg="new">
        <pc:chgData name="Julian Andres Santiago Villarreal Solano" userId="e6c70744-8bf1-4ad3-8aef-cbe8dbff69b1" providerId="ADAL" clId="{4752A16D-1A75-40EF-A763-C8C0964199F1}" dt="2024-11-26T21:28:08.277" v="2532" actId="680"/>
        <pc:sldMkLst>
          <pc:docMk/>
          <pc:sldMk cId="2590839752" sldId="2147376258"/>
        </pc:sldMkLst>
      </pc:sldChg>
      <pc:sldChg chg="new">
        <pc:chgData name="Julian Andres Santiago Villarreal Solano" userId="e6c70744-8bf1-4ad3-8aef-cbe8dbff69b1" providerId="ADAL" clId="{4752A16D-1A75-40EF-A763-C8C0964199F1}" dt="2024-11-26T21:28:08.749" v="2533" actId="680"/>
        <pc:sldMkLst>
          <pc:docMk/>
          <pc:sldMk cId="3911245836" sldId="2147376259"/>
        </pc:sldMkLst>
      </pc:sldChg>
      <pc:sldChg chg="new">
        <pc:chgData name="Julian Andres Santiago Villarreal Solano" userId="e6c70744-8bf1-4ad3-8aef-cbe8dbff69b1" providerId="ADAL" clId="{4752A16D-1A75-40EF-A763-C8C0964199F1}" dt="2024-11-26T21:28:09.207" v="2534" actId="680"/>
        <pc:sldMkLst>
          <pc:docMk/>
          <pc:sldMk cId="2985435336" sldId="2147376260"/>
        </pc:sldMkLst>
      </pc:sldChg>
      <pc:sldChg chg="new">
        <pc:chgData name="Julian Andres Santiago Villarreal Solano" userId="e6c70744-8bf1-4ad3-8aef-cbe8dbff69b1" providerId="ADAL" clId="{4752A16D-1A75-40EF-A763-C8C0964199F1}" dt="2024-11-26T21:28:09.673" v="2535" actId="680"/>
        <pc:sldMkLst>
          <pc:docMk/>
          <pc:sldMk cId="2877770502" sldId="2147376261"/>
        </pc:sldMkLst>
      </pc:sldChg>
      <pc:sldChg chg="new">
        <pc:chgData name="Julian Andres Santiago Villarreal Solano" userId="e6c70744-8bf1-4ad3-8aef-cbe8dbff69b1" providerId="ADAL" clId="{4752A16D-1A75-40EF-A763-C8C0964199F1}" dt="2024-11-26T21:28:10.129" v="2536" actId="680"/>
        <pc:sldMkLst>
          <pc:docMk/>
          <pc:sldMk cId="3830702410" sldId="2147376262"/>
        </pc:sldMkLst>
      </pc:sldChg>
      <pc:sldChg chg="new">
        <pc:chgData name="Julian Andres Santiago Villarreal Solano" userId="e6c70744-8bf1-4ad3-8aef-cbe8dbff69b1" providerId="ADAL" clId="{4752A16D-1A75-40EF-A763-C8C0964199F1}" dt="2024-11-26T21:28:10.600" v="2537" actId="680"/>
        <pc:sldMkLst>
          <pc:docMk/>
          <pc:sldMk cId="1211847535" sldId="2147376263"/>
        </pc:sldMkLst>
      </pc:sldChg>
      <pc:sldChg chg="new">
        <pc:chgData name="Julian Andres Santiago Villarreal Solano" userId="e6c70744-8bf1-4ad3-8aef-cbe8dbff69b1" providerId="ADAL" clId="{4752A16D-1A75-40EF-A763-C8C0964199F1}" dt="2024-11-26T21:28:11.075" v="2538" actId="680"/>
        <pc:sldMkLst>
          <pc:docMk/>
          <pc:sldMk cId="3212958916" sldId="2147376264"/>
        </pc:sldMkLst>
      </pc:sldChg>
      <pc:sldChg chg="new">
        <pc:chgData name="Julian Andres Santiago Villarreal Solano" userId="e6c70744-8bf1-4ad3-8aef-cbe8dbff69b1" providerId="ADAL" clId="{4752A16D-1A75-40EF-A763-C8C0964199F1}" dt="2024-11-26T21:28:11.537" v="2539" actId="680"/>
        <pc:sldMkLst>
          <pc:docMk/>
          <pc:sldMk cId="929862928" sldId="2147376265"/>
        </pc:sldMkLst>
      </pc:sldChg>
      <pc:sldChg chg="new">
        <pc:chgData name="Julian Andres Santiago Villarreal Solano" userId="e6c70744-8bf1-4ad3-8aef-cbe8dbff69b1" providerId="ADAL" clId="{4752A16D-1A75-40EF-A763-C8C0964199F1}" dt="2024-11-26T21:28:12.007" v="2540" actId="680"/>
        <pc:sldMkLst>
          <pc:docMk/>
          <pc:sldMk cId="3753770820" sldId="2147376266"/>
        </pc:sldMkLst>
      </pc:sldChg>
      <pc:sldChg chg="new">
        <pc:chgData name="Julian Andres Santiago Villarreal Solano" userId="e6c70744-8bf1-4ad3-8aef-cbe8dbff69b1" providerId="ADAL" clId="{4752A16D-1A75-40EF-A763-C8C0964199F1}" dt="2024-11-26T21:28:12.475" v="2541" actId="680"/>
        <pc:sldMkLst>
          <pc:docMk/>
          <pc:sldMk cId="3419407332" sldId="2147376267"/>
        </pc:sldMkLst>
      </pc:sldChg>
      <pc:sldChg chg="new">
        <pc:chgData name="Julian Andres Santiago Villarreal Solano" userId="e6c70744-8bf1-4ad3-8aef-cbe8dbff69b1" providerId="ADAL" clId="{4752A16D-1A75-40EF-A763-C8C0964199F1}" dt="2024-11-26T21:28:12.949" v="2542" actId="680"/>
        <pc:sldMkLst>
          <pc:docMk/>
          <pc:sldMk cId="1901609573" sldId="2147376268"/>
        </pc:sldMkLst>
      </pc:sldChg>
      <pc:sldChg chg="new">
        <pc:chgData name="Julian Andres Santiago Villarreal Solano" userId="e6c70744-8bf1-4ad3-8aef-cbe8dbff69b1" providerId="ADAL" clId="{4752A16D-1A75-40EF-A763-C8C0964199F1}" dt="2024-11-26T21:28:13.422" v="2543" actId="680"/>
        <pc:sldMkLst>
          <pc:docMk/>
          <pc:sldMk cId="4138053739" sldId="2147376269"/>
        </pc:sldMkLst>
      </pc:sldChg>
      <pc:sldChg chg="new">
        <pc:chgData name="Julian Andres Santiago Villarreal Solano" userId="e6c70744-8bf1-4ad3-8aef-cbe8dbff69b1" providerId="ADAL" clId="{4752A16D-1A75-40EF-A763-C8C0964199F1}" dt="2024-11-26T21:28:13.881" v="2544" actId="680"/>
        <pc:sldMkLst>
          <pc:docMk/>
          <pc:sldMk cId="3380190213" sldId="2147376270"/>
        </pc:sldMkLst>
      </pc:sldChg>
      <pc:sldChg chg="new">
        <pc:chgData name="Julian Andres Santiago Villarreal Solano" userId="e6c70744-8bf1-4ad3-8aef-cbe8dbff69b1" providerId="ADAL" clId="{4752A16D-1A75-40EF-A763-C8C0964199F1}" dt="2024-11-26T21:28:14.364" v="2545" actId="680"/>
        <pc:sldMkLst>
          <pc:docMk/>
          <pc:sldMk cId="1841249346" sldId="2147376271"/>
        </pc:sldMkLst>
      </pc:sldChg>
      <pc:sldChg chg="new">
        <pc:chgData name="Julian Andres Santiago Villarreal Solano" userId="e6c70744-8bf1-4ad3-8aef-cbe8dbff69b1" providerId="ADAL" clId="{4752A16D-1A75-40EF-A763-C8C0964199F1}" dt="2024-11-26T21:28:14.842" v="2546" actId="680"/>
        <pc:sldMkLst>
          <pc:docMk/>
          <pc:sldMk cId="327681627" sldId="2147376272"/>
        </pc:sldMkLst>
      </pc:sldChg>
      <pc:sldChg chg="new">
        <pc:chgData name="Julian Andres Santiago Villarreal Solano" userId="e6c70744-8bf1-4ad3-8aef-cbe8dbff69b1" providerId="ADAL" clId="{4752A16D-1A75-40EF-A763-C8C0964199F1}" dt="2024-11-26T21:28:15.319" v="2547" actId="680"/>
        <pc:sldMkLst>
          <pc:docMk/>
          <pc:sldMk cId="660739742" sldId="2147376273"/>
        </pc:sldMkLst>
      </pc:sldChg>
      <pc:sldChg chg="new">
        <pc:chgData name="Julian Andres Santiago Villarreal Solano" userId="e6c70744-8bf1-4ad3-8aef-cbe8dbff69b1" providerId="ADAL" clId="{4752A16D-1A75-40EF-A763-C8C0964199F1}" dt="2024-11-26T21:28:15.793" v="2548" actId="680"/>
        <pc:sldMkLst>
          <pc:docMk/>
          <pc:sldMk cId="3416942143" sldId="2147376274"/>
        </pc:sldMkLst>
      </pc:sldChg>
      <pc:sldChg chg="new">
        <pc:chgData name="Julian Andres Santiago Villarreal Solano" userId="e6c70744-8bf1-4ad3-8aef-cbe8dbff69b1" providerId="ADAL" clId="{4752A16D-1A75-40EF-A763-C8C0964199F1}" dt="2024-11-26T21:28:16.236" v="2549" actId="680"/>
        <pc:sldMkLst>
          <pc:docMk/>
          <pc:sldMk cId="1509245899" sldId="2147376275"/>
        </pc:sldMkLst>
      </pc:sldChg>
      <pc:sldChg chg="new">
        <pc:chgData name="Julian Andres Santiago Villarreal Solano" userId="e6c70744-8bf1-4ad3-8aef-cbe8dbff69b1" providerId="ADAL" clId="{4752A16D-1A75-40EF-A763-C8C0964199F1}" dt="2024-11-26T21:28:16.681" v="2550" actId="680"/>
        <pc:sldMkLst>
          <pc:docMk/>
          <pc:sldMk cId="3324371500" sldId="2147376276"/>
        </pc:sldMkLst>
      </pc:sldChg>
      <pc:sldChg chg="new">
        <pc:chgData name="Julian Andres Santiago Villarreal Solano" userId="e6c70744-8bf1-4ad3-8aef-cbe8dbff69b1" providerId="ADAL" clId="{4752A16D-1A75-40EF-A763-C8C0964199F1}" dt="2024-11-26T21:28:17.124" v="2551" actId="680"/>
        <pc:sldMkLst>
          <pc:docMk/>
          <pc:sldMk cId="3921854962" sldId="2147376277"/>
        </pc:sldMkLst>
      </pc:sldChg>
      <pc:sldChg chg="new">
        <pc:chgData name="Julian Andres Santiago Villarreal Solano" userId="e6c70744-8bf1-4ad3-8aef-cbe8dbff69b1" providerId="ADAL" clId="{4752A16D-1A75-40EF-A763-C8C0964199F1}" dt="2024-11-26T21:28:17.562" v="2552" actId="680"/>
        <pc:sldMkLst>
          <pc:docMk/>
          <pc:sldMk cId="2861421686" sldId="2147376278"/>
        </pc:sldMkLst>
      </pc:sldChg>
      <pc:sldChg chg="new">
        <pc:chgData name="Julian Andres Santiago Villarreal Solano" userId="e6c70744-8bf1-4ad3-8aef-cbe8dbff69b1" providerId="ADAL" clId="{4752A16D-1A75-40EF-A763-C8C0964199F1}" dt="2024-11-26T21:28:18.008" v="2553" actId="680"/>
        <pc:sldMkLst>
          <pc:docMk/>
          <pc:sldMk cId="1195080516" sldId="2147376279"/>
        </pc:sldMkLst>
      </pc:sldChg>
      <pc:sldChg chg="new">
        <pc:chgData name="Julian Andres Santiago Villarreal Solano" userId="e6c70744-8bf1-4ad3-8aef-cbe8dbff69b1" providerId="ADAL" clId="{4752A16D-1A75-40EF-A763-C8C0964199F1}" dt="2024-11-26T21:28:18.472" v="2554" actId="680"/>
        <pc:sldMkLst>
          <pc:docMk/>
          <pc:sldMk cId="1651691397" sldId="2147376280"/>
        </pc:sldMkLst>
      </pc:sldChg>
      <pc:sldChg chg="new">
        <pc:chgData name="Julian Andres Santiago Villarreal Solano" userId="e6c70744-8bf1-4ad3-8aef-cbe8dbff69b1" providerId="ADAL" clId="{4752A16D-1A75-40EF-A763-C8C0964199F1}" dt="2024-11-26T21:28:18.938" v="2555" actId="680"/>
        <pc:sldMkLst>
          <pc:docMk/>
          <pc:sldMk cId="2029468505" sldId="2147376281"/>
        </pc:sldMkLst>
      </pc:sldChg>
      <pc:sldChg chg="new">
        <pc:chgData name="Julian Andres Santiago Villarreal Solano" userId="e6c70744-8bf1-4ad3-8aef-cbe8dbff69b1" providerId="ADAL" clId="{4752A16D-1A75-40EF-A763-C8C0964199F1}" dt="2024-11-26T21:28:19.404" v="2556" actId="680"/>
        <pc:sldMkLst>
          <pc:docMk/>
          <pc:sldMk cId="1262125163" sldId="2147376282"/>
        </pc:sldMkLst>
      </pc:sldChg>
      <pc:sldChg chg="new">
        <pc:chgData name="Julian Andres Santiago Villarreal Solano" userId="e6c70744-8bf1-4ad3-8aef-cbe8dbff69b1" providerId="ADAL" clId="{4752A16D-1A75-40EF-A763-C8C0964199F1}" dt="2024-11-26T21:28:19.868" v="2557" actId="680"/>
        <pc:sldMkLst>
          <pc:docMk/>
          <pc:sldMk cId="2516564559" sldId="2147376283"/>
        </pc:sldMkLst>
      </pc:sldChg>
      <pc:sldChg chg="new">
        <pc:chgData name="Julian Andres Santiago Villarreal Solano" userId="e6c70744-8bf1-4ad3-8aef-cbe8dbff69b1" providerId="ADAL" clId="{4752A16D-1A75-40EF-A763-C8C0964199F1}" dt="2024-11-26T21:28:20.342" v="2558" actId="680"/>
        <pc:sldMkLst>
          <pc:docMk/>
          <pc:sldMk cId="878959500" sldId="2147376284"/>
        </pc:sldMkLst>
      </pc:sldChg>
      <pc:sldChg chg="new">
        <pc:chgData name="Julian Andres Santiago Villarreal Solano" userId="e6c70744-8bf1-4ad3-8aef-cbe8dbff69b1" providerId="ADAL" clId="{4752A16D-1A75-40EF-A763-C8C0964199F1}" dt="2024-11-26T21:28:20.795" v="2559" actId="680"/>
        <pc:sldMkLst>
          <pc:docMk/>
          <pc:sldMk cId="2746557136" sldId="2147376285"/>
        </pc:sldMkLst>
      </pc:sldChg>
      <pc:sldChg chg="new">
        <pc:chgData name="Julian Andres Santiago Villarreal Solano" userId="e6c70744-8bf1-4ad3-8aef-cbe8dbff69b1" providerId="ADAL" clId="{4752A16D-1A75-40EF-A763-C8C0964199F1}" dt="2024-11-26T21:28:21.245" v="2560" actId="680"/>
        <pc:sldMkLst>
          <pc:docMk/>
          <pc:sldMk cId="2714041512" sldId="2147376286"/>
        </pc:sldMkLst>
      </pc:sldChg>
      <pc:sldChg chg="new">
        <pc:chgData name="Julian Andres Santiago Villarreal Solano" userId="e6c70744-8bf1-4ad3-8aef-cbe8dbff69b1" providerId="ADAL" clId="{4752A16D-1A75-40EF-A763-C8C0964199F1}" dt="2024-11-26T21:28:21.701" v="2561" actId="680"/>
        <pc:sldMkLst>
          <pc:docMk/>
          <pc:sldMk cId="394801799" sldId="2147376287"/>
        </pc:sldMkLst>
      </pc:sldChg>
      <pc:sldChg chg="new">
        <pc:chgData name="Julian Andres Santiago Villarreal Solano" userId="e6c70744-8bf1-4ad3-8aef-cbe8dbff69b1" providerId="ADAL" clId="{4752A16D-1A75-40EF-A763-C8C0964199F1}" dt="2024-11-26T21:28:22.161" v="2562" actId="680"/>
        <pc:sldMkLst>
          <pc:docMk/>
          <pc:sldMk cId="1504319182" sldId="2147376288"/>
        </pc:sldMkLst>
      </pc:sldChg>
      <pc:sldChg chg="new">
        <pc:chgData name="Julian Andres Santiago Villarreal Solano" userId="e6c70744-8bf1-4ad3-8aef-cbe8dbff69b1" providerId="ADAL" clId="{4752A16D-1A75-40EF-A763-C8C0964199F1}" dt="2024-11-26T21:28:22.617" v="2563" actId="680"/>
        <pc:sldMkLst>
          <pc:docMk/>
          <pc:sldMk cId="3890226424" sldId="2147376289"/>
        </pc:sldMkLst>
      </pc:sldChg>
      <pc:sldChg chg="new">
        <pc:chgData name="Julian Andres Santiago Villarreal Solano" userId="e6c70744-8bf1-4ad3-8aef-cbe8dbff69b1" providerId="ADAL" clId="{4752A16D-1A75-40EF-A763-C8C0964199F1}" dt="2024-11-26T21:28:23.110" v="2564" actId="680"/>
        <pc:sldMkLst>
          <pc:docMk/>
          <pc:sldMk cId="2026077752" sldId="2147376290"/>
        </pc:sldMkLst>
      </pc:sldChg>
      <pc:sldChg chg="new">
        <pc:chgData name="Julian Andres Santiago Villarreal Solano" userId="e6c70744-8bf1-4ad3-8aef-cbe8dbff69b1" providerId="ADAL" clId="{4752A16D-1A75-40EF-A763-C8C0964199F1}" dt="2024-11-26T21:28:23.600" v="2565" actId="680"/>
        <pc:sldMkLst>
          <pc:docMk/>
          <pc:sldMk cId="3344637157" sldId="2147376291"/>
        </pc:sldMkLst>
      </pc:sldChg>
      <pc:sldChg chg="new">
        <pc:chgData name="Julian Andres Santiago Villarreal Solano" userId="e6c70744-8bf1-4ad3-8aef-cbe8dbff69b1" providerId="ADAL" clId="{4752A16D-1A75-40EF-A763-C8C0964199F1}" dt="2024-11-26T21:28:24.072" v="2566" actId="680"/>
        <pc:sldMkLst>
          <pc:docMk/>
          <pc:sldMk cId="1203110174" sldId="2147376292"/>
        </pc:sldMkLst>
      </pc:sldChg>
      <pc:sldChg chg="new">
        <pc:chgData name="Julian Andres Santiago Villarreal Solano" userId="e6c70744-8bf1-4ad3-8aef-cbe8dbff69b1" providerId="ADAL" clId="{4752A16D-1A75-40EF-A763-C8C0964199F1}" dt="2024-11-26T21:28:24.614" v="2567" actId="680"/>
        <pc:sldMkLst>
          <pc:docMk/>
          <pc:sldMk cId="2116986948" sldId="2147376293"/>
        </pc:sldMkLst>
      </pc:sldChg>
      <pc:sldChg chg="new">
        <pc:chgData name="Julian Andres Santiago Villarreal Solano" userId="e6c70744-8bf1-4ad3-8aef-cbe8dbff69b1" providerId="ADAL" clId="{4752A16D-1A75-40EF-A763-C8C0964199F1}" dt="2024-11-26T21:28:25.090" v="2568" actId="680"/>
        <pc:sldMkLst>
          <pc:docMk/>
          <pc:sldMk cId="1281758224" sldId="2147376294"/>
        </pc:sldMkLst>
      </pc:sldChg>
      <pc:sldChg chg="new">
        <pc:chgData name="Julian Andres Santiago Villarreal Solano" userId="e6c70744-8bf1-4ad3-8aef-cbe8dbff69b1" providerId="ADAL" clId="{4752A16D-1A75-40EF-A763-C8C0964199F1}" dt="2024-11-26T21:28:25.550" v="2569" actId="680"/>
        <pc:sldMkLst>
          <pc:docMk/>
          <pc:sldMk cId="3675351306" sldId="2147376295"/>
        </pc:sldMkLst>
      </pc:sldChg>
      <pc:sldChg chg="new">
        <pc:chgData name="Julian Andres Santiago Villarreal Solano" userId="e6c70744-8bf1-4ad3-8aef-cbe8dbff69b1" providerId="ADAL" clId="{4752A16D-1A75-40EF-A763-C8C0964199F1}" dt="2024-11-26T21:28:26.044" v="2570" actId="680"/>
        <pc:sldMkLst>
          <pc:docMk/>
          <pc:sldMk cId="3226553276" sldId="2147376296"/>
        </pc:sldMkLst>
      </pc:sldChg>
      <pc:sldChg chg="new">
        <pc:chgData name="Julian Andres Santiago Villarreal Solano" userId="e6c70744-8bf1-4ad3-8aef-cbe8dbff69b1" providerId="ADAL" clId="{4752A16D-1A75-40EF-A763-C8C0964199F1}" dt="2024-11-26T21:28:26.514" v="2571" actId="680"/>
        <pc:sldMkLst>
          <pc:docMk/>
          <pc:sldMk cId="3133483623" sldId="2147376297"/>
        </pc:sldMkLst>
      </pc:sldChg>
      <pc:sldChg chg="new">
        <pc:chgData name="Julian Andres Santiago Villarreal Solano" userId="e6c70744-8bf1-4ad3-8aef-cbe8dbff69b1" providerId="ADAL" clId="{4752A16D-1A75-40EF-A763-C8C0964199F1}" dt="2024-11-26T21:28:26.990" v="2572" actId="680"/>
        <pc:sldMkLst>
          <pc:docMk/>
          <pc:sldMk cId="819500198" sldId="2147376298"/>
        </pc:sldMkLst>
      </pc:sldChg>
      <pc:sldChg chg="new">
        <pc:chgData name="Julian Andres Santiago Villarreal Solano" userId="e6c70744-8bf1-4ad3-8aef-cbe8dbff69b1" providerId="ADAL" clId="{4752A16D-1A75-40EF-A763-C8C0964199F1}" dt="2024-11-26T21:28:27.491" v="2573" actId="680"/>
        <pc:sldMkLst>
          <pc:docMk/>
          <pc:sldMk cId="3511905090" sldId="2147376299"/>
        </pc:sldMkLst>
      </pc:sldChg>
      <pc:sldChg chg="new">
        <pc:chgData name="Julian Andres Santiago Villarreal Solano" userId="e6c70744-8bf1-4ad3-8aef-cbe8dbff69b1" providerId="ADAL" clId="{4752A16D-1A75-40EF-A763-C8C0964199F1}" dt="2024-11-26T21:28:27.964" v="2574" actId="680"/>
        <pc:sldMkLst>
          <pc:docMk/>
          <pc:sldMk cId="2112573342" sldId="2147376300"/>
        </pc:sldMkLst>
      </pc:sldChg>
      <pc:sldChg chg="new">
        <pc:chgData name="Julian Andres Santiago Villarreal Solano" userId="e6c70744-8bf1-4ad3-8aef-cbe8dbff69b1" providerId="ADAL" clId="{4752A16D-1A75-40EF-A763-C8C0964199F1}" dt="2024-11-26T21:28:28.445" v="2575" actId="680"/>
        <pc:sldMkLst>
          <pc:docMk/>
          <pc:sldMk cId="2814174667" sldId="2147376301"/>
        </pc:sldMkLst>
      </pc:sldChg>
      <pc:sldChg chg="new">
        <pc:chgData name="Julian Andres Santiago Villarreal Solano" userId="e6c70744-8bf1-4ad3-8aef-cbe8dbff69b1" providerId="ADAL" clId="{4752A16D-1A75-40EF-A763-C8C0964199F1}" dt="2024-11-26T21:28:28.908" v="2576" actId="680"/>
        <pc:sldMkLst>
          <pc:docMk/>
          <pc:sldMk cId="2534109022" sldId="2147376302"/>
        </pc:sldMkLst>
      </pc:sldChg>
      <pc:sldChg chg="new">
        <pc:chgData name="Julian Andres Santiago Villarreal Solano" userId="e6c70744-8bf1-4ad3-8aef-cbe8dbff69b1" providerId="ADAL" clId="{4752A16D-1A75-40EF-A763-C8C0964199F1}" dt="2024-11-26T21:28:29.377" v="2577" actId="680"/>
        <pc:sldMkLst>
          <pc:docMk/>
          <pc:sldMk cId="947283813" sldId="2147376303"/>
        </pc:sldMkLst>
      </pc:sldChg>
      <pc:sldChg chg="new">
        <pc:chgData name="Julian Andres Santiago Villarreal Solano" userId="e6c70744-8bf1-4ad3-8aef-cbe8dbff69b1" providerId="ADAL" clId="{4752A16D-1A75-40EF-A763-C8C0964199F1}" dt="2024-11-26T21:28:29.851" v="2578" actId="680"/>
        <pc:sldMkLst>
          <pc:docMk/>
          <pc:sldMk cId="2895669572" sldId="2147376304"/>
        </pc:sldMkLst>
      </pc:sldChg>
      <pc:sldChg chg="new">
        <pc:chgData name="Julian Andres Santiago Villarreal Solano" userId="e6c70744-8bf1-4ad3-8aef-cbe8dbff69b1" providerId="ADAL" clId="{4752A16D-1A75-40EF-A763-C8C0964199F1}" dt="2024-11-26T21:28:30.337" v="2579" actId="680"/>
        <pc:sldMkLst>
          <pc:docMk/>
          <pc:sldMk cId="2576298601" sldId="2147376305"/>
        </pc:sldMkLst>
      </pc:sldChg>
      <pc:sldChg chg="new">
        <pc:chgData name="Julian Andres Santiago Villarreal Solano" userId="e6c70744-8bf1-4ad3-8aef-cbe8dbff69b1" providerId="ADAL" clId="{4752A16D-1A75-40EF-A763-C8C0964199F1}" dt="2024-11-26T21:28:30.811" v="2580" actId="680"/>
        <pc:sldMkLst>
          <pc:docMk/>
          <pc:sldMk cId="3016384021" sldId="2147376306"/>
        </pc:sldMkLst>
      </pc:sldChg>
      <pc:sldChg chg="new">
        <pc:chgData name="Julian Andres Santiago Villarreal Solano" userId="e6c70744-8bf1-4ad3-8aef-cbe8dbff69b1" providerId="ADAL" clId="{4752A16D-1A75-40EF-A763-C8C0964199F1}" dt="2024-11-26T21:28:31.294" v="2581" actId="680"/>
        <pc:sldMkLst>
          <pc:docMk/>
          <pc:sldMk cId="756532345" sldId="2147376307"/>
        </pc:sldMkLst>
      </pc:sldChg>
      <pc:sldChg chg="new">
        <pc:chgData name="Julian Andres Santiago Villarreal Solano" userId="e6c70744-8bf1-4ad3-8aef-cbe8dbff69b1" providerId="ADAL" clId="{4752A16D-1A75-40EF-A763-C8C0964199F1}" dt="2024-11-26T21:28:31.763" v="2582" actId="680"/>
        <pc:sldMkLst>
          <pc:docMk/>
          <pc:sldMk cId="120315760" sldId="2147376308"/>
        </pc:sldMkLst>
      </pc:sldChg>
      <pc:sldChg chg="new">
        <pc:chgData name="Julian Andres Santiago Villarreal Solano" userId="e6c70744-8bf1-4ad3-8aef-cbe8dbff69b1" providerId="ADAL" clId="{4752A16D-1A75-40EF-A763-C8C0964199F1}" dt="2024-11-26T21:28:32.238" v="2583" actId="680"/>
        <pc:sldMkLst>
          <pc:docMk/>
          <pc:sldMk cId="2968229428" sldId="2147376309"/>
        </pc:sldMkLst>
      </pc:sldChg>
      <pc:sldChg chg="new">
        <pc:chgData name="Julian Andres Santiago Villarreal Solano" userId="e6c70744-8bf1-4ad3-8aef-cbe8dbff69b1" providerId="ADAL" clId="{4752A16D-1A75-40EF-A763-C8C0964199F1}" dt="2024-11-26T21:28:32.715" v="2584" actId="680"/>
        <pc:sldMkLst>
          <pc:docMk/>
          <pc:sldMk cId="2170386368" sldId="2147376310"/>
        </pc:sldMkLst>
      </pc:sldChg>
      <pc:sldChg chg="new">
        <pc:chgData name="Julian Andres Santiago Villarreal Solano" userId="e6c70744-8bf1-4ad3-8aef-cbe8dbff69b1" providerId="ADAL" clId="{4752A16D-1A75-40EF-A763-C8C0964199F1}" dt="2024-11-26T21:28:33.204" v="2585" actId="680"/>
        <pc:sldMkLst>
          <pc:docMk/>
          <pc:sldMk cId="924140211" sldId="2147376311"/>
        </pc:sldMkLst>
      </pc:sldChg>
      <pc:sldChg chg="new">
        <pc:chgData name="Julian Andres Santiago Villarreal Solano" userId="e6c70744-8bf1-4ad3-8aef-cbe8dbff69b1" providerId="ADAL" clId="{4752A16D-1A75-40EF-A763-C8C0964199F1}" dt="2024-11-26T21:28:33.682" v="2586" actId="680"/>
        <pc:sldMkLst>
          <pc:docMk/>
          <pc:sldMk cId="529709930" sldId="2147376312"/>
        </pc:sldMkLst>
      </pc:sldChg>
      <pc:sldChg chg="new">
        <pc:chgData name="Julian Andres Santiago Villarreal Solano" userId="e6c70744-8bf1-4ad3-8aef-cbe8dbff69b1" providerId="ADAL" clId="{4752A16D-1A75-40EF-A763-C8C0964199F1}" dt="2024-11-26T21:28:34.156" v="2587" actId="680"/>
        <pc:sldMkLst>
          <pc:docMk/>
          <pc:sldMk cId="918784955" sldId="2147376313"/>
        </pc:sldMkLst>
      </pc:sldChg>
      <pc:sldChg chg="new">
        <pc:chgData name="Julian Andres Santiago Villarreal Solano" userId="e6c70744-8bf1-4ad3-8aef-cbe8dbff69b1" providerId="ADAL" clId="{4752A16D-1A75-40EF-A763-C8C0964199F1}" dt="2024-11-26T21:28:34.634" v="2588" actId="680"/>
        <pc:sldMkLst>
          <pc:docMk/>
          <pc:sldMk cId="4183347220" sldId="2147376314"/>
        </pc:sldMkLst>
      </pc:sldChg>
      <pc:sldChg chg="new">
        <pc:chgData name="Julian Andres Santiago Villarreal Solano" userId="e6c70744-8bf1-4ad3-8aef-cbe8dbff69b1" providerId="ADAL" clId="{4752A16D-1A75-40EF-A763-C8C0964199F1}" dt="2024-11-26T21:28:35.122" v="2589" actId="680"/>
        <pc:sldMkLst>
          <pc:docMk/>
          <pc:sldMk cId="437664242" sldId="2147376315"/>
        </pc:sldMkLst>
      </pc:sldChg>
      <pc:sldChg chg="new">
        <pc:chgData name="Julian Andres Santiago Villarreal Solano" userId="e6c70744-8bf1-4ad3-8aef-cbe8dbff69b1" providerId="ADAL" clId="{4752A16D-1A75-40EF-A763-C8C0964199F1}" dt="2024-11-26T21:28:35.608" v="2590" actId="680"/>
        <pc:sldMkLst>
          <pc:docMk/>
          <pc:sldMk cId="2147317972" sldId="2147376316"/>
        </pc:sldMkLst>
      </pc:sldChg>
      <pc:sldChg chg="new">
        <pc:chgData name="Julian Andres Santiago Villarreal Solano" userId="e6c70744-8bf1-4ad3-8aef-cbe8dbff69b1" providerId="ADAL" clId="{4752A16D-1A75-40EF-A763-C8C0964199F1}" dt="2024-11-26T21:28:36.089" v="2591" actId="680"/>
        <pc:sldMkLst>
          <pc:docMk/>
          <pc:sldMk cId="2206690508" sldId="2147376317"/>
        </pc:sldMkLst>
      </pc:sldChg>
      <pc:sldChg chg="new">
        <pc:chgData name="Julian Andres Santiago Villarreal Solano" userId="e6c70744-8bf1-4ad3-8aef-cbe8dbff69b1" providerId="ADAL" clId="{4752A16D-1A75-40EF-A763-C8C0964199F1}" dt="2024-11-26T21:28:36.577" v="2592" actId="680"/>
        <pc:sldMkLst>
          <pc:docMk/>
          <pc:sldMk cId="2198017466" sldId="2147376318"/>
        </pc:sldMkLst>
      </pc:sldChg>
      <pc:sldChg chg="new">
        <pc:chgData name="Julian Andres Santiago Villarreal Solano" userId="e6c70744-8bf1-4ad3-8aef-cbe8dbff69b1" providerId="ADAL" clId="{4752A16D-1A75-40EF-A763-C8C0964199F1}" dt="2024-11-26T21:28:37.066" v="2593" actId="680"/>
        <pc:sldMkLst>
          <pc:docMk/>
          <pc:sldMk cId="1364923637" sldId="2147376319"/>
        </pc:sldMkLst>
      </pc:sldChg>
      <pc:sldChg chg="new">
        <pc:chgData name="Julian Andres Santiago Villarreal Solano" userId="e6c70744-8bf1-4ad3-8aef-cbe8dbff69b1" providerId="ADAL" clId="{4752A16D-1A75-40EF-A763-C8C0964199F1}" dt="2024-11-26T21:28:37.585" v="2594" actId="680"/>
        <pc:sldMkLst>
          <pc:docMk/>
          <pc:sldMk cId="1100742320" sldId="2147376320"/>
        </pc:sldMkLst>
      </pc:sldChg>
      <pc:sldChg chg="new">
        <pc:chgData name="Julian Andres Santiago Villarreal Solano" userId="e6c70744-8bf1-4ad3-8aef-cbe8dbff69b1" providerId="ADAL" clId="{4752A16D-1A75-40EF-A763-C8C0964199F1}" dt="2024-11-26T21:28:38.121" v="2595" actId="680"/>
        <pc:sldMkLst>
          <pc:docMk/>
          <pc:sldMk cId="3646410956" sldId="2147376321"/>
        </pc:sldMkLst>
      </pc:sldChg>
      <pc:sldChg chg="new">
        <pc:chgData name="Julian Andres Santiago Villarreal Solano" userId="e6c70744-8bf1-4ad3-8aef-cbe8dbff69b1" providerId="ADAL" clId="{4752A16D-1A75-40EF-A763-C8C0964199F1}" dt="2024-11-26T21:28:38.622" v="2596" actId="680"/>
        <pc:sldMkLst>
          <pc:docMk/>
          <pc:sldMk cId="2160436925" sldId="2147376322"/>
        </pc:sldMkLst>
      </pc:sldChg>
      <pc:sldChg chg="new">
        <pc:chgData name="Julian Andres Santiago Villarreal Solano" userId="e6c70744-8bf1-4ad3-8aef-cbe8dbff69b1" providerId="ADAL" clId="{4752A16D-1A75-40EF-A763-C8C0964199F1}" dt="2024-11-26T21:28:39.128" v="2597" actId="680"/>
        <pc:sldMkLst>
          <pc:docMk/>
          <pc:sldMk cId="2473315440" sldId="2147376323"/>
        </pc:sldMkLst>
      </pc:sldChg>
      <pc:sldChg chg="new">
        <pc:chgData name="Julian Andres Santiago Villarreal Solano" userId="e6c70744-8bf1-4ad3-8aef-cbe8dbff69b1" providerId="ADAL" clId="{4752A16D-1A75-40EF-A763-C8C0964199F1}" dt="2024-11-26T21:28:39.634" v="2598" actId="680"/>
        <pc:sldMkLst>
          <pc:docMk/>
          <pc:sldMk cId="1239387522" sldId="2147376324"/>
        </pc:sldMkLst>
      </pc:sldChg>
      <pc:sldChg chg="new">
        <pc:chgData name="Julian Andres Santiago Villarreal Solano" userId="e6c70744-8bf1-4ad3-8aef-cbe8dbff69b1" providerId="ADAL" clId="{4752A16D-1A75-40EF-A763-C8C0964199F1}" dt="2024-11-26T21:28:40.139" v="2599" actId="680"/>
        <pc:sldMkLst>
          <pc:docMk/>
          <pc:sldMk cId="2140821920" sldId="2147376325"/>
        </pc:sldMkLst>
      </pc:sldChg>
      <pc:sldChg chg="new">
        <pc:chgData name="Julian Andres Santiago Villarreal Solano" userId="e6c70744-8bf1-4ad3-8aef-cbe8dbff69b1" providerId="ADAL" clId="{4752A16D-1A75-40EF-A763-C8C0964199F1}" dt="2024-11-26T21:28:40.644" v="2600" actId="680"/>
        <pc:sldMkLst>
          <pc:docMk/>
          <pc:sldMk cId="2970927070" sldId="2147376326"/>
        </pc:sldMkLst>
      </pc:sldChg>
      <pc:sldChg chg="new">
        <pc:chgData name="Julian Andres Santiago Villarreal Solano" userId="e6c70744-8bf1-4ad3-8aef-cbe8dbff69b1" providerId="ADAL" clId="{4752A16D-1A75-40EF-A763-C8C0964199F1}" dt="2024-11-26T21:28:41.145" v="2601" actId="680"/>
        <pc:sldMkLst>
          <pc:docMk/>
          <pc:sldMk cId="2774061916" sldId="2147376327"/>
        </pc:sldMkLst>
      </pc:sldChg>
      <pc:sldChg chg="new">
        <pc:chgData name="Julian Andres Santiago Villarreal Solano" userId="e6c70744-8bf1-4ad3-8aef-cbe8dbff69b1" providerId="ADAL" clId="{4752A16D-1A75-40EF-A763-C8C0964199F1}" dt="2024-11-26T21:28:41.652" v="2602" actId="680"/>
        <pc:sldMkLst>
          <pc:docMk/>
          <pc:sldMk cId="3821085267" sldId="2147376328"/>
        </pc:sldMkLst>
      </pc:sldChg>
      <pc:sldChg chg="new">
        <pc:chgData name="Julian Andres Santiago Villarreal Solano" userId="e6c70744-8bf1-4ad3-8aef-cbe8dbff69b1" providerId="ADAL" clId="{4752A16D-1A75-40EF-A763-C8C0964199F1}" dt="2024-11-26T21:28:42.153" v="2603" actId="680"/>
        <pc:sldMkLst>
          <pc:docMk/>
          <pc:sldMk cId="1437843860" sldId="2147376329"/>
        </pc:sldMkLst>
      </pc:sldChg>
      <pc:sldChg chg="new">
        <pc:chgData name="Julian Andres Santiago Villarreal Solano" userId="e6c70744-8bf1-4ad3-8aef-cbe8dbff69b1" providerId="ADAL" clId="{4752A16D-1A75-40EF-A763-C8C0964199F1}" dt="2024-11-26T21:28:42.677" v="2604" actId="680"/>
        <pc:sldMkLst>
          <pc:docMk/>
          <pc:sldMk cId="4062305838" sldId="2147376330"/>
        </pc:sldMkLst>
      </pc:sldChg>
      <pc:sldChg chg="new">
        <pc:chgData name="Julian Andres Santiago Villarreal Solano" userId="e6c70744-8bf1-4ad3-8aef-cbe8dbff69b1" providerId="ADAL" clId="{4752A16D-1A75-40EF-A763-C8C0964199F1}" dt="2024-11-26T21:28:43.188" v="2605" actId="680"/>
        <pc:sldMkLst>
          <pc:docMk/>
          <pc:sldMk cId="1259913472" sldId="2147376331"/>
        </pc:sldMkLst>
      </pc:sldChg>
      <pc:sldChg chg="new">
        <pc:chgData name="Julian Andres Santiago Villarreal Solano" userId="e6c70744-8bf1-4ad3-8aef-cbe8dbff69b1" providerId="ADAL" clId="{4752A16D-1A75-40EF-A763-C8C0964199F1}" dt="2024-11-26T21:28:43.690" v="2606" actId="680"/>
        <pc:sldMkLst>
          <pc:docMk/>
          <pc:sldMk cId="982616612" sldId="2147376332"/>
        </pc:sldMkLst>
      </pc:sldChg>
      <pc:sldChg chg="new">
        <pc:chgData name="Julian Andres Santiago Villarreal Solano" userId="e6c70744-8bf1-4ad3-8aef-cbe8dbff69b1" providerId="ADAL" clId="{4752A16D-1A75-40EF-A763-C8C0964199F1}" dt="2024-11-26T21:28:44.202" v="2607" actId="680"/>
        <pc:sldMkLst>
          <pc:docMk/>
          <pc:sldMk cId="1138295156" sldId="2147376333"/>
        </pc:sldMkLst>
      </pc:sldChg>
      <pc:sldChg chg="new">
        <pc:chgData name="Julian Andres Santiago Villarreal Solano" userId="e6c70744-8bf1-4ad3-8aef-cbe8dbff69b1" providerId="ADAL" clId="{4752A16D-1A75-40EF-A763-C8C0964199F1}" dt="2024-11-26T21:28:44.692" v="2608" actId="680"/>
        <pc:sldMkLst>
          <pc:docMk/>
          <pc:sldMk cId="749232688" sldId="2147376334"/>
        </pc:sldMkLst>
      </pc:sldChg>
      <pc:sldChg chg="new">
        <pc:chgData name="Julian Andres Santiago Villarreal Solano" userId="e6c70744-8bf1-4ad3-8aef-cbe8dbff69b1" providerId="ADAL" clId="{4752A16D-1A75-40EF-A763-C8C0964199F1}" dt="2024-11-26T21:28:45.194" v="2609" actId="680"/>
        <pc:sldMkLst>
          <pc:docMk/>
          <pc:sldMk cId="489592108" sldId="2147376335"/>
        </pc:sldMkLst>
      </pc:sldChg>
      <pc:sldChg chg="new">
        <pc:chgData name="Julian Andres Santiago Villarreal Solano" userId="e6c70744-8bf1-4ad3-8aef-cbe8dbff69b1" providerId="ADAL" clId="{4752A16D-1A75-40EF-A763-C8C0964199F1}" dt="2024-11-26T21:28:45.692" v="2610" actId="680"/>
        <pc:sldMkLst>
          <pc:docMk/>
          <pc:sldMk cId="4023294376" sldId="2147376336"/>
        </pc:sldMkLst>
      </pc:sldChg>
      <pc:sldChg chg="new">
        <pc:chgData name="Julian Andres Santiago Villarreal Solano" userId="e6c70744-8bf1-4ad3-8aef-cbe8dbff69b1" providerId="ADAL" clId="{4752A16D-1A75-40EF-A763-C8C0964199F1}" dt="2024-11-26T21:28:46.203" v="2611" actId="680"/>
        <pc:sldMkLst>
          <pc:docMk/>
          <pc:sldMk cId="1029461121" sldId="2147376337"/>
        </pc:sldMkLst>
      </pc:sldChg>
      <pc:sldChg chg="new">
        <pc:chgData name="Julian Andres Santiago Villarreal Solano" userId="e6c70744-8bf1-4ad3-8aef-cbe8dbff69b1" providerId="ADAL" clId="{4752A16D-1A75-40EF-A763-C8C0964199F1}" dt="2024-11-26T21:28:46.705" v="2612" actId="680"/>
        <pc:sldMkLst>
          <pc:docMk/>
          <pc:sldMk cId="3352148694" sldId="2147376338"/>
        </pc:sldMkLst>
      </pc:sldChg>
      <pc:sldChg chg="new">
        <pc:chgData name="Julian Andres Santiago Villarreal Solano" userId="e6c70744-8bf1-4ad3-8aef-cbe8dbff69b1" providerId="ADAL" clId="{4752A16D-1A75-40EF-A763-C8C0964199F1}" dt="2024-11-26T21:28:47.210" v="2613" actId="680"/>
        <pc:sldMkLst>
          <pc:docMk/>
          <pc:sldMk cId="855005780" sldId="2147376339"/>
        </pc:sldMkLst>
      </pc:sldChg>
      <pc:sldChg chg="new">
        <pc:chgData name="Julian Andres Santiago Villarreal Solano" userId="e6c70744-8bf1-4ad3-8aef-cbe8dbff69b1" providerId="ADAL" clId="{4752A16D-1A75-40EF-A763-C8C0964199F1}" dt="2024-11-26T21:28:47.725" v="2614" actId="680"/>
        <pc:sldMkLst>
          <pc:docMk/>
          <pc:sldMk cId="2980907989" sldId="2147376340"/>
        </pc:sldMkLst>
      </pc:sldChg>
      <pc:sldChg chg="new">
        <pc:chgData name="Julian Andres Santiago Villarreal Solano" userId="e6c70744-8bf1-4ad3-8aef-cbe8dbff69b1" providerId="ADAL" clId="{4752A16D-1A75-40EF-A763-C8C0964199F1}" dt="2024-11-26T21:28:48.233" v="2615" actId="680"/>
        <pc:sldMkLst>
          <pc:docMk/>
          <pc:sldMk cId="95164275" sldId="2147376341"/>
        </pc:sldMkLst>
      </pc:sldChg>
      <pc:sldChg chg="new">
        <pc:chgData name="Julian Andres Santiago Villarreal Solano" userId="e6c70744-8bf1-4ad3-8aef-cbe8dbff69b1" providerId="ADAL" clId="{4752A16D-1A75-40EF-A763-C8C0964199F1}" dt="2024-11-26T21:28:48.740" v="2616" actId="680"/>
        <pc:sldMkLst>
          <pc:docMk/>
          <pc:sldMk cId="3676374201" sldId="2147376342"/>
        </pc:sldMkLst>
      </pc:sldChg>
      <pc:sldChg chg="new">
        <pc:chgData name="Julian Andres Santiago Villarreal Solano" userId="e6c70744-8bf1-4ad3-8aef-cbe8dbff69b1" providerId="ADAL" clId="{4752A16D-1A75-40EF-A763-C8C0964199F1}" dt="2024-11-26T21:28:49.260" v="2617" actId="680"/>
        <pc:sldMkLst>
          <pc:docMk/>
          <pc:sldMk cId="2036138250" sldId="2147376343"/>
        </pc:sldMkLst>
      </pc:sldChg>
      <pc:sldChg chg="new">
        <pc:chgData name="Julian Andres Santiago Villarreal Solano" userId="e6c70744-8bf1-4ad3-8aef-cbe8dbff69b1" providerId="ADAL" clId="{4752A16D-1A75-40EF-A763-C8C0964199F1}" dt="2024-11-26T21:28:49.779" v="2618" actId="680"/>
        <pc:sldMkLst>
          <pc:docMk/>
          <pc:sldMk cId="3755704299" sldId="2147376344"/>
        </pc:sldMkLst>
      </pc:sldChg>
      <pc:sldChg chg="new">
        <pc:chgData name="Julian Andres Santiago Villarreal Solano" userId="e6c70744-8bf1-4ad3-8aef-cbe8dbff69b1" providerId="ADAL" clId="{4752A16D-1A75-40EF-A763-C8C0964199F1}" dt="2024-11-26T21:28:50.299" v="2619" actId="680"/>
        <pc:sldMkLst>
          <pc:docMk/>
          <pc:sldMk cId="2225619144" sldId="2147376345"/>
        </pc:sldMkLst>
      </pc:sldChg>
      <pc:sldChg chg="new">
        <pc:chgData name="Julian Andres Santiago Villarreal Solano" userId="e6c70744-8bf1-4ad3-8aef-cbe8dbff69b1" providerId="ADAL" clId="{4752A16D-1A75-40EF-A763-C8C0964199F1}" dt="2024-11-26T21:28:50.818" v="2620" actId="680"/>
        <pc:sldMkLst>
          <pc:docMk/>
          <pc:sldMk cId="1153986145" sldId="2147376346"/>
        </pc:sldMkLst>
      </pc:sldChg>
      <pc:sldChg chg="new">
        <pc:chgData name="Julian Andres Santiago Villarreal Solano" userId="e6c70744-8bf1-4ad3-8aef-cbe8dbff69b1" providerId="ADAL" clId="{4752A16D-1A75-40EF-A763-C8C0964199F1}" dt="2024-11-26T21:28:51.346" v="2621" actId="680"/>
        <pc:sldMkLst>
          <pc:docMk/>
          <pc:sldMk cId="2119814443" sldId="2147376347"/>
        </pc:sldMkLst>
      </pc:sldChg>
      <pc:sldChg chg="new">
        <pc:chgData name="Julian Andres Santiago Villarreal Solano" userId="e6c70744-8bf1-4ad3-8aef-cbe8dbff69b1" providerId="ADAL" clId="{4752A16D-1A75-40EF-A763-C8C0964199F1}" dt="2024-11-26T21:28:51.861" v="2622" actId="680"/>
        <pc:sldMkLst>
          <pc:docMk/>
          <pc:sldMk cId="302867755" sldId="2147376348"/>
        </pc:sldMkLst>
      </pc:sldChg>
      <pc:sldChg chg="new">
        <pc:chgData name="Julian Andres Santiago Villarreal Solano" userId="e6c70744-8bf1-4ad3-8aef-cbe8dbff69b1" providerId="ADAL" clId="{4752A16D-1A75-40EF-A763-C8C0964199F1}" dt="2024-11-26T21:28:52.385" v="2623" actId="680"/>
        <pc:sldMkLst>
          <pc:docMk/>
          <pc:sldMk cId="2078857314" sldId="2147376349"/>
        </pc:sldMkLst>
      </pc:sldChg>
      <pc:sldChg chg="new">
        <pc:chgData name="Julian Andres Santiago Villarreal Solano" userId="e6c70744-8bf1-4ad3-8aef-cbe8dbff69b1" providerId="ADAL" clId="{4752A16D-1A75-40EF-A763-C8C0964199F1}" dt="2024-11-26T21:28:52.922" v="2624" actId="680"/>
        <pc:sldMkLst>
          <pc:docMk/>
          <pc:sldMk cId="594697437" sldId="2147376350"/>
        </pc:sldMkLst>
      </pc:sldChg>
      <pc:sldChg chg="new">
        <pc:chgData name="Julian Andres Santiago Villarreal Solano" userId="e6c70744-8bf1-4ad3-8aef-cbe8dbff69b1" providerId="ADAL" clId="{4752A16D-1A75-40EF-A763-C8C0964199F1}" dt="2024-11-26T21:28:53.470" v="2625" actId="680"/>
        <pc:sldMkLst>
          <pc:docMk/>
          <pc:sldMk cId="3886049293" sldId="2147376351"/>
        </pc:sldMkLst>
      </pc:sldChg>
      <pc:sldChg chg="new">
        <pc:chgData name="Julian Andres Santiago Villarreal Solano" userId="e6c70744-8bf1-4ad3-8aef-cbe8dbff69b1" providerId="ADAL" clId="{4752A16D-1A75-40EF-A763-C8C0964199F1}" dt="2024-11-26T21:28:53.994" v="2626" actId="680"/>
        <pc:sldMkLst>
          <pc:docMk/>
          <pc:sldMk cId="2896999965" sldId="2147376352"/>
        </pc:sldMkLst>
      </pc:sldChg>
      <pc:sldChg chg="new">
        <pc:chgData name="Julian Andres Santiago Villarreal Solano" userId="e6c70744-8bf1-4ad3-8aef-cbe8dbff69b1" providerId="ADAL" clId="{4752A16D-1A75-40EF-A763-C8C0964199F1}" dt="2024-11-26T21:28:54.511" v="2627" actId="680"/>
        <pc:sldMkLst>
          <pc:docMk/>
          <pc:sldMk cId="1958761033" sldId="2147376353"/>
        </pc:sldMkLst>
      </pc:sldChg>
      <pc:sldChg chg="new">
        <pc:chgData name="Julian Andres Santiago Villarreal Solano" userId="e6c70744-8bf1-4ad3-8aef-cbe8dbff69b1" providerId="ADAL" clId="{4752A16D-1A75-40EF-A763-C8C0964199F1}" dt="2024-11-26T21:28:55.039" v="2628" actId="680"/>
        <pc:sldMkLst>
          <pc:docMk/>
          <pc:sldMk cId="2151163088" sldId="2147376354"/>
        </pc:sldMkLst>
      </pc:sldChg>
      <pc:sldChg chg="new">
        <pc:chgData name="Julian Andres Santiago Villarreal Solano" userId="e6c70744-8bf1-4ad3-8aef-cbe8dbff69b1" providerId="ADAL" clId="{4752A16D-1A75-40EF-A763-C8C0964199F1}" dt="2024-11-26T21:28:55.565" v="2629" actId="680"/>
        <pc:sldMkLst>
          <pc:docMk/>
          <pc:sldMk cId="663152271" sldId="2147376355"/>
        </pc:sldMkLst>
      </pc:sldChg>
      <pc:sldChg chg="new">
        <pc:chgData name="Julian Andres Santiago Villarreal Solano" userId="e6c70744-8bf1-4ad3-8aef-cbe8dbff69b1" providerId="ADAL" clId="{4752A16D-1A75-40EF-A763-C8C0964199F1}" dt="2024-11-26T21:28:56.085" v="2630" actId="680"/>
        <pc:sldMkLst>
          <pc:docMk/>
          <pc:sldMk cId="2890925481" sldId="2147376356"/>
        </pc:sldMkLst>
      </pc:sldChg>
      <pc:sldChg chg="new">
        <pc:chgData name="Julian Andres Santiago Villarreal Solano" userId="e6c70744-8bf1-4ad3-8aef-cbe8dbff69b1" providerId="ADAL" clId="{4752A16D-1A75-40EF-A763-C8C0964199F1}" dt="2024-11-26T21:28:56.616" v="2631" actId="680"/>
        <pc:sldMkLst>
          <pc:docMk/>
          <pc:sldMk cId="2821745761" sldId="2147376357"/>
        </pc:sldMkLst>
      </pc:sldChg>
      <pc:sldChg chg="new">
        <pc:chgData name="Julian Andres Santiago Villarreal Solano" userId="e6c70744-8bf1-4ad3-8aef-cbe8dbff69b1" providerId="ADAL" clId="{4752A16D-1A75-40EF-A763-C8C0964199F1}" dt="2024-11-26T21:28:57.142" v="2632" actId="680"/>
        <pc:sldMkLst>
          <pc:docMk/>
          <pc:sldMk cId="639197254" sldId="2147376358"/>
        </pc:sldMkLst>
      </pc:sldChg>
      <pc:sldChg chg="new">
        <pc:chgData name="Julian Andres Santiago Villarreal Solano" userId="e6c70744-8bf1-4ad3-8aef-cbe8dbff69b1" providerId="ADAL" clId="{4752A16D-1A75-40EF-A763-C8C0964199F1}" dt="2024-11-26T21:28:57.667" v="2633" actId="680"/>
        <pc:sldMkLst>
          <pc:docMk/>
          <pc:sldMk cId="3089603462" sldId="2147376359"/>
        </pc:sldMkLst>
      </pc:sldChg>
      <pc:sldChg chg="new">
        <pc:chgData name="Julian Andres Santiago Villarreal Solano" userId="e6c70744-8bf1-4ad3-8aef-cbe8dbff69b1" providerId="ADAL" clId="{4752A16D-1A75-40EF-A763-C8C0964199F1}" dt="2024-11-26T21:28:58.197" v="2634" actId="680"/>
        <pc:sldMkLst>
          <pc:docMk/>
          <pc:sldMk cId="477330229" sldId="2147376360"/>
        </pc:sldMkLst>
      </pc:sldChg>
      <pc:sldChg chg="new">
        <pc:chgData name="Julian Andres Santiago Villarreal Solano" userId="e6c70744-8bf1-4ad3-8aef-cbe8dbff69b1" providerId="ADAL" clId="{4752A16D-1A75-40EF-A763-C8C0964199F1}" dt="2024-11-26T21:28:58.729" v="2635" actId="680"/>
        <pc:sldMkLst>
          <pc:docMk/>
          <pc:sldMk cId="1141231643" sldId="2147376361"/>
        </pc:sldMkLst>
      </pc:sldChg>
      <pc:sldChg chg="new">
        <pc:chgData name="Julian Andres Santiago Villarreal Solano" userId="e6c70744-8bf1-4ad3-8aef-cbe8dbff69b1" providerId="ADAL" clId="{4752A16D-1A75-40EF-A763-C8C0964199F1}" dt="2024-11-26T21:28:59.259" v="2636" actId="680"/>
        <pc:sldMkLst>
          <pc:docMk/>
          <pc:sldMk cId="4228313703" sldId="2147376362"/>
        </pc:sldMkLst>
      </pc:sldChg>
      <pc:sldChg chg="new">
        <pc:chgData name="Julian Andres Santiago Villarreal Solano" userId="e6c70744-8bf1-4ad3-8aef-cbe8dbff69b1" providerId="ADAL" clId="{4752A16D-1A75-40EF-A763-C8C0964199F1}" dt="2024-11-26T21:28:59.793" v="2637" actId="680"/>
        <pc:sldMkLst>
          <pc:docMk/>
          <pc:sldMk cId="1628295129" sldId="2147376363"/>
        </pc:sldMkLst>
      </pc:sldChg>
      <pc:sldChg chg="new">
        <pc:chgData name="Julian Andres Santiago Villarreal Solano" userId="e6c70744-8bf1-4ad3-8aef-cbe8dbff69b1" providerId="ADAL" clId="{4752A16D-1A75-40EF-A763-C8C0964199F1}" dt="2024-11-26T21:29:00.326" v="2638" actId="680"/>
        <pc:sldMkLst>
          <pc:docMk/>
          <pc:sldMk cId="984458693" sldId="2147376364"/>
        </pc:sldMkLst>
      </pc:sldChg>
      <pc:sldChg chg="new">
        <pc:chgData name="Julian Andres Santiago Villarreal Solano" userId="e6c70744-8bf1-4ad3-8aef-cbe8dbff69b1" providerId="ADAL" clId="{4752A16D-1A75-40EF-A763-C8C0964199F1}" dt="2024-11-26T21:29:00.889" v="2639" actId="680"/>
        <pc:sldMkLst>
          <pc:docMk/>
          <pc:sldMk cId="3345038502" sldId="2147376365"/>
        </pc:sldMkLst>
      </pc:sldChg>
      <pc:sldChg chg="new">
        <pc:chgData name="Julian Andres Santiago Villarreal Solano" userId="e6c70744-8bf1-4ad3-8aef-cbe8dbff69b1" providerId="ADAL" clId="{4752A16D-1A75-40EF-A763-C8C0964199F1}" dt="2024-11-26T21:29:01.428" v="2640" actId="680"/>
        <pc:sldMkLst>
          <pc:docMk/>
          <pc:sldMk cId="499011129" sldId="2147376366"/>
        </pc:sldMkLst>
      </pc:sldChg>
      <pc:sldChg chg="new">
        <pc:chgData name="Julian Andres Santiago Villarreal Solano" userId="e6c70744-8bf1-4ad3-8aef-cbe8dbff69b1" providerId="ADAL" clId="{4752A16D-1A75-40EF-A763-C8C0964199F1}" dt="2024-11-26T21:29:01.965" v="2641" actId="680"/>
        <pc:sldMkLst>
          <pc:docMk/>
          <pc:sldMk cId="2978774761" sldId="2147376367"/>
        </pc:sldMkLst>
      </pc:sldChg>
      <pc:sldChg chg="new">
        <pc:chgData name="Julian Andres Santiago Villarreal Solano" userId="e6c70744-8bf1-4ad3-8aef-cbe8dbff69b1" providerId="ADAL" clId="{4752A16D-1A75-40EF-A763-C8C0964199F1}" dt="2024-11-26T21:29:02.504" v="2642" actId="680"/>
        <pc:sldMkLst>
          <pc:docMk/>
          <pc:sldMk cId="4019611337" sldId="2147376368"/>
        </pc:sldMkLst>
      </pc:sldChg>
      <pc:sldChg chg="new">
        <pc:chgData name="Julian Andres Santiago Villarreal Solano" userId="e6c70744-8bf1-4ad3-8aef-cbe8dbff69b1" providerId="ADAL" clId="{4752A16D-1A75-40EF-A763-C8C0964199F1}" dt="2024-11-26T21:29:03.051" v="2643" actId="680"/>
        <pc:sldMkLst>
          <pc:docMk/>
          <pc:sldMk cId="827925780" sldId="2147376369"/>
        </pc:sldMkLst>
      </pc:sldChg>
      <pc:sldChg chg="new">
        <pc:chgData name="Julian Andres Santiago Villarreal Solano" userId="e6c70744-8bf1-4ad3-8aef-cbe8dbff69b1" providerId="ADAL" clId="{4752A16D-1A75-40EF-A763-C8C0964199F1}" dt="2024-11-26T21:29:03.693" v="2644" actId="680"/>
        <pc:sldMkLst>
          <pc:docMk/>
          <pc:sldMk cId="775858851" sldId="2147376370"/>
        </pc:sldMkLst>
      </pc:sldChg>
      <pc:sldChg chg="new">
        <pc:chgData name="Julian Andres Santiago Villarreal Solano" userId="e6c70744-8bf1-4ad3-8aef-cbe8dbff69b1" providerId="ADAL" clId="{4752A16D-1A75-40EF-A763-C8C0964199F1}" dt="2024-11-26T21:29:04.288" v="2645" actId="680"/>
        <pc:sldMkLst>
          <pc:docMk/>
          <pc:sldMk cId="1069810058" sldId="2147376371"/>
        </pc:sldMkLst>
      </pc:sldChg>
      <pc:sldChg chg="new">
        <pc:chgData name="Julian Andres Santiago Villarreal Solano" userId="e6c70744-8bf1-4ad3-8aef-cbe8dbff69b1" providerId="ADAL" clId="{4752A16D-1A75-40EF-A763-C8C0964199F1}" dt="2024-11-26T21:29:04.851" v="2646" actId="680"/>
        <pc:sldMkLst>
          <pc:docMk/>
          <pc:sldMk cId="2660607212" sldId="2147376372"/>
        </pc:sldMkLst>
      </pc:sldChg>
      <pc:sldChg chg="new">
        <pc:chgData name="Julian Andres Santiago Villarreal Solano" userId="e6c70744-8bf1-4ad3-8aef-cbe8dbff69b1" providerId="ADAL" clId="{4752A16D-1A75-40EF-A763-C8C0964199F1}" dt="2024-11-26T21:29:05.416" v="2647" actId="680"/>
        <pc:sldMkLst>
          <pc:docMk/>
          <pc:sldMk cId="836411425" sldId="2147376373"/>
        </pc:sldMkLst>
      </pc:sldChg>
      <pc:sldChg chg="new">
        <pc:chgData name="Julian Andres Santiago Villarreal Solano" userId="e6c70744-8bf1-4ad3-8aef-cbe8dbff69b1" providerId="ADAL" clId="{4752A16D-1A75-40EF-A763-C8C0964199F1}" dt="2024-11-26T21:29:05.972" v="2648" actId="680"/>
        <pc:sldMkLst>
          <pc:docMk/>
          <pc:sldMk cId="467241290" sldId="2147376374"/>
        </pc:sldMkLst>
      </pc:sldChg>
      <pc:sldChg chg="new">
        <pc:chgData name="Julian Andres Santiago Villarreal Solano" userId="e6c70744-8bf1-4ad3-8aef-cbe8dbff69b1" providerId="ADAL" clId="{4752A16D-1A75-40EF-A763-C8C0964199F1}" dt="2024-11-26T21:29:06.517" v="2649" actId="680"/>
        <pc:sldMkLst>
          <pc:docMk/>
          <pc:sldMk cId="1333361252" sldId="2147376375"/>
        </pc:sldMkLst>
      </pc:sldChg>
      <pc:sldChg chg="new">
        <pc:chgData name="Julian Andres Santiago Villarreal Solano" userId="e6c70744-8bf1-4ad3-8aef-cbe8dbff69b1" providerId="ADAL" clId="{4752A16D-1A75-40EF-A763-C8C0964199F1}" dt="2024-11-26T21:29:07.069" v="2650" actId="680"/>
        <pc:sldMkLst>
          <pc:docMk/>
          <pc:sldMk cId="2383251870" sldId="2147376376"/>
        </pc:sldMkLst>
      </pc:sldChg>
      <pc:sldChg chg="new">
        <pc:chgData name="Julian Andres Santiago Villarreal Solano" userId="e6c70744-8bf1-4ad3-8aef-cbe8dbff69b1" providerId="ADAL" clId="{4752A16D-1A75-40EF-A763-C8C0964199F1}" dt="2024-11-26T21:29:07.625" v="2651" actId="680"/>
        <pc:sldMkLst>
          <pc:docMk/>
          <pc:sldMk cId="4134071563" sldId="2147376377"/>
        </pc:sldMkLst>
      </pc:sldChg>
      <pc:sldChg chg="new">
        <pc:chgData name="Julian Andres Santiago Villarreal Solano" userId="e6c70744-8bf1-4ad3-8aef-cbe8dbff69b1" providerId="ADAL" clId="{4752A16D-1A75-40EF-A763-C8C0964199F1}" dt="2024-11-26T21:29:08.211" v="2652" actId="680"/>
        <pc:sldMkLst>
          <pc:docMk/>
          <pc:sldMk cId="1296345515" sldId="2147376378"/>
        </pc:sldMkLst>
      </pc:sldChg>
      <pc:sldChg chg="new">
        <pc:chgData name="Julian Andres Santiago Villarreal Solano" userId="e6c70744-8bf1-4ad3-8aef-cbe8dbff69b1" providerId="ADAL" clId="{4752A16D-1A75-40EF-A763-C8C0964199F1}" dt="2024-11-26T21:29:08.822" v="2653" actId="680"/>
        <pc:sldMkLst>
          <pc:docMk/>
          <pc:sldMk cId="631229457" sldId="2147376379"/>
        </pc:sldMkLst>
      </pc:sldChg>
      <pc:sldChg chg="new">
        <pc:chgData name="Julian Andres Santiago Villarreal Solano" userId="e6c70744-8bf1-4ad3-8aef-cbe8dbff69b1" providerId="ADAL" clId="{4752A16D-1A75-40EF-A763-C8C0964199F1}" dt="2024-11-26T21:29:09.425" v="2654" actId="680"/>
        <pc:sldMkLst>
          <pc:docMk/>
          <pc:sldMk cId="722027625" sldId="2147376380"/>
        </pc:sldMkLst>
      </pc:sldChg>
      <pc:sldChg chg="new">
        <pc:chgData name="Julian Andres Santiago Villarreal Solano" userId="e6c70744-8bf1-4ad3-8aef-cbe8dbff69b1" providerId="ADAL" clId="{4752A16D-1A75-40EF-A763-C8C0964199F1}" dt="2024-11-26T21:29:09.987" v="2655" actId="680"/>
        <pc:sldMkLst>
          <pc:docMk/>
          <pc:sldMk cId="710770433" sldId="2147376381"/>
        </pc:sldMkLst>
      </pc:sldChg>
      <pc:sldChg chg="new">
        <pc:chgData name="Julian Andres Santiago Villarreal Solano" userId="e6c70744-8bf1-4ad3-8aef-cbe8dbff69b1" providerId="ADAL" clId="{4752A16D-1A75-40EF-A763-C8C0964199F1}" dt="2024-11-26T21:29:10.571" v="2656" actId="680"/>
        <pc:sldMkLst>
          <pc:docMk/>
          <pc:sldMk cId="2790487294" sldId="2147376382"/>
        </pc:sldMkLst>
      </pc:sldChg>
      <pc:sldChg chg="new">
        <pc:chgData name="Julian Andres Santiago Villarreal Solano" userId="e6c70744-8bf1-4ad3-8aef-cbe8dbff69b1" providerId="ADAL" clId="{4752A16D-1A75-40EF-A763-C8C0964199F1}" dt="2024-11-26T21:29:11.177" v="2657" actId="680"/>
        <pc:sldMkLst>
          <pc:docMk/>
          <pc:sldMk cId="1146140628" sldId="2147376383"/>
        </pc:sldMkLst>
      </pc:sldChg>
      <pc:sldChg chg="new">
        <pc:chgData name="Julian Andres Santiago Villarreal Solano" userId="e6c70744-8bf1-4ad3-8aef-cbe8dbff69b1" providerId="ADAL" clId="{4752A16D-1A75-40EF-A763-C8C0964199F1}" dt="2024-11-26T21:29:11.874" v="2658" actId="680"/>
        <pc:sldMkLst>
          <pc:docMk/>
          <pc:sldMk cId="3288558192" sldId="2147376384"/>
        </pc:sldMkLst>
      </pc:sldChg>
      <pc:sldChg chg="new">
        <pc:chgData name="Julian Andres Santiago Villarreal Solano" userId="e6c70744-8bf1-4ad3-8aef-cbe8dbff69b1" providerId="ADAL" clId="{4752A16D-1A75-40EF-A763-C8C0964199F1}" dt="2024-11-26T21:29:12.523" v="2659" actId="680"/>
        <pc:sldMkLst>
          <pc:docMk/>
          <pc:sldMk cId="1243029422" sldId="2147376385"/>
        </pc:sldMkLst>
      </pc:sldChg>
      <pc:sldChg chg="new">
        <pc:chgData name="Julian Andres Santiago Villarreal Solano" userId="e6c70744-8bf1-4ad3-8aef-cbe8dbff69b1" providerId="ADAL" clId="{4752A16D-1A75-40EF-A763-C8C0964199F1}" dt="2024-11-26T21:29:13.158" v="2660" actId="680"/>
        <pc:sldMkLst>
          <pc:docMk/>
          <pc:sldMk cId="2259896869" sldId="2147376386"/>
        </pc:sldMkLst>
      </pc:sldChg>
      <pc:sldChg chg="new">
        <pc:chgData name="Julian Andres Santiago Villarreal Solano" userId="e6c70744-8bf1-4ad3-8aef-cbe8dbff69b1" providerId="ADAL" clId="{4752A16D-1A75-40EF-A763-C8C0964199F1}" dt="2024-11-26T21:29:13.755" v="2661" actId="680"/>
        <pc:sldMkLst>
          <pc:docMk/>
          <pc:sldMk cId="3789454220" sldId="2147376387"/>
        </pc:sldMkLst>
      </pc:sldChg>
      <pc:sldChg chg="new">
        <pc:chgData name="Julian Andres Santiago Villarreal Solano" userId="e6c70744-8bf1-4ad3-8aef-cbe8dbff69b1" providerId="ADAL" clId="{4752A16D-1A75-40EF-A763-C8C0964199F1}" dt="2024-11-26T21:29:14.335" v="2662" actId="680"/>
        <pc:sldMkLst>
          <pc:docMk/>
          <pc:sldMk cId="2276226947" sldId="2147376388"/>
        </pc:sldMkLst>
      </pc:sldChg>
      <pc:sldChg chg="new">
        <pc:chgData name="Julian Andres Santiago Villarreal Solano" userId="e6c70744-8bf1-4ad3-8aef-cbe8dbff69b1" providerId="ADAL" clId="{4752A16D-1A75-40EF-A763-C8C0964199F1}" dt="2024-11-26T21:29:14.914" v="2663" actId="680"/>
        <pc:sldMkLst>
          <pc:docMk/>
          <pc:sldMk cId="1587369932" sldId="2147376389"/>
        </pc:sldMkLst>
      </pc:sldChg>
      <pc:sldChg chg="new">
        <pc:chgData name="Julian Andres Santiago Villarreal Solano" userId="e6c70744-8bf1-4ad3-8aef-cbe8dbff69b1" providerId="ADAL" clId="{4752A16D-1A75-40EF-A763-C8C0964199F1}" dt="2024-11-26T21:29:15.492" v="2664" actId="680"/>
        <pc:sldMkLst>
          <pc:docMk/>
          <pc:sldMk cId="3434960106" sldId="2147376390"/>
        </pc:sldMkLst>
      </pc:sldChg>
      <pc:sldChg chg="new">
        <pc:chgData name="Julian Andres Santiago Villarreal Solano" userId="e6c70744-8bf1-4ad3-8aef-cbe8dbff69b1" providerId="ADAL" clId="{4752A16D-1A75-40EF-A763-C8C0964199F1}" dt="2024-11-26T21:29:16.076" v="2665" actId="680"/>
        <pc:sldMkLst>
          <pc:docMk/>
          <pc:sldMk cId="2359682652" sldId="2147376391"/>
        </pc:sldMkLst>
      </pc:sldChg>
      <pc:sldChg chg="new">
        <pc:chgData name="Julian Andres Santiago Villarreal Solano" userId="e6c70744-8bf1-4ad3-8aef-cbe8dbff69b1" providerId="ADAL" clId="{4752A16D-1A75-40EF-A763-C8C0964199F1}" dt="2024-11-26T21:29:16.644" v="2666" actId="680"/>
        <pc:sldMkLst>
          <pc:docMk/>
          <pc:sldMk cId="1158634847" sldId="2147376392"/>
        </pc:sldMkLst>
      </pc:sldChg>
      <pc:sldChg chg="new">
        <pc:chgData name="Julian Andres Santiago Villarreal Solano" userId="e6c70744-8bf1-4ad3-8aef-cbe8dbff69b1" providerId="ADAL" clId="{4752A16D-1A75-40EF-A763-C8C0964199F1}" dt="2024-11-26T21:29:17.231" v="2667" actId="680"/>
        <pc:sldMkLst>
          <pc:docMk/>
          <pc:sldMk cId="2680641746" sldId="2147376393"/>
        </pc:sldMkLst>
      </pc:sldChg>
      <pc:sldChg chg="new">
        <pc:chgData name="Julian Andres Santiago Villarreal Solano" userId="e6c70744-8bf1-4ad3-8aef-cbe8dbff69b1" providerId="ADAL" clId="{4752A16D-1A75-40EF-A763-C8C0964199F1}" dt="2024-11-26T21:29:17.818" v="2668" actId="680"/>
        <pc:sldMkLst>
          <pc:docMk/>
          <pc:sldMk cId="2487008798" sldId="2147376394"/>
        </pc:sldMkLst>
      </pc:sldChg>
      <pc:sldChg chg="new">
        <pc:chgData name="Julian Andres Santiago Villarreal Solano" userId="e6c70744-8bf1-4ad3-8aef-cbe8dbff69b1" providerId="ADAL" clId="{4752A16D-1A75-40EF-A763-C8C0964199F1}" dt="2024-11-26T21:29:18.405" v="2669" actId="680"/>
        <pc:sldMkLst>
          <pc:docMk/>
          <pc:sldMk cId="2078258371" sldId="2147376395"/>
        </pc:sldMkLst>
      </pc:sldChg>
      <pc:sldChg chg="new">
        <pc:chgData name="Julian Andres Santiago Villarreal Solano" userId="e6c70744-8bf1-4ad3-8aef-cbe8dbff69b1" providerId="ADAL" clId="{4752A16D-1A75-40EF-A763-C8C0964199F1}" dt="2024-11-26T21:29:19.002" v="2670" actId="680"/>
        <pc:sldMkLst>
          <pc:docMk/>
          <pc:sldMk cId="1095025225" sldId="2147376396"/>
        </pc:sldMkLst>
      </pc:sldChg>
      <pc:sldChg chg="new">
        <pc:chgData name="Julian Andres Santiago Villarreal Solano" userId="e6c70744-8bf1-4ad3-8aef-cbe8dbff69b1" providerId="ADAL" clId="{4752A16D-1A75-40EF-A763-C8C0964199F1}" dt="2024-11-26T21:29:19.594" v="2671" actId="680"/>
        <pc:sldMkLst>
          <pc:docMk/>
          <pc:sldMk cId="3176876236" sldId="2147376397"/>
        </pc:sldMkLst>
      </pc:sldChg>
      <pc:sldChg chg="new">
        <pc:chgData name="Julian Andres Santiago Villarreal Solano" userId="e6c70744-8bf1-4ad3-8aef-cbe8dbff69b1" providerId="ADAL" clId="{4752A16D-1A75-40EF-A763-C8C0964199F1}" dt="2024-11-26T21:29:20.186" v="2672" actId="680"/>
        <pc:sldMkLst>
          <pc:docMk/>
          <pc:sldMk cId="3314728735" sldId="2147376398"/>
        </pc:sldMkLst>
      </pc:sldChg>
      <pc:sldChg chg="new">
        <pc:chgData name="Julian Andres Santiago Villarreal Solano" userId="e6c70744-8bf1-4ad3-8aef-cbe8dbff69b1" providerId="ADAL" clId="{4752A16D-1A75-40EF-A763-C8C0964199F1}" dt="2024-11-26T21:29:20.780" v="2673" actId="680"/>
        <pc:sldMkLst>
          <pc:docMk/>
          <pc:sldMk cId="1168003561" sldId="2147376399"/>
        </pc:sldMkLst>
      </pc:sldChg>
      <pc:sldChg chg="new">
        <pc:chgData name="Julian Andres Santiago Villarreal Solano" userId="e6c70744-8bf1-4ad3-8aef-cbe8dbff69b1" providerId="ADAL" clId="{4752A16D-1A75-40EF-A763-C8C0964199F1}" dt="2024-11-26T21:29:21.360" v="2674" actId="680"/>
        <pc:sldMkLst>
          <pc:docMk/>
          <pc:sldMk cId="4117467919" sldId="2147376400"/>
        </pc:sldMkLst>
      </pc:sldChg>
      <pc:sldChg chg="new">
        <pc:chgData name="Julian Andres Santiago Villarreal Solano" userId="e6c70744-8bf1-4ad3-8aef-cbe8dbff69b1" providerId="ADAL" clId="{4752A16D-1A75-40EF-A763-C8C0964199F1}" dt="2024-11-26T21:29:21.936" v="2675" actId="680"/>
        <pc:sldMkLst>
          <pc:docMk/>
          <pc:sldMk cId="209366698" sldId="2147376401"/>
        </pc:sldMkLst>
      </pc:sldChg>
      <pc:sldChg chg="new">
        <pc:chgData name="Julian Andres Santiago Villarreal Solano" userId="e6c70744-8bf1-4ad3-8aef-cbe8dbff69b1" providerId="ADAL" clId="{4752A16D-1A75-40EF-A763-C8C0964199F1}" dt="2024-11-26T21:29:22.513" v="2676" actId="680"/>
        <pc:sldMkLst>
          <pc:docMk/>
          <pc:sldMk cId="2205060938" sldId="2147376402"/>
        </pc:sldMkLst>
      </pc:sldChg>
      <pc:sldChg chg="new">
        <pc:chgData name="Julian Andres Santiago Villarreal Solano" userId="e6c70744-8bf1-4ad3-8aef-cbe8dbff69b1" providerId="ADAL" clId="{4752A16D-1A75-40EF-A763-C8C0964199F1}" dt="2024-11-26T21:29:23.106" v="2677" actId="680"/>
        <pc:sldMkLst>
          <pc:docMk/>
          <pc:sldMk cId="1921548538" sldId="2147376403"/>
        </pc:sldMkLst>
      </pc:sldChg>
      <pc:sldChg chg="new">
        <pc:chgData name="Julian Andres Santiago Villarreal Solano" userId="e6c70744-8bf1-4ad3-8aef-cbe8dbff69b1" providerId="ADAL" clId="{4752A16D-1A75-40EF-A763-C8C0964199F1}" dt="2024-11-26T21:29:23.706" v="2678" actId="680"/>
        <pc:sldMkLst>
          <pc:docMk/>
          <pc:sldMk cId="3548545621" sldId="2147376404"/>
        </pc:sldMkLst>
      </pc:sldChg>
      <pc:sldChg chg="new">
        <pc:chgData name="Julian Andres Santiago Villarreal Solano" userId="e6c70744-8bf1-4ad3-8aef-cbe8dbff69b1" providerId="ADAL" clId="{4752A16D-1A75-40EF-A763-C8C0964199F1}" dt="2024-11-26T21:29:24.294" v="2679" actId="680"/>
        <pc:sldMkLst>
          <pc:docMk/>
          <pc:sldMk cId="1529762832" sldId="2147376405"/>
        </pc:sldMkLst>
      </pc:sldChg>
      <pc:sldChg chg="new">
        <pc:chgData name="Julian Andres Santiago Villarreal Solano" userId="e6c70744-8bf1-4ad3-8aef-cbe8dbff69b1" providerId="ADAL" clId="{4752A16D-1A75-40EF-A763-C8C0964199F1}" dt="2024-11-26T21:29:24.883" v="2680" actId="680"/>
        <pc:sldMkLst>
          <pc:docMk/>
          <pc:sldMk cId="2238326591" sldId="2147376406"/>
        </pc:sldMkLst>
      </pc:sldChg>
      <pc:sldChg chg="new">
        <pc:chgData name="Julian Andres Santiago Villarreal Solano" userId="e6c70744-8bf1-4ad3-8aef-cbe8dbff69b1" providerId="ADAL" clId="{4752A16D-1A75-40EF-A763-C8C0964199F1}" dt="2024-11-26T21:29:25.499" v="2681" actId="680"/>
        <pc:sldMkLst>
          <pc:docMk/>
          <pc:sldMk cId="1497206684" sldId="2147376407"/>
        </pc:sldMkLst>
      </pc:sldChg>
      <pc:sldChg chg="new">
        <pc:chgData name="Julian Andres Santiago Villarreal Solano" userId="e6c70744-8bf1-4ad3-8aef-cbe8dbff69b1" providerId="ADAL" clId="{4752A16D-1A75-40EF-A763-C8C0964199F1}" dt="2024-11-26T21:29:26.086" v="2682" actId="680"/>
        <pc:sldMkLst>
          <pc:docMk/>
          <pc:sldMk cId="3437416202" sldId="2147376408"/>
        </pc:sldMkLst>
      </pc:sldChg>
      <pc:sldChg chg="new">
        <pc:chgData name="Julian Andres Santiago Villarreal Solano" userId="e6c70744-8bf1-4ad3-8aef-cbe8dbff69b1" providerId="ADAL" clId="{4752A16D-1A75-40EF-A763-C8C0964199F1}" dt="2024-11-26T21:29:26.676" v="2683" actId="680"/>
        <pc:sldMkLst>
          <pc:docMk/>
          <pc:sldMk cId="546986511" sldId="2147376409"/>
        </pc:sldMkLst>
      </pc:sldChg>
      <pc:sldChg chg="new">
        <pc:chgData name="Julian Andres Santiago Villarreal Solano" userId="e6c70744-8bf1-4ad3-8aef-cbe8dbff69b1" providerId="ADAL" clId="{4752A16D-1A75-40EF-A763-C8C0964199F1}" dt="2024-11-26T21:29:27.284" v="2684" actId="680"/>
        <pc:sldMkLst>
          <pc:docMk/>
          <pc:sldMk cId="2686299758" sldId="2147376410"/>
        </pc:sldMkLst>
      </pc:sldChg>
      <pc:sldChg chg="new">
        <pc:chgData name="Julian Andres Santiago Villarreal Solano" userId="e6c70744-8bf1-4ad3-8aef-cbe8dbff69b1" providerId="ADAL" clId="{4752A16D-1A75-40EF-A763-C8C0964199F1}" dt="2024-11-26T21:29:27.886" v="2685" actId="680"/>
        <pc:sldMkLst>
          <pc:docMk/>
          <pc:sldMk cId="1165271068" sldId="2147376411"/>
        </pc:sldMkLst>
      </pc:sldChg>
      <pc:sldChg chg="new">
        <pc:chgData name="Julian Andres Santiago Villarreal Solano" userId="e6c70744-8bf1-4ad3-8aef-cbe8dbff69b1" providerId="ADAL" clId="{4752A16D-1A75-40EF-A763-C8C0964199F1}" dt="2024-11-26T21:29:28.477" v="2686" actId="680"/>
        <pc:sldMkLst>
          <pc:docMk/>
          <pc:sldMk cId="2109326646" sldId="2147376412"/>
        </pc:sldMkLst>
      </pc:sldChg>
      <pc:sldChg chg="new">
        <pc:chgData name="Julian Andres Santiago Villarreal Solano" userId="e6c70744-8bf1-4ad3-8aef-cbe8dbff69b1" providerId="ADAL" clId="{4752A16D-1A75-40EF-A763-C8C0964199F1}" dt="2024-11-26T21:29:29.080" v="2687" actId="680"/>
        <pc:sldMkLst>
          <pc:docMk/>
          <pc:sldMk cId="2479087976" sldId="2147376413"/>
        </pc:sldMkLst>
      </pc:sldChg>
      <pc:sldChg chg="new">
        <pc:chgData name="Julian Andres Santiago Villarreal Solano" userId="e6c70744-8bf1-4ad3-8aef-cbe8dbff69b1" providerId="ADAL" clId="{4752A16D-1A75-40EF-A763-C8C0964199F1}" dt="2024-11-26T21:29:29.682" v="2688" actId="680"/>
        <pc:sldMkLst>
          <pc:docMk/>
          <pc:sldMk cId="2416473491" sldId="2147376414"/>
        </pc:sldMkLst>
      </pc:sldChg>
      <pc:sldChg chg="new">
        <pc:chgData name="Julian Andres Santiago Villarreal Solano" userId="e6c70744-8bf1-4ad3-8aef-cbe8dbff69b1" providerId="ADAL" clId="{4752A16D-1A75-40EF-A763-C8C0964199F1}" dt="2024-11-26T21:29:30.281" v="2689" actId="680"/>
        <pc:sldMkLst>
          <pc:docMk/>
          <pc:sldMk cId="3549916160" sldId="2147376415"/>
        </pc:sldMkLst>
      </pc:sldChg>
      <pc:sldChg chg="new">
        <pc:chgData name="Julian Andres Santiago Villarreal Solano" userId="e6c70744-8bf1-4ad3-8aef-cbe8dbff69b1" providerId="ADAL" clId="{4752A16D-1A75-40EF-A763-C8C0964199F1}" dt="2024-11-26T21:29:30.886" v="2690" actId="680"/>
        <pc:sldMkLst>
          <pc:docMk/>
          <pc:sldMk cId="200763309" sldId="2147376416"/>
        </pc:sldMkLst>
      </pc:sldChg>
      <pc:sldChg chg="new">
        <pc:chgData name="Julian Andres Santiago Villarreal Solano" userId="e6c70744-8bf1-4ad3-8aef-cbe8dbff69b1" providerId="ADAL" clId="{4752A16D-1A75-40EF-A763-C8C0964199F1}" dt="2024-11-26T21:29:31.495" v="2691" actId="680"/>
        <pc:sldMkLst>
          <pc:docMk/>
          <pc:sldMk cId="2066719658" sldId="2147376417"/>
        </pc:sldMkLst>
      </pc:sldChg>
      <pc:sldChg chg="new">
        <pc:chgData name="Julian Andres Santiago Villarreal Solano" userId="e6c70744-8bf1-4ad3-8aef-cbe8dbff69b1" providerId="ADAL" clId="{4752A16D-1A75-40EF-A763-C8C0964199F1}" dt="2024-11-26T21:29:32.102" v="2692" actId="680"/>
        <pc:sldMkLst>
          <pc:docMk/>
          <pc:sldMk cId="1844485396" sldId="2147376418"/>
        </pc:sldMkLst>
      </pc:sldChg>
      <pc:sldChg chg="new">
        <pc:chgData name="Julian Andres Santiago Villarreal Solano" userId="e6c70744-8bf1-4ad3-8aef-cbe8dbff69b1" providerId="ADAL" clId="{4752A16D-1A75-40EF-A763-C8C0964199F1}" dt="2024-11-26T21:29:32.702" v="2693" actId="680"/>
        <pc:sldMkLst>
          <pc:docMk/>
          <pc:sldMk cId="3905962654" sldId="2147376419"/>
        </pc:sldMkLst>
      </pc:sldChg>
      <pc:sldChg chg="new">
        <pc:chgData name="Julian Andres Santiago Villarreal Solano" userId="e6c70744-8bf1-4ad3-8aef-cbe8dbff69b1" providerId="ADAL" clId="{4752A16D-1A75-40EF-A763-C8C0964199F1}" dt="2024-11-26T21:29:33.314" v="2694" actId="680"/>
        <pc:sldMkLst>
          <pc:docMk/>
          <pc:sldMk cId="2111778475" sldId="2147376420"/>
        </pc:sldMkLst>
      </pc:sldChg>
      <pc:sldChg chg="new">
        <pc:chgData name="Julian Andres Santiago Villarreal Solano" userId="e6c70744-8bf1-4ad3-8aef-cbe8dbff69b1" providerId="ADAL" clId="{4752A16D-1A75-40EF-A763-C8C0964199F1}" dt="2024-11-26T21:29:33.932" v="2695" actId="680"/>
        <pc:sldMkLst>
          <pc:docMk/>
          <pc:sldMk cId="1795124549" sldId="2147376421"/>
        </pc:sldMkLst>
      </pc:sldChg>
      <pc:sldChg chg="new">
        <pc:chgData name="Julian Andres Santiago Villarreal Solano" userId="e6c70744-8bf1-4ad3-8aef-cbe8dbff69b1" providerId="ADAL" clId="{4752A16D-1A75-40EF-A763-C8C0964199F1}" dt="2024-11-26T21:29:34.542" v="2696" actId="680"/>
        <pc:sldMkLst>
          <pc:docMk/>
          <pc:sldMk cId="833009272" sldId="2147376422"/>
        </pc:sldMkLst>
      </pc:sldChg>
      <pc:sldChg chg="new">
        <pc:chgData name="Julian Andres Santiago Villarreal Solano" userId="e6c70744-8bf1-4ad3-8aef-cbe8dbff69b1" providerId="ADAL" clId="{4752A16D-1A75-40EF-A763-C8C0964199F1}" dt="2024-11-26T21:29:35.154" v="2697" actId="680"/>
        <pc:sldMkLst>
          <pc:docMk/>
          <pc:sldMk cId="357161274" sldId="2147376423"/>
        </pc:sldMkLst>
      </pc:sldChg>
      <pc:sldChg chg="new">
        <pc:chgData name="Julian Andres Santiago Villarreal Solano" userId="e6c70744-8bf1-4ad3-8aef-cbe8dbff69b1" providerId="ADAL" clId="{4752A16D-1A75-40EF-A763-C8C0964199F1}" dt="2024-11-26T21:29:35.767" v="2698" actId="680"/>
        <pc:sldMkLst>
          <pc:docMk/>
          <pc:sldMk cId="1098687983" sldId="2147376424"/>
        </pc:sldMkLst>
      </pc:sldChg>
      <pc:sldChg chg="new">
        <pc:chgData name="Julian Andres Santiago Villarreal Solano" userId="e6c70744-8bf1-4ad3-8aef-cbe8dbff69b1" providerId="ADAL" clId="{4752A16D-1A75-40EF-A763-C8C0964199F1}" dt="2024-11-26T21:29:36.390" v="2699" actId="680"/>
        <pc:sldMkLst>
          <pc:docMk/>
          <pc:sldMk cId="1525593302" sldId="2147376425"/>
        </pc:sldMkLst>
      </pc:sldChg>
      <pc:sldChg chg="new">
        <pc:chgData name="Julian Andres Santiago Villarreal Solano" userId="e6c70744-8bf1-4ad3-8aef-cbe8dbff69b1" providerId="ADAL" clId="{4752A16D-1A75-40EF-A763-C8C0964199F1}" dt="2024-11-26T21:29:36.995" v="2700" actId="680"/>
        <pc:sldMkLst>
          <pc:docMk/>
          <pc:sldMk cId="406961723" sldId="2147376426"/>
        </pc:sldMkLst>
      </pc:sldChg>
      <pc:sldChg chg="new">
        <pc:chgData name="Julian Andres Santiago Villarreal Solano" userId="e6c70744-8bf1-4ad3-8aef-cbe8dbff69b1" providerId="ADAL" clId="{4752A16D-1A75-40EF-A763-C8C0964199F1}" dt="2024-11-26T21:29:37.600" v="2701" actId="680"/>
        <pc:sldMkLst>
          <pc:docMk/>
          <pc:sldMk cId="2759746644" sldId="2147376427"/>
        </pc:sldMkLst>
      </pc:sldChg>
      <pc:sldChg chg="new">
        <pc:chgData name="Julian Andres Santiago Villarreal Solano" userId="e6c70744-8bf1-4ad3-8aef-cbe8dbff69b1" providerId="ADAL" clId="{4752A16D-1A75-40EF-A763-C8C0964199F1}" dt="2024-11-26T21:29:38.222" v="2702" actId="680"/>
        <pc:sldMkLst>
          <pc:docMk/>
          <pc:sldMk cId="280648213" sldId="2147376428"/>
        </pc:sldMkLst>
      </pc:sldChg>
      <pc:sldChg chg="new">
        <pc:chgData name="Julian Andres Santiago Villarreal Solano" userId="e6c70744-8bf1-4ad3-8aef-cbe8dbff69b1" providerId="ADAL" clId="{4752A16D-1A75-40EF-A763-C8C0964199F1}" dt="2024-11-26T21:29:38.829" v="2703" actId="680"/>
        <pc:sldMkLst>
          <pc:docMk/>
          <pc:sldMk cId="1723322213" sldId="2147376429"/>
        </pc:sldMkLst>
      </pc:sldChg>
      <pc:sldChg chg="new">
        <pc:chgData name="Julian Andres Santiago Villarreal Solano" userId="e6c70744-8bf1-4ad3-8aef-cbe8dbff69b1" providerId="ADAL" clId="{4752A16D-1A75-40EF-A763-C8C0964199F1}" dt="2024-11-26T21:29:39.454" v="2704" actId="680"/>
        <pc:sldMkLst>
          <pc:docMk/>
          <pc:sldMk cId="2191374639" sldId="2147376430"/>
        </pc:sldMkLst>
      </pc:sldChg>
      <pc:sldChg chg="new">
        <pc:chgData name="Julian Andres Santiago Villarreal Solano" userId="e6c70744-8bf1-4ad3-8aef-cbe8dbff69b1" providerId="ADAL" clId="{4752A16D-1A75-40EF-A763-C8C0964199F1}" dt="2024-11-26T21:29:40.084" v="2705" actId="680"/>
        <pc:sldMkLst>
          <pc:docMk/>
          <pc:sldMk cId="1026046893" sldId="2147376431"/>
        </pc:sldMkLst>
      </pc:sldChg>
      <pc:sldChg chg="new">
        <pc:chgData name="Julian Andres Santiago Villarreal Solano" userId="e6c70744-8bf1-4ad3-8aef-cbe8dbff69b1" providerId="ADAL" clId="{4752A16D-1A75-40EF-A763-C8C0964199F1}" dt="2024-11-26T21:29:40.709" v="2706" actId="680"/>
        <pc:sldMkLst>
          <pc:docMk/>
          <pc:sldMk cId="1843848119" sldId="2147376432"/>
        </pc:sldMkLst>
      </pc:sldChg>
      <pc:sldChg chg="new">
        <pc:chgData name="Julian Andres Santiago Villarreal Solano" userId="e6c70744-8bf1-4ad3-8aef-cbe8dbff69b1" providerId="ADAL" clId="{4752A16D-1A75-40EF-A763-C8C0964199F1}" dt="2024-11-26T21:29:41.339" v="2707" actId="680"/>
        <pc:sldMkLst>
          <pc:docMk/>
          <pc:sldMk cId="4008523872" sldId="2147376433"/>
        </pc:sldMkLst>
      </pc:sldChg>
      <pc:sldChg chg="new">
        <pc:chgData name="Julian Andres Santiago Villarreal Solano" userId="e6c70744-8bf1-4ad3-8aef-cbe8dbff69b1" providerId="ADAL" clId="{4752A16D-1A75-40EF-A763-C8C0964199F1}" dt="2024-11-26T21:29:41.957" v="2708" actId="680"/>
        <pc:sldMkLst>
          <pc:docMk/>
          <pc:sldMk cId="888001758" sldId="2147376434"/>
        </pc:sldMkLst>
      </pc:sldChg>
      <pc:sldChg chg="new">
        <pc:chgData name="Julian Andres Santiago Villarreal Solano" userId="e6c70744-8bf1-4ad3-8aef-cbe8dbff69b1" providerId="ADAL" clId="{4752A16D-1A75-40EF-A763-C8C0964199F1}" dt="2024-11-26T21:29:42.584" v="2709" actId="680"/>
        <pc:sldMkLst>
          <pc:docMk/>
          <pc:sldMk cId="3794281228" sldId="2147376435"/>
        </pc:sldMkLst>
      </pc:sldChg>
      <pc:sldChg chg="new">
        <pc:chgData name="Julian Andres Santiago Villarreal Solano" userId="e6c70744-8bf1-4ad3-8aef-cbe8dbff69b1" providerId="ADAL" clId="{4752A16D-1A75-40EF-A763-C8C0964199F1}" dt="2024-11-26T21:29:43.208" v="2710" actId="680"/>
        <pc:sldMkLst>
          <pc:docMk/>
          <pc:sldMk cId="860070438" sldId="2147376436"/>
        </pc:sldMkLst>
      </pc:sldChg>
      <pc:sldChg chg="new">
        <pc:chgData name="Julian Andres Santiago Villarreal Solano" userId="e6c70744-8bf1-4ad3-8aef-cbe8dbff69b1" providerId="ADAL" clId="{4752A16D-1A75-40EF-A763-C8C0964199F1}" dt="2024-11-26T21:29:43.854" v="2711" actId="680"/>
        <pc:sldMkLst>
          <pc:docMk/>
          <pc:sldMk cId="2902360863" sldId="2147376437"/>
        </pc:sldMkLst>
      </pc:sldChg>
      <pc:sldChg chg="new">
        <pc:chgData name="Julian Andres Santiago Villarreal Solano" userId="e6c70744-8bf1-4ad3-8aef-cbe8dbff69b1" providerId="ADAL" clId="{4752A16D-1A75-40EF-A763-C8C0964199F1}" dt="2024-11-26T21:29:44.481" v="2712" actId="680"/>
        <pc:sldMkLst>
          <pc:docMk/>
          <pc:sldMk cId="574658416" sldId="2147376438"/>
        </pc:sldMkLst>
      </pc:sldChg>
      <pc:sldChg chg="new">
        <pc:chgData name="Julian Andres Santiago Villarreal Solano" userId="e6c70744-8bf1-4ad3-8aef-cbe8dbff69b1" providerId="ADAL" clId="{4752A16D-1A75-40EF-A763-C8C0964199F1}" dt="2024-11-26T21:29:45.116" v="2713" actId="680"/>
        <pc:sldMkLst>
          <pc:docMk/>
          <pc:sldMk cId="2681199886" sldId="2147376439"/>
        </pc:sldMkLst>
      </pc:sldChg>
      <pc:sldChg chg="new">
        <pc:chgData name="Julian Andres Santiago Villarreal Solano" userId="e6c70744-8bf1-4ad3-8aef-cbe8dbff69b1" providerId="ADAL" clId="{4752A16D-1A75-40EF-A763-C8C0964199F1}" dt="2024-11-26T21:29:45.749" v="2714" actId="680"/>
        <pc:sldMkLst>
          <pc:docMk/>
          <pc:sldMk cId="1506644609" sldId="2147376440"/>
        </pc:sldMkLst>
      </pc:sldChg>
      <pc:sldChg chg="new">
        <pc:chgData name="Julian Andres Santiago Villarreal Solano" userId="e6c70744-8bf1-4ad3-8aef-cbe8dbff69b1" providerId="ADAL" clId="{4752A16D-1A75-40EF-A763-C8C0964199F1}" dt="2024-11-26T21:29:46.377" v="2715" actId="680"/>
        <pc:sldMkLst>
          <pc:docMk/>
          <pc:sldMk cId="3564147968" sldId="2147376441"/>
        </pc:sldMkLst>
      </pc:sldChg>
      <pc:sldChg chg="new">
        <pc:chgData name="Julian Andres Santiago Villarreal Solano" userId="e6c70744-8bf1-4ad3-8aef-cbe8dbff69b1" providerId="ADAL" clId="{4752A16D-1A75-40EF-A763-C8C0964199F1}" dt="2024-11-26T21:29:47.011" v="2716" actId="680"/>
        <pc:sldMkLst>
          <pc:docMk/>
          <pc:sldMk cId="562620244" sldId="2147376442"/>
        </pc:sldMkLst>
      </pc:sldChg>
      <pc:sldChg chg="new">
        <pc:chgData name="Julian Andres Santiago Villarreal Solano" userId="e6c70744-8bf1-4ad3-8aef-cbe8dbff69b1" providerId="ADAL" clId="{4752A16D-1A75-40EF-A763-C8C0964199F1}" dt="2024-11-26T21:29:47.649" v="2717" actId="680"/>
        <pc:sldMkLst>
          <pc:docMk/>
          <pc:sldMk cId="1189437136" sldId="2147376443"/>
        </pc:sldMkLst>
      </pc:sldChg>
      <pc:sldChg chg="new">
        <pc:chgData name="Julian Andres Santiago Villarreal Solano" userId="e6c70744-8bf1-4ad3-8aef-cbe8dbff69b1" providerId="ADAL" clId="{4752A16D-1A75-40EF-A763-C8C0964199F1}" dt="2024-11-26T21:29:48.280" v="2718" actId="680"/>
        <pc:sldMkLst>
          <pc:docMk/>
          <pc:sldMk cId="3312067976" sldId="2147376444"/>
        </pc:sldMkLst>
      </pc:sldChg>
      <pc:sldChg chg="new">
        <pc:chgData name="Julian Andres Santiago Villarreal Solano" userId="e6c70744-8bf1-4ad3-8aef-cbe8dbff69b1" providerId="ADAL" clId="{4752A16D-1A75-40EF-A763-C8C0964199F1}" dt="2024-11-26T21:29:48.914" v="2719" actId="680"/>
        <pc:sldMkLst>
          <pc:docMk/>
          <pc:sldMk cId="2285111147" sldId="2147376445"/>
        </pc:sldMkLst>
      </pc:sldChg>
      <pc:sldChg chg="new">
        <pc:chgData name="Julian Andres Santiago Villarreal Solano" userId="e6c70744-8bf1-4ad3-8aef-cbe8dbff69b1" providerId="ADAL" clId="{4752A16D-1A75-40EF-A763-C8C0964199F1}" dt="2024-11-26T21:29:49.560" v="2720" actId="680"/>
        <pc:sldMkLst>
          <pc:docMk/>
          <pc:sldMk cId="2516119779" sldId="2147376446"/>
        </pc:sldMkLst>
      </pc:sldChg>
      <pc:sldChg chg="new">
        <pc:chgData name="Julian Andres Santiago Villarreal Solano" userId="e6c70744-8bf1-4ad3-8aef-cbe8dbff69b1" providerId="ADAL" clId="{4752A16D-1A75-40EF-A763-C8C0964199F1}" dt="2024-11-26T21:29:50.201" v="2721" actId="680"/>
        <pc:sldMkLst>
          <pc:docMk/>
          <pc:sldMk cId="3778804241" sldId="2147376447"/>
        </pc:sldMkLst>
      </pc:sldChg>
      <pc:sldChg chg="new">
        <pc:chgData name="Julian Andres Santiago Villarreal Solano" userId="e6c70744-8bf1-4ad3-8aef-cbe8dbff69b1" providerId="ADAL" clId="{4752A16D-1A75-40EF-A763-C8C0964199F1}" dt="2024-11-26T21:29:50.846" v="2722" actId="680"/>
        <pc:sldMkLst>
          <pc:docMk/>
          <pc:sldMk cId="2912602458" sldId="2147376448"/>
        </pc:sldMkLst>
      </pc:sldChg>
      <pc:sldChg chg="new">
        <pc:chgData name="Julian Andres Santiago Villarreal Solano" userId="e6c70744-8bf1-4ad3-8aef-cbe8dbff69b1" providerId="ADAL" clId="{4752A16D-1A75-40EF-A763-C8C0964199F1}" dt="2024-11-26T21:29:51.491" v="2723" actId="680"/>
        <pc:sldMkLst>
          <pc:docMk/>
          <pc:sldMk cId="4223606808" sldId="2147376449"/>
        </pc:sldMkLst>
      </pc:sldChg>
      <pc:sldChg chg="new">
        <pc:chgData name="Julian Andres Santiago Villarreal Solano" userId="e6c70744-8bf1-4ad3-8aef-cbe8dbff69b1" providerId="ADAL" clId="{4752A16D-1A75-40EF-A763-C8C0964199F1}" dt="2024-11-26T21:29:52.135" v="2724" actId="680"/>
        <pc:sldMkLst>
          <pc:docMk/>
          <pc:sldMk cId="1725213721" sldId="2147376450"/>
        </pc:sldMkLst>
      </pc:sldChg>
      <pc:sldChg chg="new">
        <pc:chgData name="Julian Andres Santiago Villarreal Solano" userId="e6c70744-8bf1-4ad3-8aef-cbe8dbff69b1" providerId="ADAL" clId="{4752A16D-1A75-40EF-A763-C8C0964199F1}" dt="2024-11-26T21:29:52.767" v="2725" actId="680"/>
        <pc:sldMkLst>
          <pc:docMk/>
          <pc:sldMk cId="833350295" sldId="2147376451"/>
        </pc:sldMkLst>
      </pc:sldChg>
      <pc:sldChg chg="new">
        <pc:chgData name="Julian Andres Santiago Villarreal Solano" userId="e6c70744-8bf1-4ad3-8aef-cbe8dbff69b1" providerId="ADAL" clId="{4752A16D-1A75-40EF-A763-C8C0964199F1}" dt="2024-11-26T21:29:53.444" v="2726" actId="680"/>
        <pc:sldMkLst>
          <pc:docMk/>
          <pc:sldMk cId="2615887123" sldId="2147376452"/>
        </pc:sldMkLst>
      </pc:sldChg>
      <pc:sldChg chg="new">
        <pc:chgData name="Julian Andres Santiago Villarreal Solano" userId="e6c70744-8bf1-4ad3-8aef-cbe8dbff69b1" providerId="ADAL" clId="{4752A16D-1A75-40EF-A763-C8C0964199F1}" dt="2024-11-26T21:29:54.101" v="2727" actId="680"/>
        <pc:sldMkLst>
          <pc:docMk/>
          <pc:sldMk cId="2318208173" sldId="2147376453"/>
        </pc:sldMkLst>
      </pc:sldChg>
      <pc:sldChg chg="new">
        <pc:chgData name="Julian Andres Santiago Villarreal Solano" userId="e6c70744-8bf1-4ad3-8aef-cbe8dbff69b1" providerId="ADAL" clId="{4752A16D-1A75-40EF-A763-C8C0964199F1}" dt="2024-11-26T21:29:54.760" v="2728" actId="680"/>
        <pc:sldMkLst>
          <pc:docMk/>
          <pc:sldMk cId="929536058" sldId="2147376454"/>
        </pc:sldMkLst>
      </pc:sldChg>
      <pc:sldChg chg="new">
        <pc:chgData name="Julian Andres Santiago Villarreal Solano" userId="e6c70744-8bf1-4ad3-8aef-cbe8dbff69b1" providerId="ADAL" clId="{4752A16D-1A75-40EF-A763-C8C0964199F1}" dt="2024-11-26T21:29:55.420" v="2729" actId="680"/>
        <pc:sldMkLst>
          <pc:docMk/>
          <pc:sldMk cId="1639605800" sldId="2147376455"/>
        </pc:sldMkLst>
      </pc:sldChg>
      <pc:sldChg chg="new">
        <pc:chgData name="Julian Andres Santiago Villarreal Solano" userId="e6c70744-8bf1-4ad3-8aef-cbe8dbff69b1" providerId="ADAL" clId="{4752A16D-1A75-40EF-A763-C8C0964199F1}" dt="2024-11-26T21:29:56.086" v="2730" actId="680"/>
        <pc:sldMkLst>
          <pc:docMk/>
          <pc:sldMk cId="2883106032" sldId="2147376456"/>
        </pc:sldMkLst>
      </pc:sldChg>
      <pc:sldChg chg="new">
        <pc:chgData name="Julian Andres Santiago Villarreal Solano" userId="e6c70744-8bf1-4ad3-8aef-cbe8dbff69b1" providerId="ADAL" clId="{4752A16D-1A75-40EF-A763-C8C0964199F1}" dt="2024-11-26T21:29:56.751" v="2731" actId="680"/>
        <pc:sldMkLst>
          <pc:docMk/>
          <pc:sldMk cId="1396669321" sldId="2147376457"/>
        </pc:sldMkLst>
      </pc:sldChg>
      <pc:sldChg chg="new">
        <pc:chgData name="Julian Andres Santiago Villarreal Solano" userId="e6c70744-8bf1-4ad3-8aef-cbe8dbff69b1" providerId="ADAL" clId="{4752A16D-1A75-40EF-A763-C8C0964199F1}" dt="2024-11-26T21:29:57.412" v="2732" actId="680"/>
        <pc:sldMkLst>
          <pc:docMk/>
          <pc:sldMk cId="775463414" sldId="2147376458"/>
        </pc:sldMkLst>
      </pc:sldChg>
      <pc:sldChg chg="new">
        <pc:chgData name="Julian Andres Santiago Villarreal Solano" userId="e6c70744-8bf1-4ad3-8aef-cbe8dbff69b1" providerId="ADAL" clId="{4752A16D-1A75-40EF-A763-C8C0964199F1}" dt="2024-11-26T21:29:58.073" v="2733" actId="680"/>
        <pc:sldMkLst>
          <pc:docMk/>
          <pc:sldMk cId="2313894908" sldId="2147376459"/>
        </pc:sldMkLst>
      </pc:sldChg>
      <pc:sldChg chg="new">
        <pc:chgData name="Julian Andres Santiago Villarreal Solano" userId="e6c70744-8bf1-4ad3-8aef-cbe8dbff69b1" providerId="ADAL" clId="{4752A16D-1A75-40EF-A763-C8C0964199F1}" dt="2024-11-26T21:29:58.740" v="2734" actId="680"/>
        <pc:sldMkLst>
          <pc:docMk/>
          <pc:sldMk cId="11375701" sldId="2147376460"/>
        </pc:sldMkLst>
      </pc:sldChg>
      <pc:sldChg chg="new">
        <pc:chgData name="Julian Andres Santiago Villarreal Solano" userId="e6c70744-8bf1-4ad3-8aef-cbe8dbff69b1" providerId="ADAL" clId="{4752A16D-1A75-40EF-A763-C8C0964199F1}" dt="2024-11-26T21:29:59.398" v="2735" actId="680"/>
        <pc:sldMkLst>
          <pc:docMk/>
          <pc:sldMk cId="3242759557" sldId="2147376461"/>
        </pc:sldMkLst>
      </pc:sldChg>
      <pc:sldChg chg="new">
        <pc:chgData name="Julian Andres Santiago Villarreal Solano" userId="e6c70744-8bf1-4ad3-8aef-cbe8dbff69b1" providerId="ADAL" clId="{4752A16D-1A75-40EF-A763-C8C0964199F1}" dt="2024-11-26T21:30:00.076" v="2736" actId="680"/>
        <pc:sldMkLst>
          <pc:docMk/>
          <pc:sldMk cId="4105351967" sldId="2147376462"/>
        </pc:sldMkLst>
      </pc:sldChg>
      <pc:sldChg chg="new">
        <pc:chgData name="Julian Andres Santiago Villarreal Solano" userId="e6c70744-8bf1-4ad3-8aef-cbe8dbff69b1" providerId="ADAL" clId="{4752A16D-1A75-40EF-A763-C8C0964199F1}" dt="2024-11-26T21:30:00.742" v="2737" actId="680"/>
        <pc:sldMkLst>
          <pc:docMk/>
          <pc:sldMk cId="3806693972" sldId="2147376463"/>
        </pc:sldMkLst>
      </pc:sldChg>
      <pc:sldChg chg="new">
        <pc:chgData name="Julian Andres Santiago Villarreal Solano" userId="e6c70744-8bf1-4ad3-8aef-cbe8dbff69b1" providerId="ADAL" clId="{4752A16D-1A75-40EF-A763-C8C0964199F1}" dt="2024-11-26T21:30:01.392" v="2738" actId="680"/>
        <pc:sldMkLst>
          <pc:docMk/>
          <pc:sldMk cId="455071112" sldId="2147376464"/>
        </pc:sldMkLst>
      </pc:sldChg>
      <pc:sldChg chg="new">
        <pc:chgData name="Julian Andres Santiago Villarreal Solano" userId="e6c70744-8bf1-4ad3-8aef-cbe8dbff69b1" providerId="ADAL" clId="{4752A16D-1A75-40EF-A763-C8C0964199F1}" dt="2024-11-26T21:30:02.058" v="2739" actId="680"/>
        <pc:sldMkLst>
          <pc:docMk/>
          <pc:sldMk cId="3076498498" sldId="2147376465"/>
        </pc:sldMkLst>
      </pc:sldChg>
      <pc:sldChg chg="new">
        <pc:chgData name="Julian Andres Santiago Villarreal Solano" userId="e6c70744-8bf1-4ad3-8aef-cbe8dbff69b1" providerId="ADAL" clId="{4752A16D-1A75-40EF-A763-C8C0964199F1}" dt="2024-11-26T21:30:02.728" v="2740" actId="680"/>
        <pc:sldMkLst>
          <pc:docMk/>
          <pc:sldMk cId="1275844640" sldId="2147376466"/>
        </pc:sldMkLst>
      </pc:sldChg>
      <pc:sldChg chg="new">
        <pc:chgData name="Julian Andres Santiago Villarreal Solano" userId="e6c70744-8bf1-4ad3-8aef-cbe8dbff69b1" providerId="ADAL" clId="{4752A16D-1A75-40EF-A763-C8C0964199F1}" dt="2024-11-26T21:30:03.387" v="2741" actId="680"/>
        <pc:sldMkLst>
          <pc:docMk/>
          <pc:sldMk cId="3805500015" sldId="2147376467"/>
        </pc:sldMkLst>
      </pc:sldChg>
      <pc:sldChg chg="new">
        <pc:chgData name="Julian Andres Santiago Villarreal Solano" userId="e6c70744-8bf1-4ad3-8aef-cbe8dbff69b1" providerId="ADAL" clId="{4752A16D-1A75-40EF-A763-C8C0964199F1}" dt="2024-11-26T21:30:04.044" v="2742" actId="680"/>
        <pc:sldMkLst>
          <pc:docMk/>
          <pc:sldMk cId="3190338669" sldId="2147376468"/>
        </pc:sldMkLst>
      </pc:sldChg>
      <pc:sldChg chg="new">
        <pc:chgData name="Julian Andres Santiago Villarreal Solano" userId="e6c70744-8bf1-4ad3-8aef-cbe8dbff69b1" providerId="ADAL" clId="{4752A16D-1A75-40EF-A763-C8C0964199F1}" dt="2024-11-26T21:30:04.715" v="2743" actId="680"/>
        <pc:sldMkLst>
          <pc:docMk/>
          <pc:sldMk cId="734795952" sldId="2147376469"/>
        </pc:sldMkLst>
      </pc:sldChg>
      <pc:sldChg chg="new">
        <pc:chgData name="Julian Andres Santiago Villarreal Solano" userId="e6c70744-8bf1-4ad3-8aef-cbe8dbff69b1" providerId="ADAL" clId="{4752A16D-1A75-40EF-A763-C8C0964199F1}" dt="2024-11-26T21:30:05.381" v="2744" actId="680"/>
        <pc:sldMkLst>
          <pc:docMk/>
          <pc:sldMk cId="1782547467" sldId="2147376470"/>
        </pc:sldMkLst>
      </pc:sldChg>
      <pc:sldChg chg="new">
        <pc:chgData name="Julian Andres Santiago Villarreal Solano" userId="e6c70744-8bf1-4ad3-8aef-cbe8dbff69b1" providerId="ADAL" clId="{4752A16D-1A75-40EF-A763-C8C0964199F1}" dt="2024-11-26T21:30:06.064" v="2745" actId="680"/>
        <pc:sldMkLst>
          <pc:docMk/>
          <pc:sldMk cId="2912865151" sldId="2147376471"/>
        </pc:sldMkLst>
      </pc:sldChg>
      <pc:sldChg chg="new">
        <pc:chgData name="Julian Andres Santiago Villarreal Solano" userId="e6c70744-8bf1-4ad3-8aef-cbe8dbff69b1" providerId="ADAL" clId="{4752A16D-1A75-40EF-A763-C8C0964199F1}" dt="2024-11-26T21:30:06.733" v="2746" actId="680"/>
        <pc:sldMkLst>
          <pc:docMk/>
          <pc:sldMk cId="3271500993" sldId="2147376472"/>
        </pc:sldMkLst>
      </pc:sldChg>
      <pc:sldChg chg="new">
        <pc:chgData name="Julian Andres Santiago Villarreal Solano" userId="e6c70744-8bf1-4ad3-8aef-cbe8dbff69b1" providerId="ADAL" clId="{4752A16D-1A75-40EF-A763-C8C0964199F1}" dt="2024-11-26T21:30:07.412" v="2747" actId="680"/>
        <pc:sldMkLst>
          <pc:docMk/>
          <pc:sldMk cId="1121521172" sldId="2147376473"/>
        </pc:sldMkLst>
      </pc:sldChg>
      <pc:sldChg chg="new">
        <pc:chgData name="Julian Andres Santiago Villarreal Solano" userId="e6c70744-8bf1-4ad3-8aef-cbe8dbff69b1" providerId="ADAL" clId="{4752A16D-1A75-40EF-A763-C8C0964199F1}" dt="2024-11-26T21:30:08.087" v="2748" actId="680"/>
        <pc:sldMkLst>
          <pc:docMk/>
          <pc:sldMk cId="1537055959" sldId="2147376474"/>
        </pc:sldMkLst>
      </pc:sldChg>
      <pc:sldChg chg="new">
        <pc:chgData name="Julian Andres Santiago Villarreal Solano" userId="e6c70744-8bf1-4ad3-8aef-cbe8dbff69b1" providerId="ADAL" clId="{4752A16D-1A75-40EF-A763-C8C0964199F1}" dt="2024-11-26T21:30:08.774" v="2749" actId="680"/>
        <pc:sldMkLst>
          <pc:docMk/>
          <pc:sldMk cId="807137936" sldId="2147376475"/>
        </pc:sldMkLst>
      </pc:sldChg>
      <pc:sldChg chg="new">
        <pc:chgData name="Julian Andres Santiago Villarreal Solano" userId="e6c70744-8bf1-4ad3-8aef-cbe8dbff69b1" providerId="ADAL" clId="{4752A16D-1A75-40EF-A763-C8C0964199F1}" dt="2024-11-26T21:30:09.451" v="2750" actId="680"/>
        <pc:sldMkLst>
          <pc:docMk/>
          <pc:sldMk cId="4270815214" sldId="2147376476"/>
        </pc:sldMkLst>
      </pc:sldChg>
      <pc:sldChg chg="new">
        <pc:chgData name="Julian Andres Santiago Villarreal Solano" userId="e6c70744-8bf1-4ad3-8aef-cbe8dbff69b1" providerId="ADAL" clId="{4752A16D-1A75-40EF-A763-C8C0964199F1}" dt="2024-11-26T21:30:10.133" v="2751" actId="680"/>
        <pc:sldMkLst>
          <pc:docMk/>
          <pc:sldMk cId="862293851" sldId="2147376477"/>
        </pc:sldMkLst>
      </pc:sldChg>
      <pc:sldChg chg="new">
        <pc:chgData name="Julian Andres Santiago Villarreal Solano" userId="e6c70744-8bf1-4ad3-8aef-cbe8dbff69b1" providerId="ADAL" clId="{4752A16D-1A75-40EF-A763-C8C0964199F1}" dt="2024-11-26T21:30:10.836" v="2752" actId="680"/>
        <pc:sldMkLst>
          <pc:docMk/>
          <pc:sldMk cId="1954502925" sldId="2147376478"/>
        </pc:sldMkLst>
      </pc:sldChg>
      <pc:sldChg chg="new">
        <pc:chgData name="Julian Andres Santiago Villarreal Solano" userId="e6c70744-8bf1-4ad3-8aef-cbe8dbff69b1" providerId="ADAL" clId="{4752A16D-1A75-40EF-A763-C8C0964199F1}" dt="2024-11-26T21:30:11.526" v="2753" actId="680"/>
        <pc:sldMkLst>
          <pc:docMk/>
          <pc:sldMk cId="1242613468" sldId="2147376479"/>
        </pc:sldMkLst>
      </pc:sldChg>
      <pc:sldChg chg="new">
        <pc:chgData name="Julian Andres Santiago Villarreal Solano" userId="e6c70744-8bf1-4ad3-8aef-cbe8dbff69b1" providerId="ADAL" clId="{4752A16D-1A75-40EF-A763-C8C0964199F1}" dt="2024-11-26T21:30:12.212" v="2754" actId="680"/>
        <pc:sldMkLst>
          <pc:docMk/>
          <pc:sldMk cId="2105028302" sldId="2147376480"/>
        </pc:sldMkLst>
      </pc:sldChg>
      <pc:sldChg chg="new">
        <pc:chgData name="Julian Andres Santiago Villarreal Solano" userId="e6c70744-8bf1-4ad3-8aef-cbe8dbff69b1" providerId="ADAL" clId="{4752A16D-1A75-40EF-A763-C8C0964199F1}" dt="2024-11-26T21:30:12.901" v="2755" actId="680"/>
        <pc:sldMkLst>
          <pc:docMk/>
          <pc:sldMk cId="1023888136" sldId="2147376481"/>
        </pc:sldMkLst>
      </pc:sldChg>
      <pc:sldChg chg="new">
        <pc:chgData name="Julian Andres Santiago Villarreal Solano" userId="e6c70744-8bf1-4ad3-8aef-cbe8dbff69b1" providerId="ADAL" clId="{4752A16D-1A75-40EF-A763-C8C0964199F1}" dt="2024-11-26T21:30:13.599" v="2756" actId="680"/>
        <pc:sldMkLst>
          <pc:docMk/>
          <pc:sldMk cId="3573571792" sldId="2147376482"/>
        </pc:sldMkLst>
      </pc:sldChg>
      <pc:sldChg chg="new">
        <pc:chgData name="Julian Andres Santiago Villarreal Solano" userId="e6c70744-8bf1-4ad3-8aef-cbe8dbff69b1" providerId="ADAL" clId="{4752A16D-1A75-40EF-A763-C8C0964199F1}" dt="2024-11-26T21:30:14.306" v="2757" actId="680"/>
        <pc:sldMkLst>
          <pc:docMk/>
          <pc:sldMk cId="1954860716" sldId="2147376483"/>
        </pc:sldMkLst>
      </pc:sldChg>
      <pc:sldChg chg="new">
        <pc:chgData name="Julian Andres Santiago Villarreal Solano" userId="e6c70744-8bf1-4ad3-8aef-cbe8dbff69b1" providerId="ADAL" clId="{4752A16D-1A75-40EF-A763-C8C0964199F1}" dt="2024-11-26T21:30:15.019" v="2758" actId="680"/>
        <pc:sldMkLst>
          <pc:docMk/>
          <pc:sldMk cId="1577512199" sldId="2147376484"/>
        </pc:sldMkLst>
      </pc:sldChg>
      <pc:sldChg chg="new">
        <pc:chgData name="Julian Andres Santiago Villarreal Solano" userId="e6c70744-8bf1-4ad3-8aef-cbe8dbff69b1" providerId="ADAL" clId="{4752A16D-1A75-40EF-A763-C8C0964199F1}" dt="2024-11-26T21:30:15.714" v="2759" actId="680"/>
        <pc:sldMkLst>
          <pc:docMk/>
          <pc:sldMk cId="2701180185" sldId="2147376485"/>
        </pc:sldMkLst>
      </pc:sldChg>
      <pc:sldChg chg="new">
        <pc:chgData name="Julian Andres Santiago Villarreal Solano" userId="e6c70744-8bf1-4ad3-8aef-cbe8dbff69b1" providerId="ADAL" clId="{4752A16D-1A75-40EF-A763-C8C0964199F1}" dt="2024-11-26T21:30:16.415" v="2760" actId="680"/>
        <pc:sldMkLst>
          <pc:docMk/>
          <pc:sldMk cId="1214937908" sldId="2147376486"/>
        </pc:sldMkLst>
      </pc:sldChg>
      <pc:sldChg chg="new">
        <pc:chgData name="Julian Andres Santiago Villarreal Solano" userId="e6c70744-8bf1-4ad3-8aef-cbe8dbff69b1" providerId="ADAL" clId="{4752A16D-1A75-40EF-A763-C8C0964199F1}" dt="2024-11-26T21:30:17.128" v="2761" actId="680"/>
        <pc:sldMkLst>
          <pc:docMk/>
          <pc:sldMk cId="3851485601" sldId="2147376487"/>
        </pc:sldMkLst>
      </pc:sldChg>
      <pc:sldChg chg="new">
        <pc:chgData name="Julian Andres Santiago Villarreal Solano" userId="e6c70744-8bf1-4ad3-8aef-cbe8dbff69b1" providerId="ADAL" clId="{4752A16D-1A75-40EF-A763-C8C0964199F1}" dt="2024-11-26T21:30:17.843" v="2762" actId="680"/>
        <pc:sldMkLst>
          <pc:docMk/>
          <pc:sldMk cId="1028953983" sldId="2147376488"/>
        </pc:sldMkLst>
      </pc:sldChg>
      <pc:sldChg chg="new">
        <pc:chgData name="Julian Andres Santiago Villarreal Solano" userId="e6c70744-8bf1-4ad3-8aef-cbe8dbff69b1" providerId="ADAL" clId="{4752A16D-1A75-40EF-A763-C8C0964199F1}" dt="2024-11-26T21:30:18.541" v="2763" actId="680"/>
        <pc:sldMkLst>
          <pc:docMk/>
          <pc:sldMk cId="3488040121" sldId="2147376489"/>
        </pc:sldMkLst>
      </pc:sldChg>
      <pc:sldChg chg="new">
        <pc:chgData name="Julian Andres Santiago Villarreal Solano" userId="e6c70744-8bf1-4ad3-8aef-cbe8dbff69b1" providerId="ADAL" clId="{4752A16D-1A75-40EF-A763-C8C0964199F1}" dt="2024-11-26T21:30:19.242" v="2764" actId="680"/>
        <pc:sldMkLst>
          <pc:docMk/>
          <pc:sldMk cId="2672372330" sldId="2147376490"/>
        </pc:sldMkLst>
      </pc:sldChg>
      <pc:sldChg chg="new">
        <pc:chgData name="Julian Andres Santiago Villarreal Solano" userId="e6c70744-8bf1-4ad3-8aef-cbe8dbff69b1" providerId="ADAL" clId="{4752A16D-1A75-40EF-A763-C8C0964199F1}" dt="2024-11-26T21:30:19.949" v="2765" actId="680"/>
        <pc:sldMkLst>
          <pc:docMk/>
          <pc:sldMk cId="298134387" sldId="2147376491"/>
        </pc:sldMkLst>
      </pc:sldChg>
      <pc:sldChg chg="new">
        <pc:chgData name="Julian Andres Santiago Villarreal Solano" userId="e6c70744-8bf1-4ad3-8aef-cbe8dbff69b1" providerId="ADAL" clId="{4752A16D-1A75-40EF-A763-C8C0964199F1}" dt="2024-11-26T21:30:20.641" v="2766" actId="680"/>
        <pc:sldMkLst>
          <pc:docMk/>
          <pc:sldMk cId="3676069322" sldId="2147376492"/>
        </pc:sldMkLst>
      </pc:sldChg>
      <pc:sldChg chg="new">
        <pc:chgData name="Julian Andres Santiago Villarreal Solano" userId="e6c70744-8bf1-4ad3-8aef-cbe8dbff69b1" providerId="ADAL" clId="{4752A16D-1A75-40EF-A763-C8C0964199F1}" dt="2024-11-26T21:30:21.346" v="2767" actId="680"/>
        <pc:sldMkLst>
          <pc:docMk/>
          <pc:sldMk cId="3399442888" sldId="2147376493"/>
        </pc:sldMkLst>
      </pc:sldChg>
      <pc:sldChg chg="new">
        <pc:chgData name="Julian Andres Santiago Villarreal Solano" userId="e6c70744-8bf1-4ad3-8aef-cbe8dbff69b1" providerId="ADAL" clId="{4752A16D-1A75-40EF-A763-C8C0964199F1}" dt="2024-11-26T21:30:22.054" v="2768" actId="680"/>
        <pc:sldMkLst>
          <pc:docMk/>
          <pc:sldMk cId="1070277067" sldId="2147376494"/>
        </pc:sldMkLst>
      </pc:sldChg>
      <pc:sldChg chg="new">
        <pc:chgData name="Julian Andres Santiago Villarreal Solano" userId="e6c70744-8bf1-4ad3-8aef-cbe8dbff69b1" providerId="ADAL" clId="{4752A16D-1A75-40EF-A763-C8C0964199F1}" dt="2024-11-26T21:30:22.755" v="2769" actId="680"/>
        <pc:sldMkLst>
          <pc:docMk/>
          <pc:sldMk cId="3747509234" sldId="2147376495"/>
        </pc:sldMkLst>
      </pc:sldChg>
      <pc:sldChg chg="new">
        <pc:chgData name="Julian Andres Santiago Villarreal Solano" userId="e6c70744-8bf1-4ad3-8aef-cbe8dbff69b1" providerId="ADAL" clId="{4752A16D-1A75-40EF-A763-C8C0964199F1}" dt="2024-11-26T21:30:23.490" v="2770" actId="680"/>
        <pc:sldMkLst>
          <pc:docMk/>
          <pc:sldMk cId="3909716799" sldId="2147376496"/>
        </pc:sldMkLst>
      </pc:sldChg>
      <pc:sldChg chg="new">
        <pc:chgData name="Julian Andres Santiago Villarreal Solano" userId="e6c70744-8bf1-4ad3-8aef-cbe8dbff69b1" providerId="ADAL" clId="{4752A16D-1A75-40EF-A763-C8C0964199F1}" dt="2024-11-26T21:30:24.218" v="2771" actId="680"/>
        <pc:sldMkLst>
          <pc:docMk/>
          <pc:sldMk cId="1799767593" sldId="2147376497"/>
        </pc:sldMkLst>
      </pc:sldChg>
      <pc:sldChg chg="new">
        <pc:chgData name="Julian Andres Santiago Villarreal Solano" userId="e6c70744-8bf1-4ad3-8aef-cbe8dbff69b1" providerId="ADAL" clId="{4752A16D-1A75-40EF-A763-C8C0964199F1}" dt="2024-11-26T21:30:24.929" v="2772" actId="680"/>
        <pc:sldMkLst>
          <pc:docMk/>
          <pc:sldMk cId="4127411966" sldId="2147376498"/>
        </pc:sldMkLst>
      </pc:sldChg>
      <pc:sldChg chg="new">
        <pc:chgData name="Julian Andres Santiago Villarreal Solano" userId="e6c70744-8bf1-4ad3-8aef-cbe8dbff69b1" providerId="ADAL" clId="{4752A16D-1A75-40EF-A763-C8C0964199F1}" dt="2024-11-26T21:30:25.649" v="2773" actId="680"/>
        <pc:sldMkLst>
          <pc:docMk/>
          <pc:sldMk cId="4260669997" sldId="2147376499"/>
        </pc:sldMkLst>
      </pc:sldChg>
      <pc:sldChg chg="new">
        <pc:chgData name="Julian Andres Santiago Villarreal Solano" userId="e6c70744-8bf1-4ad3-8aef-cbe8dbff69b1" providerId="ADAL" clId="{4752A16D-1A75-40EF-A763-C8C0964199F1}" dt="2024-11-26T21:30:26.367" v="2774" actId="680"/>
        <pc:sldMkLst>
          <pc:docMk/>
          <pc:sldMk cId="3173405079" sldId="2147376500"/>
        </pc:sldMkLst>
      </pc:sldChg>
      <pc:sldChg chg="new">
        <pc:chgData name="Julian Andres Santiago Villarreal Solano" userId="e6c70744-8bf1-4ad3-8aef-cbe8dbff69b1" providerId="ADAL" clId="{4752A16D-1A75-40EF-A763-C8C0964199F1}" dt="2024-11-26T21:30:27.099" v="2775" actId="680"/>
        <pc:sldMkLst>
          <pc:docMk/>
          <pc:sldMk cId="4032556793" sldId="2147376501"/>
        </pc:sldMkLst>
      </pc:sldChg>
      <pc:sldChg chg="new">
        <pc:chgData name="Julian Andres Santiago Villarreal Solano" userId="e6c70744-8bf1-4ad3-8aef-cbe8dbff69b1" providerId="ADAL" clId="{4752A16D-1A75-40EF-A763-C8C0964199F1}" dt="2024-11-26T21:30:27.828" v="2776" actId="680"/>
        <pc:sldMkLst>
          <pc:docMk/>
          <pc:sldMk cId="325095788" sldId="2147376502"/>
        </pc:sldMkLst>
      </pc:sldChg>
      <pc:sldChg chg="new">
        <pc:chgData name="Julian Andres Santiago Villarreal Solano" userId="e6c70744-8bf1-4ad3-8aef-cbe8dbff69b1" providerId="ADAL" clId="{4752A16D-1A75-40EF-A763-C8C0964199F1}" dt="2024-11-26T21:30:28.555" v="2777" actId="680"/>
        <pc:sldMkLst>
          <pc:docMk/>
          <pc:sldMk cId="3113832660" sldId="2147376503"/>
        </pc:sldMkLst>
      </pc:sldChg>
      <pc:sldChg chg="new">
        <pc:chgData name="Julian Andres Santiago Villarreal Solano" userId="e6c70744-8bf1-4ad3-8aef-cbe8dbff69b1" providerId="ADAL" clId="{4752A16D-1A75-40EF-A763-C8C0964199F1}" dt="2024-11-26T21:30:29.272" v="2778" actId="680"/>
        <pc:sldMkLst>
          <pc:docMk/>
          <pc:sldMk cId="3869310068" sldId="2147376504"/>
        </pc:sldMkLst>
      </pc:sldChg>
      <pc:sldChg chg="new">
        <pc:chgData name="Julian Andres Santiago Villarreal Solano" userId="e6c70744-8bf1-4ad3-8aef-cbe8dbff69b1" providerId="ADAL" clId="{4752A16D-1A75-40EF-A763-C8C0964199F1}" dt="2024-11-26T21:30:30.005" v="2779" actId="680"/>
        <pc:sldMkLst>
          <pc:docMk/>
          <pc:sldMk cId="3725898944" sldId="2147376505"/>
        </pc:sldMkLst>
      </pc:sldChg>
      <pc:sldChg chg="new">
        <pc:chgData name="Julian Andres Santiago Villarreal Solano" userId="e6c70744-8bf1-4ad3-8aef-cbe8dbff69b1" providerId="ADAL" clId="{4752A16D-1A75-40EF-A763-C8C0964199F1}" dt="2024-11-26T21:30:30.719" v="2780" actId="680"/>
        <pc:sldMkLst>
          <pc:docMk/>
          <pc:sldMk cId="4073536181" sldId="2147376506"/>
        </pc:sldMkLst>
      </pc:sldChg>
      <pc:sldChg chg="new">
        <pc:chgData name="Julian Andres Santiago Villarreal Solano" userId="e6c70744-8bf1-4ad3-8aef-cbe8dbff69b1" providerId="ADAL" clId="{4752A16D-1A75-40EF-A763-C8C0964199F1}" dt="2024-11-26T21:30:31.431" v="2781" actId="680"/>
        <pc:sldMkLst>
          <pc:docMk/>
          <pc:sldMk cId="2957420855" sldId="2147376507"/>
        </pc:sldMkLst>
      </pc:sldChg>
      <pc:sldChg chg="new">
        <pc:chgData name="Julian Andres Santiago Villarreal Solano" userId="e6c70744-8bf1-4ad3-8aef-cbe8dbff69b1" providerId="ADAL" clId="{4752A16D-1A75-40EF-A763-C8C0964199F1}" dt="2024-11-26T21:30:32.139" v="2782" actId="680"/>
        <pc:sldMkLst>
          <pc:docMk/>
          <pc:sldMk cId="2017217022" sldId="2147376508"/>
        </pc:sldMkLst>
      </pc:sldChg>
      <pc:sldChg chg="new">
        <pc:chgData name="Julian Andres Santiago Villarreal Solano" userId="e6c70744-8bf1-4ad3-8aef-cbe8dbff69b1" providerId="ADAL" clId="{4752A16D-1A75-40EF-A763-C8C0964199F1}" dt="2024-11-26T21:30:32.852" v="2783" actId="680"/>
        <pc:sldMkLst>
          <pc:docMk/>
          <pc:sldMk cId="935867616" sldId="2147376509"/>
        </pc:sldMkLst>
      </pc:sldChg>
      <pc:sldChg chg="new">
        <pc:chgData name="Julian Andres Santiago Villarreal Solano" userId="e6c70744-8bf1-4ad3-8aef-cbe8dbff69b1" providerId="ADAL" clId="{4752A16D-1A75-40EF-A763-C8C0964199F1}" dt="2024-11-26T21:30:33.585" v="2784" actId="680"/>
        <pc:sldMkLst>
          <pc:docMk/>
          <pc:sldMk cId="961662276" sldId="2147376510"/>
        </pc:sldMkLst>
      </pc:sldChg>
      <pc:sldChg chg="new">
        <pc:chgData name="Julian Andres Santiago Villarreal Solano" userId="e6c70744-8bf1-4ad3-8aef-cbe8dbff69b1" providerId="ADAL" clId="{4752A16D-1A75-40EF-A763-C8C0964199F1}" dt="2024-11-26T21:30:34.334" v="2785" actId="680"/>
        <pc:sldMkLst>
          <pc:docMk/>
          <pc:sldMk cId="1724623606" sldId="2147376511"/>
        </pc:sldMkLst>
      </pc:sldChg>
      <pc:sldChg chg="new">
        <pc:chgData name="Julian Andres Santiago Villarreal Solano" userId="e6c70744-8bf1-4ad3-8aef-cbe8dbff69b1" providerId="ADAL" clId="{4752A16D-1A75-40EF-A763-C8C0964199F1}" dt="2024-11-26T21:30:35.057" v="2786" actId="680"/>
        <pc:sldMkLst>
          <pc:docMk/>
          <pc:sldMk cId="1749830013" sldId="2147376512"/>
        </pc:sldMkLst>
      </pc:sldChg>
      <pc:sldChg chg="new">
        <pc:chgData name="Julian Andres Santiago Villarreal Solano" userId="e6c70744-8bf1-4ad3-8aef-cbe8dbff69b1" providerId="ADAL" clId="{4752A16D-1A75-40EF-A763-C8C0964199F1}" dt="2024-11-26T21:30:35.798" v="2787" actId="680"/>
        <pc:sldMkLst>
          <pc:docMk/>
          <pc:sldMk cId="4020414848" sldId="2147376513"/>
        </pc:sldMkLst>
      </pc:sldChg>
      <pc:sldChg chg="new">
        <pc:chgData name="Julian Andres Santiago Villarreal Solano" userId="e6c70744-8bf1-4ad3-8aef-cbe8dbff69b1" providerId="ADAL" clId="{4752A16D-1A75-40EF-A763-C8C0964199F1}" dt="2024-11-26T21:30:36.569" v="2788" actId="680"/>
        <pc:sldMkLst>
          <pc:docMk/>
          <pc:sldMk cId="2627322443" sldId="2147376514"/>
        </pc:sldMkLst>
      </pc:sldChg>
      <pc:sldChg chg="new">
        <pc:chgData name="Julian Andres Santiago Villarreal Solano" userId="e6c70744-8bf1-4ad3-8aef-cbe8dbff69b1" providerId="ADAL" clId="{4752A16D-1A75-40EF-A763-C8C0964199F1}" dt="2024-11-26T21:30:37.318" v="2789" actId="680"/>
        <pc:sldMkLst>
          <pc:docMk/>
          <pc:sldMk cId="1837912149" sldId="2147376515"/>
        </pc:sldMkLst>
      </pc:sldChg>
      <pc:sldChg chg="new">
        <pc:chgData name="Julian Andres Santiago Villarreal Solano" userId="e6c70744-8bf1-4ad3-8aef-cbe8dbff69b1" providerId="ADAL" clId="{4752A16D-1A75-40EF-A763-C8C0964199F1}" dt="2024-11-26T21:30:38.050" v="2790" actId="680"/>
        <pc:sldMkLst>
          <pc:docMk/>
          <pc:sldMk cId="3127945464" sldId="2147376516"/>
        </pc:sldMkLst>
      </pc:sldChg>
      <pc:sldChg chg="new">
        <pc:chgData name="Julian Andres Santiago Villarreal Solano" userId="e6c70744-8bf1-4ad3-8aef-cbe8dbff69b1" providerId="ADAL" clId="{4752A16D-1A75-40EF-A763-C8C0964199F1}" dt="2024-11-26T21:30:38.788" v="2791" actId="680"/>
        <pc:sldMkLst>
          <pc:docMk/>
          <pc:sldMk cId="730177306" sldId="2147376517"/>
        </pc:sldMkLst>
      </pc:sldChg>
      <pc:sldChg chg="new">
        <pc:chgData name="Julian Andres Santiago Villarreal Solano" userId="e6c70744-8bf1-4ad3-8aef-cbe8dbff69b1" providerId="ADAL" clId="{4752A16D-1A75-40EF-A763-C8C0964199F1}" dt="2024-11-26T21:30:39.532" v="2792" actId="680"/>
        <pc:sldMkLst>
          <pc:docMk/>
          <pc:sldMk cId="626651443" sldId="2147376518"/>
        </pc:sldMkLst>
      </pc:sldChg>
      <pc:sldChg chg="new">
        <pc:chgData name="Julian Andres Santiago Villarreal Solano" userId="e6c70744-8bf1-4ad3-8aef-cbe8dbff69b1" providerId="ADAL" clId="{4752A16D-1A75-40EF-A763-C8C0964199F1}" dt="2024-11-26T21:30:40.279" v="2793" actId="680"/>
        <pc:sldMkLst>
          <pc:docMk/>
          <pc:sldMk cId="1342383772" sldId="2147376519"/>
        </pc:sldMkLst>
      </pc:sldChg>
      <pc:sldChg chg="new">
        <pc:chgData name="Julian Andres Santiago Villarreal Solano" userId="e6c70744-8bf1-4ad3-8aef-cbe8dbff69b1" providerId="ADAL" clId="{4752A16D-1A75-40EF-A763-C8C0964199F1}" dt="2024-11-26T21:30:41.026" v="2794" actId="680"/>
        <pc:sldMkLst>
          <pc:docMk/>
          <pc:sldMk cId="3294305792" sldId="2147376520"/>
        </pc:sldMkLst>
      </pc:sldChg>
      <pc:sldChg chg="new">
        <pc:chgData name="Julian Andres Santiago Villarreal Solano" userId="e6c70744-8bf1-4ad3-8aef-cbe8dbff69b1" providerId="ADAL" clId="{4752A16D-1A75-40EF-A763-C8C0964199F1}" dt="2024-11-26T21:30:41.762" v="2795" actId="680"/>
        <pc:sldMkLst>
          <pc:docMk/>
          <pc:sldMk cId="1439945921" sldId="2147376521"/>
        </pc:sldMkLst>
      </pc:sldChg>
      <pc:sldChg chg="new">
        <pc:chgData name="Julian Andres Santiago Villarreal Solano" userId="e6c70744-8bf1-4ad3-8aef-cbe8dbff69b1" providerId="ADAL" clId="{4752A16D-1A75-40EF-A763-C8C0964199F1}" dt="2024-11-26T21:30:42.481" v="2796" actId="680"/>
        <pc:sldMkLst>
          <pc:docMk/>
          <pc:sldMk cId="168842802" sldId="2147376522"/>
        </pc:sldMkLst>
      </pc:sldChg>
      <pc:sldChg chg="new">
        <pc:chgData name="Julian Andres Santiago Villarreal Solano" userId="e6c70744-8bf1-4ad3-8aef-cbe8dbff69b1" providerId="ADAL" clId="{4752A16D-1A75-40EF-A763-C8C0964199F1}" dt="2024-11-26T21:30:43.209" v="2797" actId="680"/>
        <pc:sldMkLst>
          <pc:docMk/>
          <pc:sldMk cId="2996700900" sldId="2147376523"/>
        </pc:sldMkLst>
      </pc:sldChg>
      <pc:sldChg chg="new">
        <pc:chgData name="Julian Andres Santiago Villarreal Solano" userId="e6c70744-8bf1-4ad3-8aef-cbe8dbff69b1" providerId="ADAL" clId="{4752A16D-1A75-40EF-A763-C8C0964199F1}" dt="2024-11-26T21:30:43.982" v="2798" actId="680"/>
        <pc:sldMkLst>
          <pc:docMk/>
          <pc:sldMk cId="3991118782" sldId="2147376524"/>
        </pc:sldMkLst>
      </pc:sldChg>
      <pc:sldChg chg="new">
        <pc:chgData name="Julian Andres Santiago Villarreal Solano" userId="e6c70744-8bf1-4ad3-8aef-cbe8dbff69b1" providerId="ADAL" clId="{4752A16D-1A75-40EF-A763-C8C0964199F1}" dt="2024-11-26T21:30:44.803" v="2799" actId="680"/>
        <pc:sldMkLst>
          <pc:docMk/>
          <pc:sldMk cId="2665316572" sldId="2147376525"/>
        </pc:sldMkLst>
      </pc:sldChg>
      <pc:sldChg chg="new">
        <pc:chgData name="Julian Andres Santiago Villarreal Solano" userId="e6c70744-8bf1-4ad3-8aef-cbe8dbff69b1" providerId="ADAL" clId="{4752A16D-1A75-40EF-A763-C8C0964199F1}" dt="2024-11-26T21:30:45.561" v="2800" actId="680"/>
        <pc:sldMkLst>
          <pc:docMk/>
          <pc:sldMk cId="2629330278" sldId="2147376526"/>
        </pc:sldMkLst>
      </pc:sldChg>
      <pc:sldChg chg="new">
        <pc:chgData name="Julian Andres Santiago Villarreal Solano" userId="e6c70744-8bf1-4ad3-8aef-cbe8dbff69b1" providerId="ADAL" clId="{4752A16D-1A75-40EF-A763-C8C0964199F1}" dt="2024-11-26T21:30:46.336" v="2801" actId="680"/>
        <pc:sldMkLst>
          <pc:docMk/>
          <pc:sldMk cId="1430752225" sldId="2147376527"/>
        </pc:sldMkLst>
      </pc:sldChg>
      <pc:sldChg chg="new">
        <pc:chgData name="Julian Andres Santiago Villarreal Solano" userId="e6c70744-8bf1-4ad3-8aef-cbe8dbff69b1" providerId="ADAL" clId="{4752A16D-1A75-40EF-A763-C8C0964199F1}" dt="2024-11-26T21:30:47.182" v="2802" actId="680"/>
        <pc:sldMkLst>
          <pc:docMk/>
          <pc:sldMk cId="645113406" sldId="2147376528"/>
        </pc:sldMkLst>
      </pc:sldChg>
      <pc:sldChg chg="new">
        <pc:chgData name="Julian Andres Santiago Villarreal Solano" userId="e6c70744-8bf1-4ad3-8aef-cbe8dbff69b1" providerId="ADAL" clId="{4752A16D-1A75-40EF-A763-C8C0964199F1}" dt="2024-11-26T21:30:47.970" v="2803" actId="680"/>
        <pc:sldMkLst>
          <pc:docMk/>
          <pc:sldMk cId="868144966" sldId="2147376529"/>
        </pc:sldMkLst>
      </pc:sldChg>
      <pc:sldChg chg="new">
        <pc:chgData name="Julian Andres Santiago Villarreal Solano" userId="e6c70744-8bf1-4ad3-8aef-cbe8dbff69b1" providerId="ADAL" clId="{4752A16D-1A75-40EF-A763-C8C0964199F1}" dt="2024-11-26T21:30:48.734" v="2804" actId="680"/>
        <pc:sldMkLst>
          <pc:docMk/>
          <pc:sldMk cId="3492155147" sldId="2147376530"/>
        </pc:sldMkLst>
      </pc:sldChg>
      <pc:sldChg chg="new">
        <pc:chgData name="Julian Andres Santiago Villarreal Solano" userId="e6c70744-8bf1-4ad3-8aef-cbe8dbff69b1" providerId="ADAL" clId="{4752A16D-1A75-40EF-A763-C8C0964199F1}" dt="2024-11-26T21:30:49.514" v="2805" actId="680"/>
        <pc:sldMkLst>
          <pc:docMk/>
          <pc:sldMk cId="3138399398" sldId="2147376531"/>
        </pc:sldMkLst>
      </pc:sldChg>
      <pc:sldChg chg="new">
        <pc:chgData name="Julian Andres Santiago Villarreal Solano" userId="e6c70744-8bf1-4ad3-8aef-cbe8dbff69b1" providerId="ADAL" clId="{4752A16D-1A75-40EF-A763-C8C0964199F1}" dt="2024-11-26T21:30:50.275" v="2806" actId="680"/>
        <pc:sldMkLst>
          <pc:docMk/>
          <pc:sldMk cId="591629713" sldId="2147376532"/>
        </pc:sldMkLst>
      </pc:sldChg>
      <pc:sldChg chg="new">
        <pc:chgData name="Julian Andres Santiago Villarreal Solano" userId="e6c70744-8bf1-4ad3-8aef-cbe8dbff69b1" providerId="ADAL" clId="{4752A16D-1A75-40EF-A763-C8C0964199F1}" dt="2024-11-26T21:30:51.034" v="2807" actId="680"/>
        <pc:sldMkLst>
          <pc:docMk/>
          <pc:sldMk cId="3900664447" sldId="2147376533"/>
        </pc:sldMkLst>
      </pc:sldChg>
      <pc:sldChg chg="new">
        <pc:chgData name="Julian Andres Santiago Villarreal Solano" userId="e6c70744-8bf1-4ad3-8aef-cbe8dbff69b1" providerId="ADAL" clId="{4752A16D-1A75-40EF-A763-C8C0964199F1}" dt="2024-11-26T21:30:51.800" v="2808" actId="680"/>
        <pc:sldMkLst>
          <pc:docMk/>
          <pc:sldMk cId="3865721686" sldId="2147376534"/>
        </pc:sldMkLst>
      </pc:sldChg>
      <pc:sldChg chg="new">
        <pc:chgData name="Julian Andres Santiago Villarreal Solano" userId="e6c70744-8bf1-4ad3-8aef-cbe8dbff69b1" providerId="ADAL" clId="{4752A16D-1A75-40EF-A763-C8C0964199F1}" dt="2024-11-26T21:30:52.574" v="2809" actId="680"/>
        <pc:sldMkLst>
          <pc:docMk/>
          <pc:sldMk cId="918060418" sldId="2147376535"/>
        </pc:sldMkLst>
      </pc:sldChg>
      <pc:sldChg chg="new">
        <pc:chgData name="Julian Andres Santiago Villarreal Solano" userId="e6c70744-8bf1-4ad3-8aef-cbe8dbff69b1" providerId="ADAL" clId="{4752A16D-1A75-40EF-A763-C8C0964199F1}" dt="2024-11-26T21:30:53.358" v="2810" actId="680"/>
        <pc:sldMkLst>
          <pc:docMk/>
          <pc:sldMk cId="1543320593" sldId="2147376536"/>
        </pc:sldMkLst>
      </pc:sldChg>
      <pc:sldChg chg="new">
        <pc:chgData name="Julian Andres Santiago Villarreal Solano" userId="e6c70744-8bf1-4ad3-8aef-cbe8dbff69b1" providerId="ADAL" clId="{4752A16D-1A75-40EF-A763-C8C0964199F1}" dt="2024-11-26T21:30:54.141" v="2811" actId="680"/>
        <pc:sldMkLst>
          <pc:docMk/>
          <pc:sldMk cId="3072148232" sldId="2147376537"/>
        </pc:sldMkLst>
      </pc:sldChg>
      <pc:sldChg chg="new">
        <pc:chgData name="Julian Andres Santiago Villarreal Solano" userId="e6c70744-8bf1-4ad3-8aef-cbe8dbff69b1" providerId="ADAL" clId="{4752A16D-1A75-40EF-A763-C8C0964199F1}" dt="2024-11-26T21:30:54.906" v="2812" actId="680"/>
        <pc:sldMkLst>
          <pc:docMk/>
          <pc:sldMk cId="412049835" sldId="2147376538"/>
        </pc:sldMkLst>
      </pc:sldChg>
      <pc:sldChg chg="new">
        <pc:chgData name="Julian Andres Santiago Villarreal Solano" userId="e6c70744-8bf1-4ad3-8aef-cbe8dbff69b1" providerId="ADAL" clId="{4752A16D-1A75-40EF-A763-C8C0964199F1}" dt="2024-11-26T21:30:55.676" v="2813" actId="680"/>
        <pc:sldMkLst>
          <pc:docMk/>
          <pc:sldMk cId="281065929" sldId="2147376539"/>
        </pc:sldMkLst>
      </pc:sldChg>
      <pc:sldChg chg="new">
        <pc:chgData name="Julian Andres Santiago Villarreal Solano" userId="e6c70744-8bf1-4ad3-8aef-cbe8dbff69b1" providerId="ADAL" clId="{4752A16D-1A75-40EF-A763-C8C0964199F1}" dt="2024-11-26T21:30:56.481" v="2814" actId="680"/>
        <pc:sldMkLst>
          <pc:docMk/>
          <pc:sldMk cId="2340678204" sldId="2147376540"/>
        </pc:sldMkLst>
      </pc:sldChg>
      <pc:sldChg chg="new">
        <pc:chgData name="Julian Andres Santiago Villarreal Solano" userId="e6c70744-8bf1-4ad3-8aef-cbe8dbff69b1" providerId="ADAL" clId="{4752A16D-1A75-40EF-A763-C8C0964199F1}" dt="2024-11-26T21:30:57.257" v="2815" actId="680"/>
        <pc:sldMkLst>
          <pc:docMk/>
          <pc:sldMk cId="2414888454" sldId="2147376541"/>
        </pc:sldMkLst>
      </pc:sldChg>
      <pc:sldChg chg="new">
        <pc:chgData name="Julian Andres Santiago Villarreal Solano" userId="e6c70744-8bf1-4ad3-8aef-cbe8dbff69b1" providerId="ADAL" clId="{4752A16D-1A75-40EF-A763-C8C0964199F1}" dt="2024-11-26T21:30:58.029" v="2816" actId="680"/>
        <pc:sldMkLst>
          <pc:docMk/>
          <pc:sldMk cId="3507908467" sldId="2147376542"/>
        </pc:sldMkLst>
      </pc:sldChg>
      <pc:sldChg chg="new">
        <pc:chgData name="Julian Andres Santiago Villarreal Solano" userId="e6c70744-8bf1-4ad3-8aef-cbe8dbff69b1" providerId="ADAL" clId="{4752A16D-1A75-40EF-A763-C8C0964199F1}" dt="2024-11-26T21:30:58.837" v="2817" actId="680"/>
        <pc:sldMkLst>
          <pc:docMk/>
          <pc:sldMk cId="474228006" sldId="2147376543"/>
        </pc:sldMkLst>
      </pc:sldChg>
      <pc:sldChg chg="new">
        <pc:chgData name="Julian Andres Santiago Villarreal Solano" userId="e6c70744-8bf1-4ad3-8aef-cbe8dbff69b1" providerId="ADAL" clId="{4752A16D-1A75-40EF-A763-C8C0964199F1}" dt="2024-11-26T21:30:59.631" v="2818" actId="680"/>
        <pc:sldMkLst>
          <pc:docMk/>
          <pc:sldMk cId="2772557197" sldId="2147376544"/>
        </pc:sldMkLst>
      </pc:sldChg>
      <pc:sldChg chg="new">
        <pc:chgData name="Julian Andres Santiago Villarreal Solano" userId="e6c70744-8bf1-4ad3-8aef-cbe8dbff69b1" providerId="ADAL" clId="{4752A16D-1A75-40EF-A763-C8C0964199F1}" dt="2024-11-26T21:31:00.449" v="2819" actId="680"/>
        <pc:sldMkLst>
          <pc:docMk/>
          <pc:sldMk cId="3539326682" sldId="2147376545"/>
        </pc:sldMkLst>
      </pc:sldChg>
      <pc:sldChg chg="new">
        <pc:chgData name="Julian Andres Santiago Villarreal Solano" userId="e6c70744-8bf1-4ad3-8aef-cbe8dbff69b1" providerId="ADAL" clId="{4752A16D-1A75-40EF-A763-C8C0964199F1}" dt="2024-11-26T21:31:01.235" v="2820" actId="680"/>
        <pc:sldMkLst>
          <pc:docMk/>
          <pc:sldMk cId="2169092335" sldId="2147376546"/>
        </pc:sldMkLst>
      </pc:sldChg>
      <pc:sldChg chg="new">
        <pc:chgData name="Julian Andres Santiago Villarreal Solano" userId="e6c70744-8bf1-4ad3-8aef-cbe8dbff69b1" providerId="ADAL" clId="{4752A16D-1A75-40EF-A763-C8C0964199F1}" dt="2024-11-26T21:31:02.040" v="2821" actId="680"/>
        <pc:sldMkLst>
          <pc:docMk/>
          <pc:sldMk cId="2918445622" sldId="2147376547"/>
        </pc:sldMkLst>
      </pc:sldChg>
      <pc:sldChg chg="new">
        <pc:chgData name="Julian Andres Santiago Villarreal Solano" userId="e6c70744-8bf1-4ad3-8aef-cbe8dbff69b1" providerId="ADAL" clId="{4752A16D-1A75-40EF-A763-C8C0964199F1}" dt="2024-11-26T21:31:02.850" v="2822" actId="680"/>
        <pc:sldMkLst>
          <pc:docMk/>
          <pc:sldMk cId="2442607470" sldId="2147376548"/>
        </pc:sldMkLst>
      </pc:sldChg>
      <pc:sldChg chg="new">
        <pc:chgData name="Julian Andres Santiago Villarreal Solano" userId="e6c70744-8bf1-4ad3-8aef-cbe8dbff69b1" providerId="ADAL" clId="{4752A16D-1A75-40EF-A763-C8C0964199F1}" dt="2024-11-26T21:31:03.642" v="2823" actId="680"/>
        <pc:sldMkLst>
          <pc:docMk/>
          <pc:sldMk cId="3631507354" sldId="2147376549"/>
        </pc:sldMkLst>
      </pc:sldChg>
      <pc:sldChg chg="new">
        <pc:chgData name="Julian Andres Santiago Villarreal Solano" userId="e6c70744-8bf1-4ad3-8aef-cbe8dbff69b1" providerId="ADAL" clId="{4752A16D-1A75-40EF-A763-C8C0964199F1}" dt="2024-11-26T21:31:04.448" v="2824" actId="680"/>
        <pc:sldMkLst>
          <pc:docMk/>
          <pc:sldMk cId="2664253355" sldId="2147376550"/>
        </pc:sldMkLst>
      </pc:sldChg>
      <pc:sldChg chg="new">
        <pc:chgData name="Julian Andres Santiago Villarreal Solano" userId="e6c70744-8bf1-4ad3-8aef-cbe8dbff69b1" providerId="ADAL" clId="{4752A16D-1A75-40EF-A763-C8C0964199F1}" dt="2024-11-26T21:31:05.270" v="2825" actId="680"/>
        <pc:sldMkLst>
          <pc:docMk/>
          <pc:sldMk cId="4058637248" sldId="2147376551"/>
        </pc:sldMkLst>
      </pc:sldChg>
      <pc:sldChg chg="new">
        <pc:chgData name="Julian Andres Santiago Villarreal Solano" userId="e6c70744-8bf1-4ad3-8aef-cbe8dbff69b1" providerId="ADAL" clId="{4752A16D-1A75-40EF-A763-C8C0964199F1}" dt="2024-11-26T21:31:06.059" v="2826" actId="680"/>
        <pc:sldMkLst>
          <pc:docMk/>
          <pc:sldMk cId="537690957" sldId="2147376552"/>
        </pc:sldMkLst>
      </pc:sldChg>
      <pc:sldChg chg="new">
        <pc:chgData name="Julian Andres Santiago Villarreal Solano" userId="e6c70744-8bf1-4ad3-8aef-cbe8dbff69b1" providerId="ADAL" clId="{4752A16D-1A75-40EF-A763-C8C0964199F1}" dt="2024-11-26T21:31:06.883" v="2827" actId="680"/>
        <pc:sldMkLst>
          <pc:docMk/>
          <pc:sldMk cId="2158009266" sldId="2147376553"/>
        </pc:sldMkLst>
      </pc:sldChg>
      <pc:sldChg chg="new">
        <pc:chgData name="Julian Andres Santiago Villarreal Solano" userId="e6c70744-8bf1-4ad3-8aef-cbe8dbff69b1" providerId="ADAL" clId="{4752A16D-1A75-40EF-A763-C8C0964199F1}" dt="2024-11-26T21:31:07.690" v="2828" actId="680"/>
        <pc:sldMkLst>
          <pc:docMk/>
          <pc:sldMk cId="3256919565" sldId="2147376554"/>
        </pc:sldMkLst>
      </pc:sldChg>
      <pc:sldChg chg="new">
        <pc:chgData name="Julian Andres Santiago Villarreal Solano" userId="e6c70744-8bf1-4ad3-8aef-cbe8dbff69b1" providerId="ADAL" clId="{4752A16D-1A75-40EF-A763-C8C0964199F1}" dt="2024-11-26T21:31:08.490" v="2829" actId="680"/>
        <pc:sldMkLst>
          <pc:docMk/>
          <pc:sldMk cId="2053320740" sldId="2147376555"/>
        </pc:sldMkLst>
      </pc:sldChg>
      <pc:sldChg chg="new">
        <pc:chgData name="Julian Andres Santiago Villarreal Solano" userId="e6c70744-8bf1-4ad3-8aef-cbe8dbff69b1" providerId="ADAL" clId="{4752A16D-1A75-40EF-A763-C8C0964199F1}" dt="2024-11-26T21:31:09.282" v="2830" actId="680"/>
        <pc:sldMkLst>
          <pc:docMk/>
          <pc:sldMk cId="1376449350" sldId="2147376556"/>
        </pc:sldMkLst>
      </pc:sldChg>
      <pc:sldChg chg="new">
        <pc:chgData name="Julian Andres Santiago Villarreal Solano" userId="e6c70744-8bf1-4ad3-8aef-cbe8dbff69b1" providerId="ADAL" clId="{4752A16D-1A75-40EF-A763-C8C0964199F1}" dt="2024-11-26T21:31:10.093" v="2831" actId="680"/>
        <pc:sldMkLst>
          <pc:docMk/>
          <pc:sldMk cId="2029081852" sldId="2147376557"/>
        </pc:sldMkLst>
      </pc:sldChg>
      <pc:sldChg chg="new">
        <pc:chgData name="Julian Andres Santiago Villarreal Solano" userId="e6c70744-8bf1-4ad3-8aef-cbe8dbff69b1" providerId="ADAL" clId="{4752A16D-1A75-40EF-A763-C8C0964199F1}" dt="2024-11-26T21:31:10.914" v="2832" actId="680"/>
        <pc:sldMkLst>
          <pc:docMk/>
          <pc:sldMk cId="4166130595" sldId="2147376558"/>
        </pc:sldMkLst>
      </pc:sldChg>
      <pc:sldChg chg="new">
        <pc:chgData name="Julian Andres Santiago Villarreal Solano" userId="e6c70744-8bf1-4ad3-8aef-cbe8dbff69b1" providerId="ADAL" clId="{4752A16D-1A75-40EF-A763-C8C0964199F1}" dt="2024-11-26T21:31:11.731" v="2833" actId="680"/>
        <pc:sldMkLst>
          <pc:docMk/>
          <pc:sldMk cId="2050179773" sldId="2147376559"/>
        </pc:sldMkLst>
      </pc:sldChg>
      <pc:sldChg chg="new">
        <pc:chgData name="Julian Andres Santiago Villarreal Solano" userId="e6c70744-8bf1-4ad3-8aef-cbe8dbff69b1" providerId="ADAL" clId="{4752A16D-1A75-40EF-A763-C8C0964199F1}" dt="2024-11-26T21:31:12.562" v="2834" actId="680"/>
        <pc:sldMkLst>
          <pc:docMk/>
          <pc:sldMk cId="1270155025" sldId="2147376560"/>
        </pc:sldMkLst>
      </pc:sldChg>
      <pc:sldChg chg="new">
        <pc:chgData name="Julian Andres Santiago Villarreal Solano" userId="e6c70744-8bf1-4ad3-8aef-cbe8dbff69b1" providerId="ADAL" clId="{4752A16D-1A75-40EF-A763-C8C0964199F1}" dt="2024-11-26T21:31:13.405" v="2835" actId="680"/>
        <pc:sldMkLst>
          <pc:docMk/>
          <pc:sldMk cId="3176437803" sldId="2147376561"/>
        </pc:sldMkLst>
      </pc:sldChg>
      <pc:sldChg chg="new">
        <pc:chgData name="Julian Andres Santiago Villarreal Solano" userId="e6c70744-8bf1-4ad3-8aef-cbe8dbff69b1" providerId="ADAL" clId="{4752A16D-1A75-40EF-A763-C8C0964199F1}" dt="2024-11-26T21:31:14.214" v="2836" actId="680"/>
        <pc:sldMkLst>
          <pc:docMk/>
          <pc:sldMk cId="1211960306" sldId="2147376562"/>
        </pc:sldMkLst>
      </pc:sldChg>
      <pc:sldChg chg="new">
        <pc:chgData name="Julian Andres Santiago Villarreal Solano" userId="e6c70744-8bf1-4ad3-8aef-cbe8dbff69b1" providerId="ADAL" clId="{4752A16D-1A75-40EF-A763-C8C0964199F1}" dt="2024-11-26T21:31:15.034" v="2837" actId="680"/>
        <pc:sldMkLst>
          <pc:docMk/>
          <pc:sldMk cId="2579411589" sldId="2147376563"/>
        </pc:sldMkLst>
      </pc:sldChg>
      <pc:sldChg chg="new">
        <pc:chgData name="Julian Andres Santiago Villarreal Solano" userId="e6c70744-8bf1-4ad3-8aef-cbe8dbff69b1" providerId="ADAL" clId="{4752A16D-1A75-40EF-A763-C8C0964199F1}" dt="2024-11-26T21:31:15.868" v="2838" actId="680"/>
        <pc:sldMkLst>
          <pc:docMk/>
          <pc:sldMk cId="3175537329" sldId="2147376564"/>
        </pc:sldMkLst>
      </pc:sldChg>
      <pc:sldChg chg="new">
        <pc:chgData name="Julian Andres Santiago Villarreal Solano" userId="e6c70744-8bf1-4ad3-8aef-cbe8dbff69b1" providerId="ADAL" clId="{4752A16D-1A75-40EF-A763-C8C0964199F1}" dt="2024-11-26T21:31:16.696" v="2839" actId="680"/>
        <pc:sldMkLst>
          <pc:docMk/>
          <pc:sldMk cId="1128428373" sldId="2147376565"/>
        </pc:sldMkLst>
      </pc:sldChg>
      <pc:sldChg chg="new">
        <pc:chgData name="Julian Andres Santiago Villarreal Solano" userId="e6c70744-8bf1-4ad3-8aef-cbe8dbff69b1" providerId="ADAL" clId="{4752A16D-1A75-40EF-A763-C8C0964199F1}" dt="2024-11-26T21:31:17.514" v="2840" actId="680"/>
        <pc:sldMkLst>
          <pc:docMk/>
          <pc:sldMk cId="2057648423" sldId="2147376566"/>
        </pc:sldMkLst>
      </pc:sldChg>
      <pc:sldChg chg="new">
        <pc:chgData name="Julian Andres Santiago Villarreal Solano" userId="e6c70744-8bf1-4ad3-8aef-cbe8dbff69b1" providerId="ADAL" clId="{4752A16D-1A75-40EF-A763-C8C0964199F1}" dt="2024-11-26T21:31:18.325" v="2841" actId="680"/>
        <pc:sldMkLst>
          <pc:docMk/>
          <pc:sldMk cId="1659493290" sldId="2147376567"/>
        </pc:sldMkLst>
      </pc:sldChg>
      <pc:sldChg chg="new">
        <pc:chgData name="Julian Andres Santiago Villarreal Solano" userId="e6c70744-8bf1-4ad3-8aef-cbe8dbff69b1" providerId="ADAL" clId="{4752A16D-1A75-40EF-A763-C8C0964199F1}" dt="2024-11-26T21:31:19.169" v="2842" actId="680"/>
        <pc:sldMkLst>
          <pc:docMk/>
          <pc:sldMk cId="567883349" sldId="2147376568"/>
        </pc:sldMkLst>
      </pc:sldChg>
      <pc:sldChg chg="new">
        <pc:chgData name="Julian Andres Santiago Villarreal Solano" userId="e6c70744-8bf1-4ad3-8aef-cbe8dbff69b1" providerId="ADAL" clId="{4752A16D-1A75-40EF-A763-C8C0964199F1}" dt="2024-11-26T21:31:20.011" v="2843" actId="680"/>
        <pc:sldMkLst>
          <pc:docMk/>
          <pc:sldMk cId="3545172623" sldId="2147376569"/>
        </pc:sldMkLst>
      </pc:sldChg>
      <pc:sldChg chg="new">
        <pc:chgData name="Julian Andres Santiago Villarreal Solano" userId="e6c70744-8bf1-4ad3-8aef-cbe8dbff69b1" providerId="ADAL" clId="{4752A16D-1A75-40EF-A763-C8C0964199F1}" dt="2024-11-26T21:31:20.839" v="2844" actId="680"/>
        <pc:sldMkLst>
          <pc:docMk/>
          <pc:sldMk cId="3937072027" sldId="2147376570"/>
        </pc:sldMkLst>
      </pc:sldChg>
      <pc:sldChg chg="new">
        <pc:chgData name="Julian Andres Santiago Villarreal Solano" userId="e6c70744-8bf1-4ad3-8aef-cbe8dbff69b1" providerId="ADAL" clId="{4752A16D-1A75-40EF-A763-C8C0964199F1}" dt="2024-11-26T21:31:21.696" v="2845" actId="680"/>
        <pc:sldMkLst>
          <pc:docMk/>
          <pc:sldMk cId="2859976409" sldId="2147376571"/>
        </pc:sldMkLst>
      </pc:sldChg>
      <pc:sldChg chg="new">
        <pc:chgData name="Julian Andres Santiago Villarreal Solano" userId="e6c70744-8bf1-4ad3-8aef-cbe8dbff69b1" providerId="ADAL" clId="{4752A16D-1A75-40EF-A763-C8C0964199F1}" dt="2024-11-26T21:31:22.596" v="2846" actId="680"/>
        <pc:sldMkLst>
          <pc:docMk/>
          <pc:sldMk cId="511446356" sldId="2147376572"/>
        </pc:sldMkLst>
      </pc:sldChg>
      <pc:sldChg chg="new">
        <pc:chgData name="Julian Andres Santiago Villarreal Solano" userId="e6c70744-8bf1-4ad3-8aef-cbe8dbff69b1" providerId="ADAL" clId="{4752A16D-1A75-40EF-A763-C8C0964199F1}" dt="2024-11-26T21:31:23.429" v="2847" actId="680"/>
        <pc:sldMkLst>
          <pc:docMk/>
          <pc:sldMk cId="321425059" sldId="2147376573"/>
        </pc:sldMkLst>
      </pc:sldChg>
      <pc:sldChg chg="new">
        <pc:chgData name="Julian Andres Santiago Villarreal Solano" userId="e6c70744-8bf1-4ad3-8aef-cbe8dbff69b1" providerId="ADAL" clId="{4752A16D-1A75-40EF-A763-C8C0964199F1}" dt="2024-11-26T21:31:24.276" v="2848" actId="680"/>
        <pc:sldMkLst>
          <pc:docMk/>
          <pc:sldMk cId="1611055595" sldId="2147376574"/>
        </pc:sldMkLst>
      </pc:sldChg>
      <pc:sldChg chg="new">
        <pc:chgData name="Julian Andres Santiago Villarreal Solano" userId="e6c70744-8bf1-4ad3-8aef-cbe8dbff69b1" providerId="ADAL" clId="{4752A16D-1A75-40EF-A763-C8C0964199F1}" dt="2024-11-26T21:31:25.116" v="2849" actId="680"/>
        <pc:sldMkLst>
          <pc:docMk/>
          <pc:sldMk cId="2894636275" sldId="2147376575"/>
        </pc:sldMkLst>
      </pc:sldChg>
      <pc:sldChg chg="new">
        <pc:chgData name="Julian Andres Santiago Villarreal Solano" userId="e6c70744-8bf1-4ad3-8aef-cbe8dbff69b1" providerId="ADAL" clId="{4752A16D-1A75-40EF-A763-C8C0964199F1}" dt="2024-11-26T21:31:25.951" v="2850" actId="680"/>
        <pc:sldMkLst>
          <pc:docMk/>
          <pc:sldMk cId="2172813044" sldId="2147376576"/>
        </pc:sldMkLst>
      </pc:sldChg>
      <pc:sldChg chg="new">
        <pc:chgData name="Julian Andres Santiago Villarreal Solano" userId="e6c70744-8bf1-4ad3-8aef-cbe8dbff69b1" providerId="ADAL" clId="{4752A16D-1A75-40EF-A763-C8C0964199F1}" dt="2024-11-26T21:31:26.798" v="2851" actId="680"/>
        <pc:sldMkLst>
          <pc:docMk/>
          <pc:sldMk cId="3513372662" sldId="2147376577"/>
        </pc:sldMkLst>
      </pc:sldChg>
      <pc:sldChg chg="new">
        <pc:chgData name="Julian Andres Santiago Villarreal Solano" userId="e6c70744-8bf1-4ad3-8aef-cbe8dbff69b1" providerId="ADAL" clId="{4752A16D-1A75-40EF-A763-C8C0964199F1}" dt="2024-11-26T21:31:27.639" v="2852" actId="680"/>
        <pc:sldMkLst>
          <pc:docMk/>
          <pc:sldMk cId="3711563050" sldId="2147376578"/>
        </pc:sldMkLst>
      </pc:sldChg>
      <pc:sldChg chg="new">
        <pc:chgData name="Julian Andres Santiago Villarreal Solano" userId="e6c70744-8bf1-4ad3-8aef-cbe8dbff69b1" providerId="ADAL" clId="{4752A16D-1A75-40EF-A763-C8C0964199F1}" dt="2024-11-26T21:31:28.478" v="2853" actId="680"/>
        <pc:sldMkLst>
          <pc:docMk/>
          <pc:sldMk cId="4287242035" sldId="2147376579"/>
        </pc:sldMkLst>
      </pc:sldChg>
      <pc:sldChg chg="new">
        <pc:chgData name="Julian Andres Santiago Villarreal Solano" userId="e6c70744-8bf1-4ad3-8aef-cbe8dbff69b1" providerId="ADAL" clId="{4752A16D-1A75-40EF-A763-C8C0964199F1}" dt="2024-11-26T21:31:29.314" v="2854" actId="680"/>
        <pc:sldMkLst>
          <pc:docMk/>
          <pc:sldMk cId="187159458" sldId="2147376580"/>
        </pc:sldMkLst>
      </pc:sldChg>
      <pc:sldChg chg="new">
        <pc:chgData name="Julian Andres Santiago Villarreal Solano" userId="e6c70744-8bf1-4ad3-8aef-cbe8dbff69b1" providerId="ADAL" clId="{4752A16D-1A75-40EF-A763-C8C0964199F1}" dt="2024-11-26T21:31:30.145" v="2855" actId="680"/>
        <pc:sldMkLst>
          <pc:docMk/>
          <pc:sldMk cId="1663907448" sldId="2147376581"/>
        </pc:sldMkLst>
      </pc:sldChg>
      <pc:sldChg chg="new">
        <pc:chgData name="Julian Andres Santiago Villarreal Solano" userId="e6c70744-8bf1-4ad3-8aef-cbe8dbff69b1" providerId="ADAL" clId="{4752A16D-1A75-40EF-A763-C8C0964199F1}" dt="2024-11-26T21:31:31.008" v="2856" actId="680"/>
        <pc:sldMkLst>
          <pc:docMk/>
          <pc:sldMk cId="1019304926" sldId="2147376582"/>
        </pc:sldMkLst>
      </pc:sldChg>
      <pc:sldChg chg="new">
        <pc:chgData name="Julian Andres Santiago Villarreal Solano" userId="e6c70744-8bf1-4ad3-8aef-cbe8dbff69b1" providerId="ADAL" clId="{4752A16D-1A75-40EF-A763-C8C0964199F1}" dt="2024-11-26T21:31:31.883" v="2857" actId="680"/>
        <pc:sldMkLst>
          <pc:docMk/>
          <pc:sldMk cId="1771155992" sldId="2147376583"/>
        </pc:sldMkLst>
      </pc:sldChg>
      <pc:sldChg chg="new">
        <pc:chgData name="Julian Andres Santiago Villarreal Solano" userId="e6c70744-8bf1-4ad3-8aef-cbe8dbff69b1" providerId="ADAL" clId="{4752A16D-1A75-40EF-A763-C8C0964199F1}" dt="2024-11-26T21:31:32.738" v="2858" actId="680"/>
        <pc:sldMkLst>
          <pc:docMk/>
          <pc:sldMk cId="2492646460" sldId="2147376584"/>
        </pc:sldMkLst>
      </pc:sldChg>
      <pc:sldChg chg="new">
        <pc:chgData name="Julian Andres Santiago Villarreal Solano" userId="e6c70744-8bf1-4ad3-8aef-cbe8dbff69b1" providerId="ADAL" clId="{4752A16D-1A75-40EF-A763-C8C0964199F1}" dt="2024-11-26T21:31:33.601" v="2859" actId="680"/>
        <pc:sldMkLst>
          <pc:docMk/>
          <pc:sldMk cId="3565241754" sldId="2147376585"/>
        </pc:sldMkLst>
      </pc:sldChg>
      <pc:sldChg chg="new">
        <pc:chgData name="Julian Andres Santiago Villarreal Solano" userId="e6c70744-8bf1-4ad3-8aef-cbe8dbff69b1" providerId="ADAL" clId="{4752A16D-1A75-40EF-A763-C8C0964199F1}" dt="2024-11-26T21:31:34.482" v="2860" actId="680"/>
        <pc:sldMkLst>
          <pc:docMk/>
          <pc:sldMk cId="1021949321" sldId="2147376586"/>
        </pc:sldMkLst>
      </pc:sldChg>
      <pc:sldChg chg="new">
        <pc:chgData name="Julian Andres Santiago Villarreal Solano" userId="e6c70744-8bf1-4ad3-8aef-cbe8dbff69b1" providerId="ADAL" clId="{4752A16D-1A75-40EF-A763-C8C0964199F1}" dt="2024-11-26T21:31:35.360" v="2861" actId="680"/>
        <pc:sldMkLst>
          <pc:docMk/>
          <pc:sldMk cId="708696967" sldId="2147376587"/>
        </pc:sldMkLst>
      </pc:sldChg>
      <pc:sldChg chg="new">
        <pc:chgData name="Julian Andres Santiago Villarreal Solano" userId="e6c70744-8bf1-4ad3-8aef-cbe8dbff69b1" providerId="ADAL" clId="{4752A16D-1A75-40EF-A763-C8C0964199F1}" dt="2024-11-26T21:31:36.205" v="2862" actId="680"/>
        <pc:sldMkLst>
          <pc:docMk/>
          <pc:sldMk cId="919697761" sldId="2147376588"/>
        </pc:sldMkLst>
      </pc:sldChg>
      <pc:sldChg chg="new">
        <pc:chgData name="Julian Andres Santiago Villarreal Solano" userId="e6c70744-8bf1-4ad3-8aef-cbe8dbff69b1" providerId="ADAL" clId="{4752A16D-1A75-40EF-A763-C8C0964199F1}" dt="2024-11-26T21:31:37.094" v="2863" actId="680"/>
        <pc:sldMkLst>
          <pc:docMk/>
          <pc:sldMk cId="754061624" sldId="2147376589"/>
        </pc:sldMkLst>
      </pc:sldChg>
      <pc:sldChg chg="new">
        <pc:chgData name="Julian Andres Santiago Villarreal Solano" userId="e6c70744-8bf1-4ad3-8aef-cbe8dbff69b1" providerId="ADAL" clId="{4752A16D-1A75-40EF-A763-C8C0964199F1}" dt="2024-11-26T21:31:37.946" v="2864" actId="680"/>
        <pc:sldMkLst>
          <pc:docMk/>
          <pc:sldMk cId="1526681181" sldId="2147376590"/>
        </pc:sldMkLst>
      </pc:sldChg>
      <pc:sldChg chg="new">
        <pc:chgData name="Julian Andres Santiago Villarreal Solano" userId="e6c70744-8bf1-4ad3-8aef-cbe8dbff69b1" providerId="ADAL" clId="{4752A16D-1A75-40EF-A763-C8C0964199F1}" dt="2024-11-26T21:31:38.821" v="2865" actId="680"/>
        <pc:sldMkLst>
          <pc:docMk/>
          <pc:sldMk cId="1130812598" sldId="2147376591"/>
        </pc:sldMkLst>
      </pc:sldChg>
      <pc:sldChg chg="new">
        <pc:chgData name="Julian Andres Santiago Villarreal Solano" userId="e6c70744-8bf1-4ad3-8aef-cbe8dbff69b1" providerId="ADAL" clId="{4752A16D-1A75-40EF-A763-C8C0964199F1}" dt="2024-11-26T21:31:39.690" v="2866" actId="680"/>
        <pc:sldMkLst>
          <pc:docMk/>
          <pc:sldMk cId="2469853103" sldId="2147376592"/>
        </pc:sldMkLst>
      </pc:sldChg>
      <pc:sldChg chg="new">
        <pc:chgData name="Julian Andres Santiago Villarreal Solano" userId="e6c70744-8bf1-4ad3-8aef-cbe8dbff69b1" providerId="ADAL" clId="{4752A16D-1A75-40EF-A763-C8C0964199F1}" dt="2024-11-26T21:31:40.550" v="2867" actId="680"/>
        <pc:sldMkLst>
          <pc:docMk/>
          <pc:sldMk cId="1871140816" sldId="2147376593"/>
        </pc:sldMkLst>
      </pc:sldChg>
      <pc:sldChg chg="new">
        <pc:chgData name="Julian Andres Santiago Villarreal Solano" userId="e6c70744-8bf1-4ad3-8aef-cbe8dbff69b1" providerId="ADAL" clId="{4752A16D-1A75-40EF-A763-C8C0964199F1}" dt="2024-11-26T21:31:41.406" v="2868" actId="680"/>
        <pc:sldMkLst>
          <pc:docMk/>
          <pc:sldMk cId="2219957621" sldId="2147376594"/>
        </pc:sldMkLst>
      </pc:sldChg>
      <pc:sldChg chg="new">
        <pc:chgData name="Julian Andres Santiago Villarreal Solano" userId="e6c70744-8bf1-4ad3-8aef-cbe8dbff69b1" providerId="ADAL" clId="{4752A16D-1A75-40EF-A763-C8C0964199F1}" dt="2024-11-26T21:31:42.267" v="2869" actId="680"/>
        <pc:sldMkLst>
          <pc:docMk/>
          <pc:sldMk cId="505827250" sldId="2147376595"/>
        </pc:sldMkLst>
      </pc:sldChg>
      <pc:sldChg chg="new">
        <pc:chgData name="Julian Andres Santiago Villarreal Solano" userId="e6c70744-8bf1-4ad3-8aef-cbe8dbff69b1" providerId="ADAL" clId="{4752A16D-1A75-40EF-A763-C8C0964199F1}" dt="2024-11-26T21:31:43.140" v="2870" actId="680"/>
        <pc:sldMkLst>
          <pc:docMk/>
          <pc:sldMk cId="2136741940" sldId="2147376596"/>
        </pc:sldMkLst>
      </pc:sldChg>
      <pc:sldChg chg="new">
        <pc:chgData name="Julian Andres Santiago Villarreal Solano" userId="e6c70744-8bf1-4ad3-8aef-cbe8dbff69b1" providerId="ADAL" clId="{4752A16D-1A75-40EF-A763-C8C0964199F1}" dt="2024-11-26T21:31:44.009" v="2871" actId="680"/>
        <pc:sldMkLst>
          <pc:docMk/>
          <pc:sldMk cId="3260605946" sldId="2147376597"/>
        </pc:sldMkLst>
      </pc:sldChg>
      <pc:sldChg chg="new">
        <pc:chgData name="Julian Andres Santiago Villarreal Solano" userId="e6c70744-8bf1-4ad3-8aef-cbe8dbff69b1" providerId="ADAL" clId="{4752A16D-1A75-40EF-A763-C8C0964199F1}" dt="2024-11-26T21:31:44.894" v="2872" actId="680"/>
        <pc:sldMkLst>
          <pc:docMk/>
          <pc:sldMk cId="2743991221" sldId="2147376598"/>
        </pc:sldMkLst>
      </pc:sldChg>
      <pc:sldChg chg="new">
        <pc:chgData name="Julian Andres Santiago Villarreal Solano" userId="e6c70744-8bf1-4ad3-8aef-cbe8dbff69b1" providerId="ADAL" clId="{4752A16D-1A75-40EF-A763-C8C0964199F1}" dt="2024-11-26T21:31:45.772" v="2873" actId="680"/>
        <pc:sldMkLst>
          <pc:docMk/>
          <pc:sldMk cId="343830953" sldId="2147376599"/>
        </pc:sldMkLst>
      </pc:sldChg>
      <pc:sldChg chg="new">
        <pc:chgData name="Julian Andres Santiago Villarreal Solano" userId="e6c70744-8bf1-4ad3-8aef-cbe8dbff69b1" providerId="ADAL" clId="{4752A16D-1A75-40EF-A763-C8C0964199F1}" dt="2024-11-26T21:31:46.637" v="2874" actId="680"/>
        <pc:sldMkLst>
          <pc:docMk/>
          <pc:sldMk cId="1141297081" sldId="2147376600"/>
        </pc:sldMkLst>
      </pc:sldChg>
      <pc:sldChg chg="new">
        <pc:chgData name="Julian Andres Santiago Villarreal Solano" userId="e6c70744-8bf1-4ad3-8aef-cbe8dbff69b1" providerId="ADAL" clId="{4752A16D-1A75-40EF-A763-C8C0964199F1}" dt="2024-11-26T21:31:47.519" v="2875" actId="680"/>
        <pc:sldMkLst>
          <pc:docMk/>
          <pc:sldMk cId="3268113999" sldId="2147376601"/>
        </pc:sldMkLst>
      </pc:sldChg>
      <pc:sldChg chg="new">
        <pc:chgData name="Julian Andres Santiago Villarreal Solano" userId="e6c70744-8bf1-4ad3-8aef-cbe8dbff69b1" providerId="ADAL" clId="{4752A16D-1A75-40EF-A763-C8C0964199F1}" dt="2024-11-26T21:31:48.396" v="2876" actId="680"/>
        <pc:sldMkLst>
          <pc:docMk/>
          <pc:sldMk cId="981491091" sldId="2147376602"/>
        </pc:sldMkLst>
      </pc:sldChg>
      <pc:sldChg chg="new">
        <pc:chgData name="Julian Andres Santiago Villarreal Solano" userId="e6c70744-8bf1-4ad3-8aef-cbe8dbff69b1" providerId="ADAL" clId="{4752A16D-1A75-40EF-A763-C8C0964199F1}" dt="2024-11-26T21:31:49.281" v="2877" actId="680"/>
        <pc:sldMkLst>
          <pc:docMk/>
          <pc:sldMk cId="2460085721" sldId="2147376603"/>
        </pc:sldMkLst>
      </pc:sldChg>
      <pc:sldChg chg="new">
        <pc:chgData name="Julian Andres Santiago Villarreal Solano" userId="e6c70744-8bf1-4ad3-8aef-cbe8dbff69b1" providerId="ADAL" clId="{4752A16D-1A75-40EF-A763-C8C0964199F1}" dt="2024-11-26T21:31:50.159" v="2878" actId="680"/>
        <pc:sldMkLst>
          <pc:docMk/>
          <pc:sldMk cId="4284124042" sldId="2147376604"/>
        </pc:sldMkLst>
      </pc:sldChg>
      <pc:sldChg chg="new">
        <pc:chgData name="Julian Andres Santiago Villarreal Solano" userId="e6c70744-8bf1-4ad3-8aef-cbe8dbff69b1" providerId="ADAL" clId="{4752A16D-1A75-40EF-A763-C8C0964199F1}" dt="2024-11-26T21:31:51.024" v="2879" actId="680"/>
        <pc:sldMkLst>
          <pc:docMk/>
          <pc:sldMk cId="2362100273" sldId="2147376605"/>
        </pc:sldMkLst>
      </pc:sldChg>
      <pc:sldChg chg="new">
        <pc:chgData name="Julian Andres Santiago Villarreal Solano" userId="e6c70744-8bf1-4ad3-8aef-cbe8dbff69b1" providerId="ADAL" clId="{4752A16D-1A75-40EF-A763-C8C0964199F1}" dt="2024-11-26T21:31:51.918" v="2880" actId="680"/>
        <pc:sldMkLst>
          <pc:docMk/>
          <pc:sldMk cId="2911917359" sldId="2147376606"/>
        </pc:sldMkLst>
      </pc:sldChg>
      <pc:sldChg chg="new">
        <pc:chgData name="Julian Andres Santiago Villarreal Solano" userId="e6c70744-8bf1-4ad3-8aef-cbe8dbff69b1" providerId="ADAL" clId="{4752A16D-1A75-40EF-A763-C8C0964199F1}" dt="2024-11-26T21:31:52.815" v="2881" actId="680"/>
        <pc:sldMkLst>
          <pc:docMk/>
          <pc:sldMk cId="472314715" sldId="2147376607"/>
        </pc:sldMkLst>
      </pc:sldChg>
      <pc:sldChg chg="new">
        <pc:chgData name="Julian Andres Santiago Villarreal Solano" userId="e6c70744-8bf1-4ad3-8aef-cbe8dbff69b1" providerId="ADAL" clId="{4752A16D-1A75-40EF-A763-C8C0964199F1}" dt="2024-11-26T21:31:53.688" v="2882" actId="680"/>
        <pc:sldMkLst>
          <pc:docMk/>
          <pc:sldMk cId="98183231" sldId="2147376608"/>
        </pc:sldMkLst>
      </pc:sldChg>
      <pc:sldChg chg="new">
        <pc:chgData name="Julian Andres Santiago Villarreal Solano" userId="e6c70744-8bf1-4ad3-8aef-cbe8dbff69b1" providerId="ADAL" clId="{4752A16D-1A75-40EF-A763-C8C0964199F1}" dt="2024-11-26T21:31:54.572" v="2883" actId="680"/>
        <pc:sldMkLst>
          <pc:docMk/>
          <pc:sldMk cId="1401580599" sldId="2147376609"/>
        </pc:sldMkLst>
      </pc:sldChg>
      <pc:sldChg chg="new">
        <pc:chgData name="Julian Andres Santiago Villarreal Solano" userId="e6c70744-8bf1-4ad3-8aef-cbe8dbff69b1" providerId="ADAL" clId="{4752A16D-1A75-40EF-A763-C8C0964199F1}" dt="2024-11-26T21:31:55.471" v="2884" actId="680"/>
        <pc:sldMkLst>
          <pc:docMk/>
          <pc:sldMk cId="1656945341" sldId="2147376610"/>
        </pc:sldMkLst>
      </pc:sldChg>
      <pc:sldChg chg="new">
        <pc:chgData name="Julian Andres Santiago Villarreal Solano" userId="e6c70744-8bf1-4ad3-8aef-cbe8dbff69b1" providerId="ADAL" clId="{4752A16D-1A75-40EF-A763-C8C0964199F1}" dt="2024-11-26T21:31:56.377" v="2885" actId="680"/>
        <pc:sldMkLst>
          <pc:docMk/>
          <pc:sldMk cId="2430542011" sldId="2147376611"/>
        </pc:sldMkLst>
      </pc:sldChg>
      <pc:sldChg chg="new">
        <pc:chgData name="Julian Andres Santiago Villarreal Solano" userId="e6c70744-8bf1-4ad3-8aef-cbe8dbff69b1" providerId="ADAL" clId="{4752A16D-1A75-40EF-A763-C8C0964199F1}" dt="2024-11-26T21:31:57.263" v="2886" actId="680"/>
        <pc:sldMkLst>
          <pc:docMk/>
          <pc:sldMk cId="1249325812" sldId="2147376612"/>
        </pc:sldMkLst>
      </pc:sldChg>
      <pc:sldChg chg="new">
        <pc:chgData name="Julian Andres Santiago Villarreal Solano" userId="e6c70744-8bf1-4ad3-8aef-cbe8dbff69b1" providerId="ADAL" clId="{4752A16D-1A75-40EF-A763-C8C0964199F1}" dt="2024-11-26T21:31:58.168" v="2887" actId="680"/>
        <pc:sldMkLst>
          <pc:docMk/>
          <pc:sldMk cId="1197664676" sldId="2147376613"/>
        </pc:sldMkLst>
      </pc:sldChg>
      <pc:sldChg chg="new">
        <pc:chgData name="Julian Andres Santiago Villarreal Solano" userId="e6c70744-8bf1-4ad3-8aef-cbe8dbff69b1" providerId="ADAL" clId="{4752A16D-1A75-40EF-A763-C8C0964199F1}" dt="2024-11-26T21:31:59.077" v="2888" actId="680"/>
        <pc:sldMkLst>
          <pc:docMk/>
          <pc:sldMk cId="1243777451" sldId="2147376614"/>
        </pc:sldMkLst>
      </pc:sldChg>
      <pc:sldChg chg="new">
        <pc:chgData name="Julian Andres Santiago Villarreal Solano" userId="e6c70744-8bf1-4ad3-8aef-cbe8dbff69b1" providerId="ADAL" clId="{4752A16D-1A75-40EF-A763-C8C0964199F1}" dt="2024-11-26T21:31:59.960" v="2889" actId="680"/>
        <pc:sldMkLst>
          <pc:docMk/>
          <pc:sldMk cId="1671248677" sldId="2147376615"/>
        </pc:sldMkLst>
      </pc:sldChg>
      <pc:sldChg chg="new">
        <pc:chgData name="Julian Andres Santiago Villarreal Solano" userId="e6c70744-8bf1-4ad3-8aef-cbe8dbff69b1" providerId="ADAL" clId="{4752A16D-1A75-40EF-A763-C8C0964199F1}" dt="2024-11-26T21:32:00.845" v="2890" actId="680"/>
        <pc:sldMkLst>
          <pc:docMk/>
          <pc:sldMk cId="3362722979" sldId="2147376616"/>
        </pc:sldMkLst>
      </pc:sldChg>
      <pc:sldChg chg="new">
        <pc:chgData name="Julian Andres Santiago Villarreal Solano" userId="e6c70744-8bf1-4ad3-8aef-cbe8dbff69b1" providerId="ADAL" clId="{4752A16D-1A75-40EF-A763-C8C0964199F1}" dt="2024-11-26T21:32:01.741" v="2891" actId="680"/>
        <pc:sldMkLst>
          <pc:docMk/>
          <pc:sldMk cId="1389570838" sldId="2147376617"/>
        </pc:sldMkLst>
      </pc:sldChg>
      <pc:sldChg chg="new">
        <pc:chgData name="Julian Andres Santiago Villarreal Solano" userId="e6c70744-8bf1-4ad3-8aef-cbe8dbff69b1" providerId="ADAL" clId="{4752A16D-1A75-40EF-A763-C8C0964199F1}" dt="2024-11-26T21:32:02.637" v="2892" actId="680"/>
        <pc:sldMkLst>
          <pc:docMk/>
          <pc:sldMk cId="4239780234" sldId="2147376618"/>
        </pc:sldMkLst>
      </pc:sldChg>
      <pc:sldChg chg="new">
        <pc:chgData name="Julian Andres Santiago Villarreal Solano" userId="e6c70744-8bf1-4ad3-8aef-cbe8dbff69b1" providerId="ADAL" clId="{4752A16D-1A75-40EF-A763-C8C0964199F1}" dt="2024-11-26T21:32:03.519" v="2893" actId="680"/>
        <pc:sldMkLst>
          <pc:docMk/>
          <pc:sldMk cId="150541027" sldId="2147376619"/>
        </pc:sldMkLst>
      </pc:sldChg>
      <pc:sldChg chg="new">
        <pc:chgData name="Julian Andres Santiago Villarreal Solano" userId="e6c70744-8bf1-4ad3-8aef-cbe8dbff69b1" providerId="ADAL" clId="{4752A16D-1A75-40EF-A763-C8C0964199F1}" dt="2024-11-26T21:32:04.445" v="2894" actId="680"/>
        <pc:sldMkLst>
          <pc:docMk/>
          <pc:sldMk cId="2876078437" sldId="2147376620"/>
        </pc:sldMkLst>
      </pc:sldChg>
      <pc:sldChg chg="new">
        <pc:chgData name="Julian Andres Santiago Villarreal Solano" userId="e6c70744-8bf1-4ad3-8aef-cbe8dbff69b1" providerId="ADAL" clId="{4752A16D-1A75-40EF-A763-C8C0964199F1}" dt="2024-11-26T21:32:05.370" v="2895" actId="680"/>
        <pc:sldMkLst>
          <pc:docMk/>
          <pc:sldMk cId="3089828770" sldId="2147376621"/>
        </pc:sldMkLst>
      </pc:sldChg>
      <pc:sldChg chg="new">
        <pc:chgData name="Julian Andres Santiago Villarreal Solano" userId="e6c70744-8bf1-4ad3-8aef-cbe8dbff69b1" providerId="ADAL" clId="{4752A16D-1A75-40EF-A763-C8C0964199F1}" dt="2024-11-26T21:32:06.270" v="2896" actId="680"/>
        <pc:sldMkLst>
          <pc:docMk/>
          <pc:sldMk cId="3274306407" sldId="2147376622"/>
        </pc:sldMkLst>
      </pc:sldChg>
      <pc:sldChg chg="new">
        <pc:chgData name="Julian Andres Santiago Villarreal Solano" userId="e6c70744-8bf1-4ad3-8aef-cbe8dbff69b1" providerId="ADAL" clId="{4752A16D-1A75-40EF-A763-C8C0964199F1}" dt="2024-11-26T21:32:07.193" v="2897" actId="680"/>
        <pc:sldMkLst>
          <pc:docMk/>
          <pc:sldMk cId="3005997624" sldId="2147376623"/>
        </pc:sldMkLst>
      </pc:sldChg>
      <pc:sldChg chg="new">
        <pc:chgData name="Julian Andres Santiago Villarreal Solano" userId="e6c70744-8bf1-4ad3-8aef-cbe8dbff69b1" providerId="ADAL" clId="{4752A16D-1A75-40EF-A763-C8C0964199F1}" dt="2024-11-26T21:32:08.097" v="2898" actId="680"/>
        <pc:sldMkLst>
          <pc:docMk/>
          <pc:sldMk cId="2151016448" sldId="2147376624"/>
        </pc:sldMkLst>
      </pc:sldChg>
      <pc:sldChg chg="new">
        <pc:chgData name="Julian Andres Santiago Villarreal Solano" userId="e6c70744-8bf1-4ad3-8aef-cbe8dbff69b1" providerId="ADAL" clId="{4752A16D-1A75-40EF-A763-C8C0964199F1}" dt="2024-11-26T21:32:09.032" v="2899" actId="680"/>
        <pc:sldMkLst>
          <pc:docMk/>
          <pc:sldMk cId="532092429" sldId="2147376625"/>
        </pc:sldMkLst>
      </pc:sldChg>
      <pc:sldChg chg="new">
        <pc:chgData name="Julian Andres Santiago Villarreal Solano" userId="e6c70744-8bf1-4ad3-8aef-cbe8dbff69b1" providerId="ADAL" clId="{4752A16D-1A75-40EF-A763-C8C0964199F1}" dt="2024-11-26T21:32:09.939" v="2900" actId="680"/>
        <pc:sldMkLst>
          <pc:docMk/>
          <pc:sldMk cId="1008776363" sldId="2147376626"/>
        </pc:sldMkLst>
      </pc:sldChg>
      <pc:sldChg chg="new">
        <pc:chgData name="Julian Andres Santiago Villarreal Solano" userId="e6c70744-8bf1-4ad3-8aef-cbe8dbff69b1" providerId="ADAL" clId="{4752A16D-1A75-40EF-A763-C8C0964199F1}" dt="2024-11-26T21:32:10.864" v="2901" actId="680"/>
        <pc:sldMkLst>
          <pc:docMk/>
          <pc:sldMk cId="1360167464" sldId="2147376627"/>
        </pc:sldMkLst>
      </pc:sldChg>
      <pc:sldChg chg="new">
        <pc:chgData name="Julian Andres Santiago Villarreal Solano" userId="e6c70744-8bf1-4ad3-8aef-cbe8dbff69b1" providerId="ADAL" clId="{4752A16D-1A75-40EF-A763-C8C0964199F1}" dt="2024-11-26T21:32:11.789" v="2902" actId="680"/>
        <pc:sldMkLst>
          <pc:docMk/>
          <pc:sldMk cId="69269749" sldId="2147376628"/>
        </pc:sldMkLst>
      </pc:sldChg>
      <pc:sldChg chg="new">
        <pc:chgData name="Julian Andres Santiago Villarreal Solano" userId="e6c70744-8bf1-4ad3-8aef-cbe8dbff69b1" providerId="ADAL" clId="{4752A16D-1A75-40EF-A763-C8C0964199F1}" dt="2024-11-26T21:32:12.712" v="2903" actId="680"/>
        <pc:sldMkLst>
          <pc:docMk/>
          <pc:sldMk cId="638354252" sldId="2147376629"/>
        </pc:sldMkLst>
      </pc:sldChg>
      <pc:sldChg chg="new">
        <pc:chgData name="Julian Andres Santiago Villarreal Solano" userId="e6c70744-8bf1-4ad3-8aef-cbe8dbff69b1" providerId="ADAL" clId="{4752A16D-1A75-40EF-A763-C8C0964199F1}" dt="2024-11-26T21:32:13.631" v="2904" actId="680"/>
        <pc:sldMkLst>
          <pc:docMk/>
          <pc:sldMk cId="915982873" sldId="2147376630"/>
        </pc:sldMkLst>
      </pc:sldChg>
      <pc:sldChg chg="new">
        <pc:chgData name="Julian Andres Santiago Villarreal Solano" userId="e6c70744-8bf1-4ad3-8aef-cbe8dbff69b1" providerId="ADAL" clId="{4752A16D-1A75-40EF-A763-C8C0964199F1}" dt="2024-11-26T21:32:14.540" v="2905" actId="680"/>
        <pc:sldMkLst>
          <pc:docMk/>
          <pc:sldMk cId="1994652456" sldId="2147376631"/>
        </pc:sldMkLst>
      </pc:sldChg>
      <pc:sldChg chg="new">
        <pc:chgData name="Julian Andres Santiago Villarreal Solano" userId="e6c70744-8bf1-4ad3-8aef-cbe8dbff69b1" providerId="ADAL" clId="{4752A16D-1A75-40EF-A763-C8C0964199F1}" dt="2024-11-26T21:32:15.445" v="2906" actId="680"/>
        <pc:sldMkLst>
          <pc:docMk/>
          <pc:sldMk cId="1444722875" sldId="2147376632"/>
        </pc:sldMkLst>
      </pc:sldChg>
      <pc:sldChg chg="new">
        <pc:chgData name="Julian Andres Santiago Villarreal Solano" userId="e6c70744-8bf1-4ad3-8aef-cbe8dbff69b1" providerId="ADAL" clId="{4752A16D-1A75-40EF-A763-C8C0964199F1}" dt="2024-11-26T21:32:16.356" v="2907" actId="680"/>
        <pc:sldMkLst>
          <pc:docMk/>
          <pc:sldMk cId="4068111566" sldId="2147376633"/>
        </pc:sldMkLst>
      </pc:sldChg>
      <pc:sldChg chg="new">
        <pc:chgData name="Julian Andres Santiago Villarreal Solano" userId="e6c70744-8bf1-4ad3-8aef-cbe8dbff69b1" providerId="ADAL" clId="{4752A16D-1A75-40EF-A763-C8C0964199F1}" dt="2024-11-26T21:32:17.296" v="2908" actId="680"/>
        <pc:sldMkLst>
          <pc:docMk/>
          <pc:sldMk cId="2512778746" sldId="2147376634"/>
        </pc:sldMkLst>
      </pc:sldChg>
      <pc:sldChg chg="new">
        <pc:chgData name="Julian Andres Santiago Villarreal Solano" userId="e6c70744-8bf1-4ad3-8aef-cbe8dbff69b1" providerId="ADAL" clId="{4752A16D-1A75-40EF-A763-C8C0964199F1}" dt="2024-11-26T21:32:18.216" v="2909" actId="680"/>
        <pc:sldMkLst>
          <pc:docMk/>
          <pc:sldMk cId="730043758" sldId="2147376635"/>
        </pc:sldMkLst>
      </pc:sldChg>
      <pc:sldChg chg="new">
        <pc:chgData name="Julian Andres Santiago Villarreal Solano" userId="e6c70744-8bf1-4ad3-8aef-cbe8dbff69b1" providerId="ADAL" clId="{4752A16D-1A75-40EF-A763-C8C0964199F1}" dt="2024-11-26T21:32:19.138" v="2910" actId="680"/>
        <pc:sldMkLst>
          <pc:docMk/>
          <pc:sldMk cId="201384894" sldId="2147376636"/>
        </pc:sldMkLst>
      </pc:sldChg>
      <pc:sldChg chg="new">
        <pc:chgData name="Julian Andres Santiago Villarreal Solano" userId="e6c70744-8bf1-4ad3-8aef-cbe8dbff69b1" providerId="ADAL" clId="{4752A16D-1A75-40EF-A763-C8C0964199F1}" dt="2024-11-26T21:32:20.068" v="2911" actId="680"/>
        <pc:sldMkLst>
          <pc:docMk/>
          <pc:sldMk cId="1546956501" sldId="2147376637"/>
        </pc:sldMkLst>
      </pc:sldChg>
      <pc:sldChg chg="new">
        <pc:chgData name="Julian Andres Santiago Villarreal Solano" userId="e6c70744-8bf1-4ad3-8aef-cbe8dbff69b1" providerId="ADAL" clId="{4752A16D-1A75-40EF-A763-C8C0964199F1}" dt="2024-11-26T21:32:21.001" v="2912" actId="680"/>
        <pc:sldMkLst>
          <pc:docMk/>
          <pc:sldMk cId="1152653724" sldId="2147376638"/>
        </pc:sldMkLst>
      </pc:sldChg>
      <pc:sldChg chg="new">
        <pc:chgData name="Julian Andres Santiago Villarreal Solano" userId="e6c70744-8bf1-4ad3-8aef-cbe8dbff69b1" providerId="ADAL" clId="{4752A16D-1A75-40EF-A763-C8C0964199F1}" dt="2024-11-26T21:32:21.959" v="2913" actId="680"/>
        <pc:sldMkLst>
          <pc:docMk/>
          <pc:sldMk cId="1183285337" sldId="2147376639"/>
        </pc:sldMkLst>
      </pc:sldChg>
      <pc:sldChg chg="new">
        <pc:chgData name="Julian Andres Santiago Villarreal Solano" userId="e6c70744-8bf1-4ad3-8aef-cbe8dbff69b1" providerId="ADAL" clId="{4752A16D-1A75-40EF-A763-C8C0964199F1}" dt="2024-11-26T21:32:22.918" v="2914" actId="680"/>
        <pc:sldMkLst>
          <pc:docMk/>
          <pc:sldMk cId="2898821449" sldId="2147376640"/>
        </pc:sldMkLst>
      </pc:sldChg>
      <pc:sldChg chg="new">
        <pc:chgData name="Julian Andres Santiago Villarreal Solano" userId="e6c70744-8bf1-4ad3-8aef-cbe8dbff69b1" providerId="ADAL" clId="{4752A16D-1A75-40EF-A763-C8C0964199F1}" dt="2024-11-26T21:32:23.888" v="2915" actId="680"/>
        <pc:sldMkLst>
          <pc:docMk/>
          <pc:sldMk cId="2853280914" sldId="2147376641"/>
        </pc:sldMkLst>
      </pc:sldChg>
      <pc:sldChg chg="new">
        <pc:chgData name="Julian Andres Santiago Villarreal Solano" userId="e6c70744-8bf1-4ad3-8aef-cbe8dbff69b1" providerId="ADAL" clId="{4752A16D-1A75-40EF-A763-C8C0964199F1}" dt="2024-11-26T21:32:24.829" v="2916" actId="680"/>
        <pc:sldMkLst>
          <pc:docMk/>
          <pc:sldMk cId="2058061961" sldId="2147376642"/>
        </pc:sldMkLst>
      </pc:sldChg>
      <pc:sldChg chg="new">
        <pc:chgData name="Julian Andres Santiago Villarreal Solano" userId="e6c70744-8bf1-4ad3-8aef-cbe8dbff69b1" providerId="ADAL" clId="{4752A16D-1A75-40EF-A763-C8C0964199F1}" dt="2024-11-26T21:32:25.834" v="2917" actId="680"/>
        <pc:sldMkLst>
          <pc:docMk/>
          <pc:sldMk cId="2107813051" sldId="2147376643"/>
        </pc:sldMkLst>
      </pc:sldChg>
      <pc:sldChg chg="new">
        <pc:chgData name="Julian Andres Santiago Villarreal Solano" userId="e6c70744-8bf1-4ad3-8aef-cbe8dbff69b1" providerId="ADAL" clId="{4752A16D-1A75-40EF-A763-C8C0964199F1}" dt="2024-11-26T21:32:26.880" v="2918" actId="680"/>
        <pc:sldMkLst>
          <pc:docMk/>
          <pc:sldMk cId="3224704442" sldId="2147376644"/>
        </pc:sldMkLst>
      </pc:sldChg>
      <pc:sldChg chg="new">
        <pc:chgData name="Julian Andres Santiago Villarreal Solano" userId="e6c70744-8bf1-4ad3-8aef-cbe8dbff69b1" providerId="ADAL" clId="{4752A16D-1A75-40EF-A763-C8C0964199F1}" dt="2024-11-26T21:32:28.027" v="2919" actId="680"/>
        <pc:sldMkLst>
          <pc:docMk/>
          <pc:sldMk cId="653032775" sldId="2147376645"/>
        </pc:sldMkLst>
      </pc:sldChg>
      <pc:sldChg chg="new">
        <pc:chgData name="Julian Andres Santiago Villarreal Solano" userId="e6c70744-8bf1-4ad3-8aef-cbe8dbff69b1" providerId="ADAL" clId="{4752A16D-1A75-40EF-A763-C8C0964199F1}" dt="2024-11-26T21:32:29.024" v="2920" actId="680"/>
        <pc:sldMkLst>
          <pc:docMk/>
          <pc:sldMk cId="153718750" sldId="2147376646"/>
        </pc:sldMkLst>
      </pc:sldChg>
      <pc:sldChg chg="new">
        <pc:chgData name="Julian Andres Santiago Villarreal Solano" userId="e6c70744-8bf1-4ad3-8aef-cbe8dbff69b1" providerId="ADAL" clId="{4752A16D-1A75-40EF-A763-C8C0964199F1}" dt="2024-11-26T21:32:29.994" v="2921" actId="680"/>
        <pc:sldMkLst>
          <pc:docMk/>
          <pc:sldMk cId="425190909" sldId="2147376647"/>
        </pc:sldMkLst>
      </pc:sldChg>
      <pc:sldChg chg="new">
        <pc:chgData name="Julian Andres Santiago Villarreal Solano" userId="e6c70744-8bf1-4ad3-8aef-cbe8dbff69b1" providerId="ADAL" clId="{4752A16D-1A75-40EF-A763-C8C0964199F1}" dt="2024-11-26T21:32:30.957" v="2922" actId="680"/>
        <pc:sldMkLst>
          <pc:docMk/>
          <pc:sldMk cId="3107139815" sldId="2147376648"/>
        </pc:sldMkLst>
      </pc:sldChg>
      <pc:sldChg chg="new">
        <pc:chgData name="Julian Andres Santiago Villarreal Solano" userId="e6c70744-8bf1-4ad3-8aef-cbe8dbff69b1" providerId="ADAL" clId="{4752A16D-1A75-40EF-A763-C8C0964199F1}" dt="2024-11-26T21:32:31.922" v="2923" actId="680"/>
        <pc:sldMkLst>
          <pc:docMk/>
          <pc:sldMk cId="2933511" sldId="2147376649"/>
        </pc:sldMkLst>
      </pc:sldChg>
      <pc:sldChg chg="new">
        <pc:chgData name="Julian Andres Santiago Villarreal Solano" userId="e6c70744-8bf1-4ad3-8aef-cbe8dbff69b1" providerId="ADAL" clId="{4752A16D-1A75-40EF-A763-C8C0964199F1}" dt="2024-11-26T21:32:32.916" v="2924" actId="680"/>
        <pc:sldMkLst>
          <pc:docMk/>
          <pc:sldMk cId="4086804858" sldId="2147376650"/>
        </pc:sldMkLst>
      </pc:sldChg>
      <pc:sldChg chg="new">
        <pc:chgData name="Julian Andres Santiago Villarreal Solano" userId="e6c70744-8bf1-4ad3-8aef-cbe8dbff69b1" providerId="ADAL" clId="{4752A16D-1A75-40EF-A763-C8C0964199F1}" dt="2024-11-26T21:32:33.886" v="2925" actId="680"/>
        <pc:sldMkLst>
          <pc:docMk/>
          <pc:sldMk cId="2614902461" sldId="2147376651"/>
        </pc:sldMkLst>
      </pc:sldChg>
      <pc:sldChg chg="new">
        <pc:chgData name="Julian Andres Santiago Villarreal Solano" userId="e6c70744-8bf1-4ad3-8aef-cbe8dbff69b1" providerId="ADAL" clId="{4752A16D-1A75-40EF-A763-C8C0964199F1}" dt="2024-11-26T21:32:34.845" v="2926" actId="680"/>
        <pc:sldMkLst>
          <pc:docMk/>
          <pc:sldMk cId="3654187911" sldId="2147376652"/>
        </pc:sldMkLst>
      </pc:sldChg>
      <pc:sldChg chg="new">
        <pc:chgData name="Julian Andres Santiago Villarreal Solano" userId="e6c70744-8bf1-4ad3-8aef-cbe8dbff69b1" providerId="ADAL" clId="{4752A16D-1A75-40EF-A763-C8C0964199F1}" dt="2024-11-26T21:32:35.825" v="2927" actId="680"/>
        <pc:sldMkLst>
          <pc:docMk/>
          <pc:sldMk cId="779281622" sldId="2147376653"/>
        </pc:sldMkLst>
      </pc:sldChg>
      <pc:sldChg chg="new">
        <pc:chgData name="Julian Andres Santiago Villarreal Solano" userId="e6c70744-8bf1-4ad3-8aef-cbe8dbff69b1" providerId="ADAL" clId="{4752A16D-1A75-40EF-A763-C8C0964199F1}" dt="2024-11-26T21:32:36.802" v="2928" actId="680"/>
        <pc:sldMkLst>
          <pc:docMk/>
          <pc:sldMk cId="2243924472" sldId="2147376654"/>
        </pc:sldMkLst>
      </pc:sldChg>
      <pc:sldChg chg="new">
        <pc:chgData name="Julian Andres Santiago Villarreal Solano" userId="e6c70744-8bf1-4ad3-8aef-cbe8dbff69b1" providerId="ADAL" clId="{4752A16D-1A75-40EF-A763-C8C0964199F1}" dt="2024-11-26T21:32:37.788" v="2929" actId="680"/>
        <pc:sldMkLst>
          <pc:docMk/>
          <pc:sldMk cId="415349626" sldId="2147376655"/>
        </pc:sldMkLst>
      </pc:sldChg>
      <pc:sldChg chg="new">
        <pc:chgData name="Julian Andres Santiago Villarreal Solano" userId="e6c70744-8bf1-4ad3-8aef-cbe8dbff69b1" providerId="ADAL" clId="{4752A16D-1A75-40EF-A763-C8C0964199F1}" dt="2024-11-26T21:32:38.762" v="2930" actId="680"/>
        <pc:sldMkLst>
          <pc:docMk/>
          <pc:sldMk cId="2183619554" sldId="2147376656"/>
        </pc:sldMkLst>
      </pc:sldChg>
      <pc:sldChg chg="new">
        <pc:chgData name="Julian Andres Santiago Villarreal Solano" userId="e6c70744-8bf1-4ad3-8aef-cbe8dbff69b1" providerId="ADAL" clId="{4752A16D-1A75-40EF-A763-C8C0964199F1}" dt="2024-11-26T21:32:39.735" v="2931" actId="680"/>
        <pc:sldMkLst>
          <pc:docMk/>
          <pc:sldMk cId="2565829836" sldId="2147376657"/>
        </pc:sldMkLst>
      </pc:sldChg>
      <pc:sldChg chg="new">
        <pc:chgData name="Julian Andres Santiago Villarreal Solano" userId="e6c70744-8bf1-4ad3-8aef-cbe8dbff69b1" providerId="ADAL" clId="{4752A16D-1A75-40EF-A763-C8C0964199F1}" dt="2024-11-26T21:32:40.709" v="2932" actId="680"/>
        <pc:sldMkLst>
          <pc:docMk/>
          <pc:sldMk cId="1111777663" sldId="2147376658"/>
        </pc:sldMkLst>
      </pc:sldChg>
      <pc:sldChg chg="new">
        <pc:chgData name="Julian Andres Santiago Villarreal Solano" userId="e6c70744-8bf1-4ad3-8aef-cbe8dbff69b1" providerId="ADAL" clId="{4752A16D-1A75-40EF-A763-C8C0964199F1}" dt="2024-11-26T21:32:41.672" v="2933" actId="680"/>
        <pc:sldMkLst>
          <pc:docMk/>
          <pc:sldMk cId="2072701699" sldId="2147376659"/>
        </pc:sldMkLst>
      </pc:sldChg>
      <pc:sldChg chg="new">
        <pc:chgData name="Julian Andres Santiago Villarreal Solano" userId="e6c70744-8bf1-4ad3-8aef-cbe8dbff69b1" providerId="ADAL" clId="{4752A16D-1A75-40EF-A763-C8C0964199F1}" dt="2024-11-26T21:32:42.650" v="2934" actId="680"/>
        <pc:sldMkLst>
          <pc:docMk/>
          <pc:sldMk cId="4216935659" sldId="2147376660"/>
        </pc:sldMkLst>
      </pc:sldChg>
      <pc:sldChg chg="new">
        <pc:chgData name="Julian Andres Santiago Villarreal Solano" userId="e6c70744-8bf1-4ad3-8aef-cbe8dbff69b1" providerId="ADAL" clId="{4752A16D-1A75-40EF-A763-C8C0964199F1}" dt="2024-11-26T21:32:43.621" v="2935" actId="680"/>
        <pc:sldMkLst>
          <pc:docMk/>
          <pc:sldMk cId="4028874524" sldId="2147376661"/>
        </pc:sldMkLst>
      </pc:sldChg>
      <pc:sldChg chg="new">
        <pc:chgData name="Julian Andres Santiago Villarreal Solano" userId="e6c70744-8bf1-4ad3-8aef-cbe8dbff69b1" providerId="ADAL" clId="{4752A16D-1A75-40EF-A763-C8C0964199F1}" dt="2024-11-26T21:32:44.636" v="2936" actId="680"/>
        <pc:sldMkLst>
          <pc:docMk/>
          <pc:sldMk cId="1313771339" sldId="2147376662"/>
        </pc:sldMkLst>
      </pc:sldChg>
      <pc:sldChg chg="new">
        <pc:chgData name="Julian Andres Santiago Villarreal Solano" userId="e6c70744-8bf1-4ad3-8aef-cbe8dbff69b1" providerId="ADAL" clId="{4752A16D-1A75-40EF-A763-C8C0964199F1}" dt="2024-11-26T21:32:45.637" v="2937" actId="680"/>
        <pc:sldMkLst>
          <pc:docMk/>
          <pc:sldMk cId="1848568771" sldId="2147376663"/>
        </pc:sldMkLst>
      </pc:sldChg>
      <pc:sldChg chg="new">
        <pc:chgData name="Julian Andres Santiago Villarreal Solano" userId="e6c70744-8bf1-4ad3-8aef-cbe8dbff69b1" providerId="ADAL" clId="{4752A16D-1A75-40EF-A763-C8C0964199F1}" dt="2024-11-26T21:32:46.644" v="2938" actId="680"/>
        <pc:sldMkLst>
          <pc:docMk/>
          <pc:sldMk cId="867767285" sldId="2147376664"/>
        </pc:sldMkLst>
      </pc:sldChg>
      <pc:sldChg chg="new">
        <pc:chgData name="Julian Andres Santiago Villarreal Solano" userId="e6c70744-8bf1-4ad3-8aef-cbe8dbff69b1" providerId="ADAL" clId="{4752A16D-1A75-40EF-A763-C8C0964199F1}" dt="2024-11-26T21:32:47.651" v="2939" actId="680"/>
        <pc:sldMkLst>
          <pc:docMk/>
          <pc:sldMk cId="3258196592" sldId="2147376665"/>
        </pc:sldMkLst>
      </pc:sldChg>
      <pc:sldChg chg="new">
        <pc:chgData name="Julian Andres Santiago Villarreal Solano" userId="e6c70744-8bf1-4ad3-8aef-cbe8dbff69b1" providerId="ADAL" clId="{4752A16D-1A75-40EF-A763-C8C0964199F1}" dt="2024-11-26T21:32:48.658" v="2940" actId="680"/>
        <pc:sldMkLst>
          <pc:docMk/>
          <pc:sldMk cId="3725242199" sldId="2147376666"/>
        </pc:sldMkLst>
      </pc:sldChg>
      <pc:sldChg chg="new">
        <pc:chgData name="Julian Andres Santiago Villarreal Solano" userId="e6c70744-8bf1-4ad3-8aef-cbe8dbff69b1" providerId="ADAL" clId="{4752A16D-1A75-40EF-A763-C8C0964199F1}" dt="2024-11-26T21:32:49.664" v="2941" actId="680"/>
        <pc:sldMkLst>
          <pc:docMk/>
          <pc:sldMk cId="2351836290" sldId="2147376667"/>
        </pc:sldMkLst>
      </pc:sldChg>
      <pc:sldChg chg="new">
        <pc:chgData name="Julian Andres Santiago Villarreal Solano" userId="e6c70744-8bf1-4ad3-8aef-cbe8dbff69b1" providerId="ADAL" clId="{4752A16D-1A75-40EF-A763-C8C0964199F1}" dt="2024-11-26T21:32:50.703" v="2942" actId="680"/>
        <pc:sldMkLst>
          <pc:docMk/>
          <pc:sldMk cId="4204690250" sldId="2147376668"/>
        </pc:sldMkLst>
      </pc:sldChg>
      <pc:sldChg chg="new">
        <pc:chgData name="Julian Andres Santiago Villarreal Solano" userId="e6c70744-8bf1-4ad3-8aef-cbe8dbff69b1" providerId="ADAL" clId="{4752A16D-1A75-40EF-A763-C8C0964199F1}" dt="2024-11-26T21:32:51.723" v="2943" actId="680"/>
        <pc:sldMkLst>
          <pc:docMk/>
          <pc:sldMk cId="2983623548" sldId="2147376669"/>
        </pc:sldMkLst>
      </pc:sldChg>
      <pc:sldChg chg="new">
        <pc:chgData name="Julian Andres Santiago Villarreal Solano" userId="e6c70744-8bf1-4ad3-8aef-cbe8dbff69b1" providerId="ADAL" clId="{4752A16D-1A75-40EF-A763-C8C0964199F1}" dt="2024-11-26T21:32:52.744" v="2944" actId="680"/>
        <pc:sldMkLst>
          <pc:docMk/>
          <pc:sldMk cId="3461701159" sldId="2147376670"/>
        </pc:sldMkLst>
      </pc:sldChg>
      <pc:sldChg chg="new">
        <pc:chgData name="Julian Andres Santiago Villarreal Solano" userId="e6c70744-8bf1-4ad3-8aef-cbe8dbff69b1" providerId="ADAL" clId="{4752A16D-1A75-40EF-A763-C8C0964199F1}" dt="2024-11-26T21:32:53.776" v="2945" actId="680"/>
        <pc:sldMkLst>
          <pc:docMk/>
          <pc:sldMk cId="888896368" sldId="2147376671"/>
        </pc:sldMkLst>
      </pc:sldChg>
      <pc:sldChg chg="new">
        <pc:chgData name="Julian Andres Santiago Villarreal Solano" userId="e6c70744-8bf1-4ad3-8aef-cbe8dbff69b1" providerId="ADAL" clId="{4752A16D-1A75-40EF-A763-C8C0964199F1}" dt="2024-11-26T21:32:54.799" v="2946" actId="680"/>
        <pc:sldMkLst>
          <pc:docMk/>
          <pc:sldMk cId="4143719790" sldId="2147376672"/>
        </pc:sldMkLst>
      </pc:sldChg>
      <pc:sldChg chg="new">
        <pc:chgData name="Julian Andres Santiago Villarreal Solano" userId="e6c70744-8bf1-4ad3-8aef-cbe8dbff69b1" providerId="ADAL" clId="{4752A16D-1A75-40EF-A763-C8C0964199F1}" dt="2024-11-26T21:32:55.833" v="2947" actId="680"/>
        <pc:sldMkLst>
          <pc:docMk/>
          <pc:sldMk cId="3798940611" sldId="2147376673"/>
        </pc:sldMkLst>
      </pc:sldChg>
      <pc:sldChg chg="new">
        <pc:chgData name="Julian Andres Santiago Villarreal Solano" userId="e6c70744-8bf1-4ad3-8aef-cbe8dbff69b1" providerId="ADAL" clId="{4752A16D-1A75-40EF-A763-C8C0964199F1}" dt="2024-11-26T21:32:56.836" v="2948" actId="680"/>
        <pc:sldMkLst>
          <pc:docMk/>
          <pc:sldMk cId="2016643857" sldId="2147376674"/>
        </pc:sldMkLst>
      </pc:sldChg>
      <pc:sldChg chg="new">
        <pc:chgData name="Julian Andres Santiago Villarreal Solano" userId="e6c70744-8bf1-4ad3-8aef-cbe8dbff69b1" providerId="ADAL" clId="{4752A16D-1A75-40EF-A763-C8C0964199F1}" dt="2024-11-26T21:32:57.834" v="2949" actId="680"/>
        <pc:sldMkLst>
          <pc:docMk/>
          <pc:sldMk cId="1515431134" sldId="2147376675"/>
        </pc:sldMkLst>
      </pc:sldChg>
      <pc:sldChg chg="new">
        <pc:chgData name="Julian Andres Santiago Villarreal Solano" userId="e6c70744-8bf1-4ad3-8aef-cbe8dbff69b1" providerId="ADAL" clId="{4752A16D-1A75-40EF-A763-C8C0964199F1}" dt="2024-11-26T21:32:58.848" v="2950" actId="680"/>
        <pc:sldMkLst>
          <pc:docMk/>
          <pc:sldMk cId="954590236" sldId="2147376676"/>
        </pc:sldMkLst>
      </pc:sldChg>
      <pc:sldChg chg="new">
        <pc:chgData name="Julian Andres Santiago Villarreal Solano" userId="e6c70744-8bf1-4ad3-8aef-cbe8dbff69b1" providerId="ADAL" clId="{4752A16D-1A75-40EF-A763-C8C0964199F1}" dt="2024-11-26T21:32:59.853" v="2951" actId="680"/>
        <pc:sldMkLst>
          <pc:docMk/>
          <pc:sldMk cId="1527180835" sldId="2147376677"/>
        </pc:sldMkLst>
      </pc:sldChg>
      <pc:sldChg chg="new">
        <pc:chgData name="Julian Andres Santiago Villarreal Solano" userId="e6c70744-8bf1-4ad3-8aef-cbe8dbff69b1" providerId="ADAL" clId="{4752A16D-1A75-40EF-A763-C8C0964199F1}" dt="2024-11-26T21:33:00.866" v="2952" actId="680"/>
        <pc:sldMkLst>
          <pc:docMk/>
          <pc:sldMk cId="822558435" sldId="2147376678"/>
        </pc:sldMkLst>
      </pc:sldChg>
      <pc:sldChg chg="new">
        <pc:chgData name="Julian Andres Santiago Villarreal Solano" userId="e6c70744-8bf1-4ad3-8aef-cbe8dbff69b1" providerId="ADAL" clId="{4752A16D-1A75-40EF-A763-C8C0964199F1}" dt="2024-11-26T21:33:01.865" v="2953" actId="680"/>
        <pc:sldMkLst>
          <pc:docMk/>
          <pc:sldMk cId="105779883" sldId="2147376679"/>
        </pc:sldMkLst>
      </pc:sldChg>
      <pc:sldChg chg="new">
        <pc:chgData name="Julian Andres Santiago Villarreal Solano" userId="e6c70744-8bf1-4ad3-8aef-cbe8dbff69b1" providerId="ADAL" clId="{4752A16D-1A75-40EF-A763-C8C0964199F1}" dt="2024-11-26T21:33:02.864" v="2954" actId="680"/>
        <pc:sldMkLst>
          <pc:docMk/>
          <pc:sldMk cId="3602338890" sldId="2147376680"/>
        </pc:sldMkLst>
      </pc:sldChg>
      <pc:sldChg chg="new">
        <pc:chgData name="Julian Andres Santiago Villarreal Solano" userId="e6c70744-8bf1-4ad3-8aef-cbe8dbff69b1" providerId="ADAL" clId="{4752A16D-1A75-40EF-A763-C8C0964199F1}" dt="2024-11-26T21:33:03.874" v="2955" actId="680"/>
        <pc:sldMkLst>
          <pc:docMk/>
          <pc:sldMk cId="4062633540" sldId="2147376681"/>
        </pc:sldMkLst>
      </pc:sldChg>
      <pc:sldChg chg="new">
        <pc:chgData name="Julian Andres Santiago Villarreal Solano" userId="e6c70744-8bf1-4ad3-8aef-cbe8dbff69b1" providerId="ADAL" clId="{4752A16D-1A75-40EF-A763-C8C0964199F1}" dt="2024-11-26T21:33:04.890" v="2956" actId="680"/>
        <pc:sldMkLst>
          <pc:docMk/>
          <pc:sldMk cId="1440691352" sldId="2147376682"/>
        </pc:sldMkLst>
      </pc:sldChg>
      <pc:sldChg chg="new">
        <pc:chgData name="Julian Andres Santiago Villarreal Solano" userId="e6c70744-8bf1-4ad3-8aef-cbe8dbff69b1" providerId="ADAL" clId="{4752A16D-1A75-40EF-A763-C8C0964199F1}" dt="2024-11-26T21:33:05.905" v="2957" actId="680"/>
        <pc:sldMkLst>
          <pc:docMk/>
          <pc:sldMk cId="1494695464" sldId="2147376683"/>
        </pc:sldMkLst>
      </pc:sldChg>
      <pc:sldChg chg="new">
        <pc:chgData name="Julian Andres Santiago Villarreal Solano" userId="e6c70744-8bf1-4ad3-8aef-cbe8dbff69b1" providerId="ADAL" clId="{4752A16D-1A75-40EF-A763-C8C0964199F1}" dt="2024-11-26T21:33:06.954" v="2958" actId="680"/>
        <pc:sldMkLst>
          <pc:docMk/>
          <pc:sldMk cId="208863054" sldId="2147376684"/>
        </pc:sldMkLst>
      </pc:sldChg>
      <pc:sldChg chg="new">
        <pc:chgData name="Julian Andres Santiago Villarreal Solano" userId="e6c70744-8bf1-4ad3-8aef-cbe8dbff69b1" providerId="ADAL" clId="{4752A16D-1A75-40EF-A763-C8C0964199F1}" dt="2024-11-26T21:33:07.973" v="2959" actId="680"/>
        <pc:sldMkLst>
          <pc:docMk/>
          <pc:sldMk cId="3897404595" sldId="2147376685"/>
        </pc:sldMkLst>
      </pc:sldChg>
      <pc:sldChg chg="new">
        <pc:chgData name="Julian Andres Santiago Villarreal Solano" userId="e6c70744-8bf1-4ad3-8aef-cbe8dbff69b1" providerId="ADAL" clId="{4752A16D-1A75-40EF-A763-C8C0964199F1}" dt="2024-11-26T21:33:09.043" v="2960" actId="680"/>
        <pc:sldMkLst>
          <pc:docMk/>
          <pc:sldMk cId="843699031" sldId="2147376686"/>
        </pc:sldMkLst>
      </pc:sldChg>
      <pc:sldChg chg="new">
        <pc:chgData name="Julian Andres Santiago Villarreal Solano" userId="e6c70744-8bf1-4ad3-8aef-cbe8dbff69b1" providerId="ADAL" clId="{4752A16D-1A75-40EF-A763-C8C0964199F1}" dt="2024-11-26T21:33:10.076" v="2961" actId="680"/>
        <pc:sldMkLst>
          <pc:docMk/>
          <pc:sldMk cId="7957333" sldId="2147376687"/>
        </pc:sldMkLst>
      </pc:sldChg>
      <pc:sldChg chg="new">
        <pc:chgData name="Julian Andres Santiago Villarreal Solano" userId="e6c70744-8bf1-4ad3-8aef-cbe8dbff69b1" providerId="ADAL" clId="{4752A16D-1A75-40EF-A763-C8C0964199F1}" dt="2024-11-26T21:33:11.074" v="2962" actId="680"/>
        <pc:sldMkLst>
          <pc:docMk/>
          <pc:sldMk cId="452254761" sldId="2147376688"/>
        </pc:sldMkLst>
      </pc:sldChg>
      <pc:sldChg chg="new">
        <pc:chgData name="Julian Andres Santiago Villarreal Solano" userId="e6c70744-8bf1-4ad3-8aef-cbe8dbff69b1" providerId="ADAL" clId="{4752A16D-1A75-40EF-A763-C8C0964199F1}" dt="2024-11-26T21:33:12.104" v="2963" actId="680"/>
        <pc:sldMkLst>
          <pc:docMk/>
          <pc:sldMk cId="1558773105" sldId="2147376689"/>
        </pc:sldMkLst>
      </pc:sldChg>
      <pc:sldChg chg="new">
        <pc:chgData name="Julian Andres Santiago Villarreal Solano" userId="e6c70744-8bf1-4ad3-8aef-cbe8dbff69b1" providerId="ADAL" clId="{4752A16D-1A75-40EF-A763-C8C0964199F1}" dt="2024-11-26T21:33:13.135" v="2964" actId="680"/>
        <pc:sldMkLst>
          <pc:docMk/>
          <pc:sldMk cId="3454287203" sldId="2147376690"/>
        </pc:sldMkLst>
      </pc:sldChg>
      <pc:sldChg chg="new">
        <pc:chgData name="Julian Andres Santiago Villarreal Solano" userId="e6c70744-8bf1-4ad3-8aef-cbe8dbff69b1" providerId="ADAL" clId="{4752A16D-1A75-40EF-A763-C8C0964199F1}" dt="2024-11-26T21:33:14.190" v="2965" actId="680"/>
        <pc:sldMkLst>
          <pc:docMk/>
          <pc:sldMk cId="3160888416" sldId="2147376691"/>
        </pc:sldMkLst>
      </pc:sldChg>
      <pc:sldChg chg="new">
        <pc:chgData name="Julian Andres Santiago Villarreal Solano" userId="e6c70744-8bf1-4ad3-8aef-cbe8dbff69b1" providerId="ADAL" clId="{4752A16D-1A75-40EF-A763-C8C0964199F1}" dt="2024-11-26T21:33:15.225" v="2966" actId="680"/>
        <pc:sldMkLst>
          <pc:docMk/>
          <pc:sldMk cId="116229671" sldId="2147376692"/>
        </pc:sldMkLst>
      </pc:sldChg>
      <pc:sldChg chg="new">
        <pc:chgData name="Julian Andres Santiago Villarreal Solano" userId="e6c70744-8bf1-4ad3-8aef-cbe8dbff69b1" providerId="ADAL" clId="{4752A16D-1A75-40EF-A763-C8C0964199F1}" dt="2024-11-26T21:33:16.263" v="2967" actId="680"/>
        <pc:sldMkLst>
          <pc:docMk/>
          <pc:sldMk cId="3710029512" sldId="2147376693"/>
        </pc:sldMkLst>
      </pc:sldChg>
      <pc:sldChg chg="new">
        <pc:chgData name="Julian Andres Santiago Villarreal Solano" userId="e6c70744-8bf1-4ad3-8aef-cbe8dbff69b1" providerId="ADAL" clId="{4752A16D-1A75-40EF-A763-C8C0964199F1}" dt="2024-11-26T21:33:17.297" v="2968" actId="680"/>
        <pc:sldMkLst>
          <pc:docMk/>
          <pc:sldMk cId="3094167640" sldId="2147376694"/>
        </pc:sldMkLst>
      </pc:sldChg>
      <pc:sldChg chg="new">
        <pc:chgData name="Julian Andres Santiago Villarreal Solano" userId="e6c70744-8bf1-4ad3-8aef-cbe8dbff69b1" providerId="ADAL" clId="{4752A16D-1A75-40EF-A763-C8C0964199F1}" dt="2024-11-26T21:33:18.343" v="2969" actId="680"/>
        <pc:sldMkLst>
          <pc:docMk/>
          <pc:sldMk cId="3847639313" sldId="2147376695"/>
        </pc:sldMkLst>
      </pc:sldChg>
      <pc:sldChg chg="new">
        <pc:chgData name="Julian Andres Santiago Villarreal Solano" userId="e6c70744-8bf1-4ad3-8aef-cbe8dbff69b1" providerId="ADAL" clId="{4752A16D-1A75-40EF-A763-C8C0964199F1}" dt="2024-11-26T21:33:19.406" v="2970" actId="680"/>
        <pc:sldMkLst>
          <pc:docMk/>
          <pc:sldMk cId="166685817" sldId="2147376696"/>
        </pc:sldMkLst>
      </pc:sldChg>
      <pc:sldChg chg="new">
        <pc:chgData name="Julian Andres Santiago Villarreal Solano" userId="e6c70744-8bf1-4ad3-8aef-cbe8dbff69b1" providerId="ADAL" clId="{4752A16D-1A75-40EF-A763-C8C0964199F1}" dt="2024-11-26T21:33:20.462" v="2971" actId="680"/>
        <pc:sldMkLst>
          <pc:docMk/>
          <pc:sldMk cId="3514417637" sldId="2147376697"/>
        </pc:sldMkLst>
      </pc:sldChg>
      <pc:sldChg chg="new">
        <pc:chgData name="Julian Andres Santiago Villarreal Solano" userId="e6c70744-8bf1-4ad3-8aef-cbe8dbff69b1" providerId="ADAL" clId="{4752A16D-1A75-40EF-A763-C8C0964199F1}" dt="2024-11-26T21:33:21.517" v="2972" actId="680"/>
        <pc:sldMkLst>
          <pc:docMk/>
          <pc:sldMk cId="3307312677" sldId="2147376698"/>
        </pc:sldMkLst>
      </pc:sldChg>
      <pc:sldChg chg="new">
        <pc:chgData name="Julian Andres Santiago Villarreal Solano" userId="e6c70744-8bf1-4ad3-8aef-cbe8dbff69b1" providerId="ADAL" clId="{4752A16D-1A75-40EF-A763-C8C0964199F1}" dt="2024-11-26T21:33:22.552" v="2973" actId="680"/>
        <pc:sldMkLst>
          <pc:docMk/>
          <pc:sldMk cId="1365130256" sldId="2147376699"/>
        </pc:sldMkLst>
      </pc:sldChg>
      <pc:sldChg chg="new">
        <pc:chgData name="Julian Andres Santiago Villarreal Solano" userId="e6c70744-8bf1-4ad3-8aef-cbe8dbff69b1" providerId="ADAL" clId="{4752A16D-1A75-40EF-A763-C8C0964199F1}" dt="2024-11-26T21:33:23.612" v="2974" actId="680"/>
        <pc:sldMkLst>
          <pc:docMk/>
          <pc:sldMk cId="2401078130" sldId="2147376700"/>
        </pc:sldMkLst>
      </pc:sldChg>
      <pc:sldChg chg="new">
        <pc:chgData name="Julian Andres Santiago Villarreal Solano" userId="e6c70744-8bf1-4ad3-8aef-cbe8dbff69b1" providerId="ADAL" clId="{4752A16D-1A75-40EF-A763-C8C0964199F1}" dt="2024-11-26T21:33:24.676" v="2975" actId="680"/>
        <pc:sldMkLst>
          <pc:docMk/>
          <pc:sldMk cId="3785905939" sldId="2147376701"/>
        </pc:sldMkLst>
      </pc:sldChg>
      <pc:sldChg chg="new">
        <pc:chgData name="Julian Andres Santiago Villarreal Solano" userId="e6c70744-8bf1-4ad3-8aef-cbe8dbff69b1" providerId="ADAL" clId="{4752A16D-1A75-40EF-A763-C8C0964199F1}" dt="2024-11-26T21:33:25.804" v="2976" actId="680"/>
        <pc:sldMkLst>
          <pc:docMk/>
          <pc:sldMk cId="567828656" sldId="2147376702"/>
        </pc:sldMkLst>
      </pc:sldChg>
      <pc:sldChg chg="new">
        <pc:chgData name="Julian Andres Santiago Villarreal Solano" userId="e6c70744-8bf1-4ad3-8aef-cbe8dbff69b1" providerId="ADAL" clId="{4752A16D-1A75-40EF-A763-C8C0964199F1}" dt="2024-11-26T21:33:26.904" v="2977" actId="680"/>
        <pc:sldMkLst>
          <pc:docMk/>
          <pc:sldMk cId="1229801540" sldId="2147376703"/>
        </pc:sldMkLst>
      </pc:sldChg>
      <pc:sldChg chg="new">
        <pc:chgData name="Julian Andres Santiago Villarreal Solano" userId="e6c70744-8bf1-4ad3-8aef-cbe8dbff69b1" providerId="ADAL" clId="{4752A16D-1A75-40EF-A763-C8C0964199F1}" dt="2024-11-26T21:33:27.957" v="2978" actId="680"/>
        <pc:sldMkLst>
          <pc:docMk/>
          <pc:sldMk cId="1436633294" sldId="2147376704"/>
        </pc:sldMkLst>
      </pc:sldChg>
      <pc:sldChg chg="new">
        <pc:chgData name="Julian Andres Santiago Villarreal Solano" userId="e6c70744-8bf1-4ad3-8aef-cbe8dbff69b1" providerId="ADAL" clId="{4752A16D-1A75-40EF-A763-C8C0964199F1}" dt="2024-11-26T21:33:29.007" v="2979" actId="680"/>
        <pc:sldMkLst>
          <pc:docMk/>
          <pc:sldMk cId="4147505009" sldId="2147376705"/>
        </pc:sldMkLst>
      </pc:sldChg>
      <pc:sldChg chg="new">
        <pc:chgData name="Julian Andres Santiago Villarreal Solano" userId="e6c70744-8bf1-4ad3-8aef-cbe8dbff69b1" providerId="ADAL" clId="{4752A16D-1A75-40EF-A763-C8C0964199F1}" dt="2024-11-26T21:33:30.094" v="2980" actId="680"/>
        <pc:sldMkLst>
          <pc:docMk/>
          <pc:sldMk cId="617081462" sldId="2147376706"/>
        </pc:sldMkLst>
      </pc:sldChg>
      <pc:sldChg chg="new">
        <pc:chgData name="Julian Andres Santiago Villarreal Solano" userId="e6c70744-8bf1-4ad3-8aef-cbe8dbff69b1" providerId="ADAL" clId="{4752A16D-1A75-40EF-A763-C8C0964199F1}" dt="2024-11-26T21:33:31.164" v="2981" actId="680"/>
        <pc:sldMkLst>
          <pc:docMk/>
          <pc:sldMk cId="3650732895" sldId="2147376707"/>
        </pc:sldMkLst>
      </pc:sldChg>
      <pc:sldChg chg="new">
        <pc:chgData name="Julian Andres Santiago Villarreal Solano" userId="e6c70744-8bf1-4ad3-8aef-cbe8dbff69b1" providerId="ADAL" clId="{4752A16D-1A75-40EF-A763-C8C0964199F1}" dt="2024-11-26T21:33:32.206" v="2982" actId="680"/>
        <pc:sldMkLst>
          <pc:docMk/>
          <pc:sldMk cId="1840136182" sldId="2147376708"/>
        </pc:sldMkLst>
      </pc:sldChg>
      <pc:sldChg chg="new">
        <pc:chgData name="Julian Andres Santiago Villarreal Solano" userId="e6c70744-8bf1-4ad3-8aef-cbe8dbff69b1" providerId="ADAL" clId="{4752A16D-1A75-40EF-A763-C8C0964199F1}" dt="2024-11-26T21:33:33.318" v="2983" actId="680"/>
        <pc:sldMkLst>
          <pc:docMk/>
          <pc:sldMk cId="3020141710" sldId="2147376709"/>
        </pc:sldMkLst>
      </pc:sldChg>
      <pc:sldChg chg="new">
        <pc:chgData name="Julian Andres Santiago Villarreal Solano" userId="e6c70744-8bf1-4ad3-8aef-cbe8dbff69b1" providerId="ADAL" clId="{4752A16D-1A75-40EF-A763-C8C0964199F1}" dt="2024-11-26T21:33:34.396" v="2984" actId="680"/>
        <pc:sldMkLst>
          <pc:docMk/>
          <pc:sldMk cId="2781313042" sldId="2147376710"/>
        </pc:sldMkLst>
      </pc:sldChg>
      <pc:sldChg chg="new">
        <pc:chgData name="Julian Andres Santiago Villarreal Solano" userId="e6c70744-8bf1-4ad3-8aef-cbe8dbff69b1" providerId="ADAL" clId="{4752A16D-1A75-40EF-A763-C8C0964199F1}" dt="2024-11-26T21:33:35.489" v="2985" actId="680"/>
        <pc:sldMkLst>
          <pc:docMk/>
          <pc:sldMk cId="1124508273" sldId="2147376711"/>
        </pc:sldMkLst>
      </pc:sldChg>
      <pc:sldChg chg="new">
        <pc:chgData name="Julian Andres Santiago Villarreal Solano" userId="e6c70744-8bf1-4ad3-8aef-cbe8dbff69b1" providerId="ADAL" clId="{4752A16D-1A75-40EF-A763-C8C0964199F1}" dt="2024-11-26T21:33:36.546" v="2986" actId="680"/>
        <pc:sldMkLst>
          <pc:docMk/>
          <pc:sldMk cId="2146371934" sldId="2147376712"/>
        </pc:sldMkLst>
      </pc:sldChg>
      <pc:sldChg chg="new">
        <pc:chgData name="Julian Andres Santiago Villarreal Solano" userId="e6c70744-8bf1-4ad3-8aef-cbe8dbff69b1" providerId="ADAL" clId="{4752A16D-1A75-40EF-A763-C8C0964199F1}" dt="2024-11-26T21:33:37.593" v="2987" actId="680"/>
        <pc:sldMkLst>
          <pc:docMk/>
          <pc:sldMk cId="1343389407" sldId="2147376713"/>
        </pc:sldMkLst>
      </pc:sldChg>
      <pc:sldChg chg="new">
        <pc:chgData name="Julian Andres Santiago Villarreal Solano" userId="e6c70744-8bf1-4ad3-8aef-cbe8dbff69b1" providerId="ADAL" clId="{4752A16D-1A75-40EF-A763-C8C0964199F1}" dt="2024-11-26T21:33:38.696" v="2988" actId="680"/>
        <pc:sldMkLst>
          <pc:docMk/>
          <pc:sldMk cId="267441961" sldId="2147376714"/>
        </pc:sldMkLst>
      </pc:sldChg>
      <pc:sldChg chg="new">
        <pc:chgData name="Julian Andres Santiago Villarreal Solano" userId="e6c70744-8bf1-4ad3-8aef-cbe8dbff69b1" providerId="ADAL" clId="{4752A16D-1A75-40EF-A763-C8C0964199F1}" dt="2024-11-26T21:33:39.791" v="2989" actId="680"/>
        <pc:sldMkLst>
          <pc:docMk/>
          <pc:sldMk cId="565536955" sldId="2147376715"/>
        </pc:sldMkLst>
      </pc:sldChg>
      <pc:sldChg chg="new">
        <pc:chgData name="Julian Andres Santiago Villarreal Solano" userId="e6c70744-8bf1-4ad3-8aef-cbe8dbff69b1" providerId="ADAL" clId="{4752A16D-1A75-40EF-A763-C8C0964199F1}" dt="2024-11-26T21:33:40.868" v="2990" actId="680"/>
        <pc:sldMkLst>
          <pc:docMk/>
          <pc:sldMk cId="993090405" sldId="2147376716"/>
        </pc:sldMkLst>
      </pc:sldChg>
      <pc:sldChg chg="new">
        <pc:chgData name="Julian Andres Santiago Villarreal Solano" userId="e6c70744-8bf1-4ad3-8aef-cbe8dbff69b1" providerId="ADAL" clId="{4752A16D-1A75-40EF-A763-C8C0964199F1}" dt="2024-11-26T21:33:41.947" v="2991" actId="680"/>
        <pc:sldMkLst>
          <pc:docMk/>
          <pc:sldMk cId="4206834678" sldId="2147376717"/>
        </pc:sldMkLst>
      </pc:sldChg>
      <pc:sldChg chg="new">
        <pc:chgData name="Julian Andres Santiago Villarreal Solano" userId="e6c70744-8bf1-4ad3-8aef-cbe8dbff69b1" providerId="ADAL" clId="{4752A16D-1A75-40EF-A763-C8C0964199F1}" dt="2024-11-26T21:33:42.991" v="2992" actId="680"/>
        <pc:sldMkLst>
          <pc:docMk/>
          <pc:sldMk cId="1793776431" sldId="2147376718"/>
        </pc:sldMkLst>
      </pc:sldChg>
      <pc:sldChg chg="new">
        <pc:chgData name="Julian Andres Santiago Villarreal Solano" userId="e6c70744-8bf1-4ad3-8aef-cbe8dbff69b1" providerId="ADAL" clId="{4752A16D-1A75-40EF-A763-C8C0964199F1}" dt="2024-11-26T21:33:44.074" v="2993" actId="680"/>
        <pc:sldMkLst>
          <pc:docMk/>
          <pc:sldMk cId="2942225881" sldId="2147376719"/>
        </pc:sldMkLst>
      </pc:sldChg>
      <pc:sldChg chg="new">
        <pc:chgData name="Julian Andres Santiago Villarreal Solano" userId="e6c70744-8bf1-4ad3-8aef-cbe8dbff69b1" providerId="ADAL" clId="{4752A16D-1A75-40EF-A763-C8C0964199F1}" dt="2024-11-26T21:33:45.153" v="2994" actId="680"/>
        <pc:sldMkLst>
          <pc:docMk/>
          <pc:sldMk cId="3222966932" sldId="2147376720"/>
        </pc:sldMkLst>
      </pc:sldChg>
      <pc:sldChg chg="new">
        <pc:chgData name="Julian Andres Santiago Villarreal Solano" userId="e6c70744-8bf1-4ad3-8aef-cbe8dbff69b1" providerId="ADAL" clId="{4752A16D-1A75-40EF-A763-C8C0964199F1}" dt="2024-11-26T21:33:46.258" v="2995" actId="680"/>
        <pc:sldMkLst>
          <pc:docMk/>
          <pc:sldMk cId="737148977" sldId="2147376721"/>
        </pc:sldMkLst>
      </pc:sldChg>
      <pc:sldChg chg="new">
        <pc:chgData name="Julian Andres Santiago Villarreal Solano" userId="e6c70744-8bf1-4ad3-8aef-cbe8dbff69b1" providerId="ADAL" clId="{4752A16D-1A75-40EF-A763-C8C0964199F1}" dt="2024-11-26T21:33:47.350" v="2996" actId="680"/>
        <pc:sldMkLst>
          <pc:docMk/>
          <pc:sldMk cId="2583276626" sldId="2147376722"/>
        </pc:sldMkLst>
      </pc:sldChg>
      <pc:sldChg chg="new">
        <pc:chgData name="Julian Andres Santiago Villarreal Solano" userId="e6c70744-8bf1-4ad3-8aef-cbe8dbff69b1" providerId="ADAL" clId="{4752A16D-1A75-40EF-A763-C8C0964199F1}" dt="2024-11-26T21:33:48.444" v="2997" actId="680"/>
        <pc:sldMkLst>
          <pc:docMk/>
          <pc:sldMk cId="3688692153" sldId="2147376723"/>
        </pc:sldMkLst>
      </pc:sldChg>
      <pc:sldChg chg="new">
        <pc:chgData name="Julian Andres Santiago Villarreal Solano" userId="e6c70744-8bf1-4ad3-8aef-cbe8dbff69b1" providerId="ADAL" clId="{4752A16D-1A75-40EF-A763-C8C0964199F1}" dt="2024-11-26T21:33:49.549" v="2998" actId="680"/>
        <pc:sldMkLst>
          <pc:docMk/>
          <pc:sldMk cId="1072787985" sldId="2147376724"/>
        </pc:sldMkLst>
      </pc:sldChg>
      <pc:sldChg chg="new">
        <pc:chgData name="Julian Andres Santiago Villarreal Solano" userId="e6c70744-8bf1-4ad3-8aef-cbe8dbff69b1" providerId="ADAL" clId="{4752A16D-1A75-40EF-A763-C8C0964199F1}" dt="2024-11-26T21:33:50.636" v="2999" actId="680"/>
        <pc:sldMkLst>
          <pc:docMk/>
          <pc:sldMk cId="4024176462" sldId="2147376725"/>
        </pc:sldMkLst>
      </pc:sldChg>
      <pc:sldChg chg="new">
        <pc:chgData name="Julian Andres Santiago Villarreal Solano" userId="e6c70744-8bf1-4ad3-8aef-cbe8dbff69b1" providerId="ADAL" clId="{4752A16D-1A75-40EF-A763-C8C0964199F1}" dt="2024-11-26T21:33:51.731" v="3000" actId="680"/>
        <pc:sldMkLst>
          <pc:docMk/>
          <pc:sldMk cId="2775388973" sldId="2147376726"/>
        </pc:sldMkLst>
      </pc:sldChg>
      <pc:sldChg chg="new">
        <pc:chgData name="Julian Andres Santiago Villarreal Solano" userId="e6c70744-8bf1-4ad3-8aef-cbe8dbff69b1" providerId="ADAL" clId="{4752A16D-1A75-40EF-A763-C8C0964199F1}" dt="2024-11-26T21:33:52.834" v="3001" actId="680"/>
        <pc:sldMkLst>
          <pc:docMk/>
          <pc:sldMk cId="1177921778" sldId="2147376727"/>
        </pc:sldMkLst>
      </pc:sldChg>
      <pc:sldChg chg="new">
        <pc:chgData name="Julian Andres Santiago Villarreal Solano" userId="e6c70744-8bf1-4ad3-8aef-cbe8dbff69b1" providerId="ADAL" clId="{4752A16D-1A75-40EF-A763-C8C0964199F1}" dt="2024-11-26T21:33:53.945" v="3002" actId="680"/>
        <pc:sldMkLst>
          <pc:docMk/>
          <pc:sldMk cId="3934605867" sldId="2147376728"/>
        </pc:sldMkLst>
      </pc:sldChg>
      <pc:sldChg chg="new">
        <pc:chgData name="Julian Andres Santiago Villarreal Solano" userId="e6c70744-8bf1-4ad3-8aef-cbe8dbff69b1" providerId="ADAL" clId="{4752A16D-1A75-40EF-A763-C8C0964199F1}" dt="2024-11-26T21:33:55.040" v="3003" actId="680"/>
        <pc:sldMkLst>
          <pc:docMk/>
          <pc:sldMk cId="1464901132" sldId="2147376729"/>
        </pc:sldMkLst>
      </pc:sldChg>
      <pc:sldChg chg="new">
        <pc:chgData name="Julian Andres Santiago Villarreal Solano" userId="e6c70744-8bf1-4ad3-8aef-cbe8dbff69b1" providerId="ADAL" clId="{4752A16D-1A75-40EF-A763-C8C0964199F1}" dt="2024-11-26T21:33:56.170" v="3004" actId="680"/>
        <pc:sldMkLst>
          <pc:docMk/>
          <pc:sldMk cId="2144867943" sldId="2147376730"/>
        </pc:sldMkLst>
      </pc:sldChg>
      <pc:sldChg chg="new">
        <pc:chgData name="Julian Andres Santiago Villarreal Solano" userId="e6c70744-8bf1-4ad3-8aef-cbe8dbff69b1" providerId="ADAL" clId="{4752A16D-1A75-40EF-A763-C8C0964199F1}" dt="2024-11-26T21:33:57.260" v="3005" actId="680"/>
        <pc:sldMkLst>
          <pc:docMk/>
          <pc:sldMk cId="2185776087" sldId="2147376731"/>
        </pc:sldMkLst>
      </pc:sldChg>
      <pc:sldChg chg="new">
        <pc:chgData name="Julian Andres Santiago Villarreal Solano" userId="e6c70744-8bf1-4ad3-8aef-cbe8dbff69b1" providerId="ADAL" clId="{4752A16D-1A75-40EF-A763-C8C0964199F1}" dt="2024-11-26T21:33:58.355" v="3006" actId="680"/>
        <pc:sldMkLst>
          <pc:docMk/>
          <pc:sldMk cId="34951146" sldId="2147376732"/>
        </pc:sldMkLst>
      </pc:sldChg>
      <pc:sldChg chg="new">
        <pc:chgData name="Julian Andres Santiago Villarreal Solano" userId="e6c70744-8bf1-4ad3-8aef-cbe8dbff69b1" providerId="ADAL" clId="{4752A16D-1A75-40EF-A763-C8C0964199F1}" dt="2024-11-26T21:33:59.462" v="3007" actId="680"/>
        <pc:sldMkLst>
          <pc:docMk/>
          <pc:sldMk cId="952631488" sldId="2147376733"/>
        </pc:sldMkLst>
      </pc:sldChg>
      <pc:sldChg chg="new">
        <pc:chgData name="Julian Andres Santiago Villarreal Solano" userId="e6c70744-8bf1-4ad3-8aef-cbe8dbff69b1" providerId="ADAL" clId="{4752A16D-1A75-40EF-A763-C8C0964199F1}" dt="2024-11-26T21:34:00.597" v="3008" actId="680"/>
        <pc:sldMkLst>
          <pc:docMk/>
          <pc:sldMk cId="1692452834" sldId="2147376734"/>
        </pc:sldMkLst>
      </pc:sldChg>
      <pc:sldChg chg="new">
        <pc:chgData name="Julian Andres Santiago Villarreal Solano" userId="e6c70744-8bf1-4ad3-8aef-cbe8dbff69b1" providerId="ADAL" clId="{4752A16D-1A75-40EF-A763-C8C0964199F1}" dt="2024-11-26T21:34:01.726" v="3009" actId="680"/>
        <pc:sldMkLst>
          <pc:docMk/>
          <pc:sldMk cId="3084172090" sldId="2147376735"/>
        </pc:sldMkLst>
      </pc:sldChg>
      <pc:sldChg chg="new">
        <pc:chgData name="Julian Andres Santiago Villarreal Solano" userId="e6c70744-8bf1-4ad3-8aef-cbe8dbff69b1" providerId="ADAL" clId="{4752A16D-1A75-40EF-A763-C8C0964199F1}" dt="2024-11-26T21:34:02.832" v="3010" actId="680"/>
        <pc:sldMkLst>
          <pc:docMk/>
          <pc:sldMk cId="1529089814" sldId="2147376736"/>
        </pc:sldMkLst>
      </pc:sldChg>
      <pc:sldChg chg="new">
        <pc:chgData name="Julian Andres Santiago Villarreal Solano" userId="e6c70744-8bf1-4ad3-8aef-cbe8dbff69b1" providerId="ADAL" clId="{4752A16D-1A75-40EF-A763-C8C0964199F1}" dt="2024-11-26T21:34:03.928" v="3011" actId="680"/>
        <pc:sldMkLst>
          <pc:docMk/>
          <pc:sldMk cId="1262717382" sldId="2147376737"/>
        </pc:sldMkLst>
      </pc:sldChg>
      <pc:sldChg chg="new">
        <pc:chgData name="Julian Andres Santiago Villarreal Solano" userId="e6c70744-8bf1-4ad3-8aef-cbe8dbff69b1" providerId="ADAL" clId="{4752A16D-1A75-40EF-A763-C8C0964199F1}" dt="2024-11-26T21:34:05.050" v="3012" actId="680"/>
        <pc:sldMkLst>
          <pc:docMk/>
          <pc:sldMk cId="2626562496" sldId="2147376738"/>
        </pc:sldMkLst>
      </pc:sldChg>
      <pc:sldChg chg="new">
        <pc:chgData name="Julian Andres Santiago Villarreal Solano" userId="e6c70744-8bf1-4ad3-8aef-cbe8dbff69b1" providerId="ADAL" clId="{4752A16D-1A75-40EF-A763-C8C0964199F1}" dt="2024-11-26T21:34:06.162" v="3013" actId="680"/>
        <pc:sldMkLst>
          <pc:docMk/>
          <pc:sldMk cId="2593777694" sldId="2147376739"/>
        </pc:sldMkLst>
      </pc:sldChg>
      <pc:sldChg chg="new">
        <pc:chgData name="Julian Andres Santiago Villarreal Solano" userId="e6c70744-8bf1-4ad3-8aef-cbe8dbff69b1" providerId="ADAL" clId="{4752A16D-1A75-40EF-A763-C8C0964199F1}" dt="2024-11-26T21:34:07.286" v="3014" actId="680"/>
        <pc:sldMkLst>
          <pc:docMk/>
          <pc:sldMk cId="640559428" sldId="2147376740"/>
        </pc:sldMkLst>
      </pc:sldChg>
      <pc:sldChg chg="new">
        <pc:chgData name="Julian Andres Santiago Villarreal Solano" userId="e6c70744-8bf1-4ad3-8aef-cbe8dbff69b1" providerId="ADAL" clId="{4752A16D-1A75-40EF-A763-C8C0964199F1}" dt="2024-11-26T21:34:08.430" v="3015" actId="680"/>
        <pc:sldMkLst>
          <pc:docMk/>
          <pc:sldMk cId="2220554166" sldId="2147376741"/>
        </pc:sldMkLst>
      </pc:sldChg>
      <pc:sldChg chg="new">
        <pc:chgData name="Julian Andres Santiago Villarreal Solano" userId="e6c70744-8bf1-4ad3-8aef-cbe8dbff69b1" providerId="ADAL" clId="{4752A16D-1A75-40EF-A763-C8C0964199F1}" dt="2024-11-26T21:34:09.528" v="3016" actId="680"/>
        <pc:sldMkLst>
          <pc:docMk/>
          <pc:sldMk cId="1977218265" sldId="2147376742"/>
        </pc:sldMkLst>
      </pc:sldChg>
      <pc:sldChg chg="new">
        <pc:chgData name="Julian Andres Santiago Villarreal Solano" userId="e6c70744-8bf1-4ad3-8aef-cbe8dbff69b1" providerId="ADAL" clId="{4752A16D-1A75-40EF-A763-C8C0964199F1}" dt="2024-11-26T21:34:10.701" v="3017" actId="680"/>
        <pc:sldMkLst>
          <pc:docMk/>
          <pc:sldMk cId="4003191451" sldId="2147376743"/>
        </pc:sldMkLst>
      </pc:sldChg>
      <pc:sldChg chg="new">
        <pc:chgData name="Julian Andres Santiago Villarreal Solano" userId="e6c70744-8bf1-4ad3-8aef-cbe8dbff69b1" providerId="ADAL" clId="{4752A16D-1A75-40EF-A763-C8C0964199F1}" dt="2024-11-26T21:34:11.846" v="3018" actId="680"/>
        <pc:sldMkLst>
          <pc:docMk/>
          <pc:sldMk cId="4245903440" sldId="2147376744"/>
        </pc:sldMkLst>
      </pc:sldChg>
      <pc:sldChg chg="new">
        <pc:chgData name="Julian Andres Santiago Villarreal Solano" userId="e6c70744-8bf1-4ad3-8aef-cbe8dbff69b1" providerId="ADAL" clId="{4752A16D-1A75-40EF-A763-C8C0964199F1}" dt="2024-11-26T21:34:13.073" v="3019" actId="680"/>
        <pc:sldMkLst>
          <pc:docMk/>
          <pc:sldMk cId="3801843791" sldId="2147376745"/>
        </pc:sldMkLst>
      </pc:sldChg>
      <pc:sldChg chg="new">
        <pc:chgData name="Julian Andres Santiago Villarreal Solano" userId="e6c70744-8bf1-4ad3-8aef-cbe8dbff69b1" providerId="ADAL" clId="{4752A16D-1A75-40EF-A763-C8C0964199F1}" dt="2024-11-26T21:34:14.286" v="3020" actId="680"/>
        <pc:sldMkLst>
          <pc:docMk/>
          <pc:sldMk cId="3999659516" sldId="2147376746"/>
        </pc:sldMkLst>
      </pc:sldChg>
      <pc:sldChg chg="new">
        <pc:chgData name="Julian Andres Santiago Villarreal Solano" userId="e6c70744-8bf1-4ad3-8aef-cbe8dbff69b1" providerId="ADAL" clId="{4752A16D-1A75-40EF-A763-C8C0964199F1}" dt="2024-11-26T21:34:15.428" v="3021" actId="680"/>
        <pc:sldMkLst>
          <pc:docMk/>
          <pc:sldMk cId="2143019736" sldId="2147376747"/>
        </pc:sldMkLst>
      </pc:sldChg>
      <pc:sldChg chg="new">
        <pc:chgData name="Julian Andres Santiago Villarreal Solano" userId="e6c70744-8bf1-4ad3-8aef-cbe8dbff69b1" providerId="ADAL" clId="{4752A16D-1A75-40EF-A763-C8C0964199F1}" dt="2024-11-26T21:34:16.562" v="3022" actId="680"/>
        <pc:sldMkLst>
          <pc:docMk/>
          <pc:sldMk cId="3271038947" sldId="2147376748"/>
        </pc:sldMkLst>
      </pc:sldChg>
      <pc:sldChg chg="new">
        <pc:chgData name="Julian Andres Santiago Villarreal Solano" userId="e6c70744-8bf1-4ad3-8aef-cbe8dbff69b1" providerId="ADAL" clId="{4752A16D-1A75-40EF-A763-C8C0964199F1}" dt="2024-11-26T21:34:17.679" v="3023" actId="680"/>
        <pc:sldMkLst>
          <pc:docMk/>
          <pc:sldMk cId="3497163598" sldId="2147376749"/>
        </pc:sldMkLst>
      </pc:sldChg>
      <pc:sldChg chg="new">
        <pc:chgData name="Julian Andres Santiago Villarreal Solano" userId="e6c70744-8bf1-4ad3-8aef-cbe8dbff69b1" providerId="ADAL" clId="{4752A16D-1A75-40EF-A763-C8C0964199F1}" dt="2024-11-26T21:34:18.826" v="3024" actId="680"/>
        <pc:sldMkLst>
          <pc:docMk/>
          <pc:sldMk cId="3396667046" sldId="2147376750"/>
        </pc:sldMkLst>
      </pc:sldChg>
      <pc:sldChg chg="new">
        <pc:chgData name="Julian Andres Santiago Villarreal Solano" userId="e6c70744-8bf1-4ad3-8aef-cbe8dbff69b1" providerId="ADAL" clId="{4752A16D-1A75-40EF-A763-C8C0964199F1}" dt="2024-11-26T21:34:19.956" v="3025" actId="680"/>
        <pc:sldMkLst>
          <pc:docMk/>
          <pc:sldMk cId="2466997563" sldId="2147376751"/>
        </pc:sldMkLst>
      </pc:sldChg>
      <pc:sldChg chg="new">
        <pc:chgData name="Julian Andres Santiago Villarreal Solano" userId="e6c70744-8bf1-4ad3-8aef-cbe8dbff69b1" providerId="ADAL" clId="{4752A16D-1A75-40EF-A763-C8C0964199F1}" dt="2024-11-26T21:34:21.085" v="3026" actId="680"/>
        <pc:sldMkLst>
          <pc:docMk/>
          <pc:sldMk cId="3493870068" sldId="2147376752"/>
        </pc:sldMkLst>
      </pc:sldChg>
      <pc:sldChg chg="new">
        <pc:chgData name="Julian Andres Santiago Villarreal Solano" userId="e6c70744-8bf1-4ad3-8aef-cbe8dbff69b1" providerId="ADAL" clId="{4752A16D-1A75-40EF-A763-C8C0964199F1}" dt="2024-11-26T21:34:22.251" v="3027" actId="680"/>
        <pc:sldMkLst>
          <pc:docMk/>
          <pc:sldMk cId="1311856993" sldId="2147376753"/>
        </pc:sldMkLst>
      </pc:sldChg>
      <pc:sldChg chg="new">
        <pc:chgData name="Julian Andres Santiago Villarreal Solano" userId="e6c70744-8bf1-4ad3-8aef-cbe8dbff69b1" providerId="ADAL" clId="{4752A16D-1A75-40EF-A763-C8C0964199F1}" dt="2024-11-26T21:34:23.433" v="3028" actId="680"/>
        <pc:sldMkLst>
          <pc:docMk/>
          <pc:sldMk cId="2176370235" sldId="2147376754"/>
        </pc:sldMkLst>
      </pc:sldChg>
      <pc:sldChg chg="new">
        <pc:chgData name="Julian Andres Santiago Villarreal Solano" userId="e6c70744-8bf1-4ad3-8aef-cbe8dbff69b1" providerId="ADAL" clId="{4752A16D-1A75-40EF-A763-C8C0964199F1}" dt="2024-11-26T21:34:24.618" v="3029" actId="680"/>
        <pc:sldMkLst>
          <pc:docMk/>
          <pc:sldMk cId="2751195065" sldId="2147376755"/>
        </pc:sldMkLst>
      </pc:sldChg>
      <pc:sldChg chg="new">
        <pc:chgData name="Julian Andres Santiago Villarreal Solano" userId="e6c70744-8bf1-4ad3-8aef-cbe8dbff69b1" providerId="ADAL" clId="{4752A16D-1A75-40EF-A763-C8C0964199F1}" dt="2024-11-26T21:34:25.827" v="3030" actId="680"/>
        <pc:sldMkLst>
          <pc:docMk/>
          <pc:sldMk cId="3024411289" sldId="2147376756"/>
        </pc:sldMkLst>
      </pc:sldChg>
      <pc:sldChg chg="new">
        <pc:chgData name="Julian Andres Santiago Villarreal Solano" userId="e6c70744-8bf1-4ad3-8aef-cbe8dbff69b1" providerId="ADAL" clId="{4752A16D-1A75-40EF-A763-C8C0964199F1}" dt="2024-11-26T21:34:27.030" v="3031" actId="680"/>
        <pc:sldMkLst>
          <pc:docMk/>
          <pc:sldMk cId="509113993" sldId="2147376757"/>
        </pc:sldMkLst>
      </pc:sldChg>
      <pc:sldChg chg="new">
        <pc:chgData name="Julian Andres Santiago Villarreal Solano" userId="e6c70744-8bf1-4ad3-8aef-cbe8dbff69b1" providerId="ADAL" clId="{4752A16D-1A75-40EF-A763-C8C0964199F1}" dt="2024-11-26T21:34:28.244" v="3032" actId="680"/>
        <pc:sldMkLst>
          <pc:docMk/>
          <pc:sldMk cId="1394370816" sldId="2147376758"/>
        </pc:sldMkLst>
      </pc:sldChg>
      <pc:sldChg chg="new">
        <pc:chgData name="Julian Andres Santiago Villarreal Solano" userId="e6c70744-8bf1-4ad3-8aef-cbe8dbff69b1" providerId="ADAL" clId="{4752A16D-1A75-40EF-A763-C8C0964199F1}" dt="2024-11-26T21:34:29.489" v="3033" actId="680"/>
        <pc:sldMkLst>
          <pc:docMk/>
          <pc:sldMk cId="2514009868" sldId="2147376759"/>
        </pc:sldMkLst>
      </pc:sldChg>
      <pc:sldChg chg="new">
        <pc:chgData name="Julian Andres Santiago Villarreal Solano" userId="e6c70744-8bf1-4ad3-8aef-cbe8dbff69b1" providerId="ADAL" clId="{4752A16D-1A75-40EF-A763-C8C0964199F1}" dt="2024-11-26T21:34:30.757" v="3034" actId="680"/>
        <pc:sldMkLst>
          <pc:docMk/>
          <pc:sldMk cId="3988439993" sldId="2147376760"/>
        </pc:sldMkLst>
      </pc:sldChg>
      <pc:sldChg chg="new">
        <pc:chgData name="Julian Andres Santiago Villarreal Solano" userId="e6c70744-8bf1-4ad3-8aef-cbe8dbff69b1" providerId="ADAL" clId="{4752A16D-1A75-40EF-A763-C8C0964199F1}" dt="2024-11-26T21:34:32.008" v="3035" actId="680"/>
        <pc:sldMkLst>
          <pc:docMk/>
          <pc:sldMk cId="3180487688" sldId="2147376761"/>
        </pc:sldMkLst>
      </pc:sldChg>
      <pc:sldChg chg="new">
        <pc:chgData name="Julian Andres Santiago Villarreal Solano" userId="e6c70744-8bf1-4ad3-8aef-cbe8dbff69b1" providerId="ADAL" clId="{4752A16D-1A75-40EF-A763-C8C0964199F1}" dt="2024-11-26T21:34:33.257" v="3036" actId="680"/>
        <pc:sldMkLst>
          <pc:docMk/>
          <pc:sldMk cId="1076333885" sldId="2147376762"/>
        </pc:sldMkLst>
      </pc:sldChg>
      <pc:sldChg chg="new">
        <pc:chgData name="Julian Andres Santiago Villarreal Solano" userId="e6c70744-8bf1-4ad3-8aef-cbe8dbff69b1" providerId="ADAL" clId="{4752A16D-1A75-40EF-A763-C8C0964199F1}" dt="2024-11-26T21:34:34.495" v="3037" actId="680"/>
        <pc:sldMkLst>
          <pc:docMk/>
          <pc:sldMk cId="1552366339" sldId="2147376763"/>
        </pc:sldMkLst>
      </pc:sldChg>
      <pc:sldChg chg="new">
        <pc:chgData name="Julian Andres Santiago Villarreal Solano" userId="e6c70744-8bf1-4ad3-8aef-cbe8dbff69b1" providerId="ADAL" clId="{4752A16D-1A75-40EF-A763-C8C0964199F1}" dt="2024-11-26T21:34:35.745" v="3038" actId="680"/>
        <pc:sldMkLst>
          <pc:docMk/>
          <pc:sldMk cId="1814934638" sldId="2147376764"/>
        </pc:sldMkLst>
      </pc:sldChg>
      <pc:sldChg chg="new">
        <pc:chgData name="Julian Andres Santiago Villarreal Solano" userId="e6c70744-8bf1-4ad3-8aef-cbe8dbff69b1" providerId="ADAL" clId="{4752A16D-1A75-40EF-A763-C8C0964199F1}" dt="2024-11-26T21:34:36.990" v="3039" actId="680"/>
        <pc:sldMkLst>
          <pc:docMk/>
          <pc:sldMk cId="1093220736" sldId="2147376765"/>
        </pc:sldMkLst>
      </pc:sldChg>
      <pc:sldChg chg="new">
        <pc:chgData name="Julian Andres Santiago Villarreal Solano" userId="e6c70744-8bf1-4ad3-8aef-cbe8dbff69b1" providerId="ADAL" clId="{4752A16D-1A75-40EF-A763-C8C0964199F1}" dt="2024-11-26T21:34:38.310" v="3040" actId="680"/>
        <pc:sldMkLst>
          <pc:docMk/>
          <pc:sldMk cId="3213426059" sldId="2147376766"/>
        </pc:sldMkLst>
      </pc:sldChg>
      <pc:sldChg chg="new">
        <pc:chgData name="Julian Andres Santiago Villarreal Solano" userId="e6c70744-8bf1-4ad3-8aef-cbe8dbff69b1" providerId="ADAL" clId="{4752A16D-1A75-40EF-A763-C8C0964199F1}" dt="2024-11-26T21:34:39.602" v="3041" actId="680"/>
        <pc:sldMkLst>
          <pc:docMk/>
          <pc:sldMk cId="2673572993" sldId="2147376767"/>
        </pc:sldMkLst>
      </pc:sldChg>
      <pc:sldChg chg="new">
        <pc:chgData name="Julian Andres Santiago Villarreal Solano" userId="e6c70744-8bf1-4ad3-8aef-cbe8dbff69b1" providerId="ADAL" clId="{4752A16D-1A75-40EF-A763-C8C0964199F1}" dt="2024-11-26T21:34:40.877" v="3042" actId="680"/>
        <pc:sldMkLst>
          <pc:docMk/>
          <pc:sldMk cId="1549958037" sldId="2147376768"/>
        </pc:sldMkLst>
      </pc:sldChg>
      <pc:sldChg chg="new">
        <pc:chgData name="Julian Andres Santiago Villarreal Solano" userId="e6c70744-8bf1-4ad3-8aef-cbe8dbff69b1" providerId="ADAL" clId="{4752A16D-1A75-40EF-A763-C8C0964199F1}" dt="2024-11-26T21:34:42.143" v="3043" actId="680"/>
        <pc:sldMkLst>
          <pc:docMk/>
          <pc:sldMk cId="2045941282" sldId="2147376769"/>
        </pc:sldMkLst>
      </pc:sldChg>
      <pc:sldChg chg="new">
        <pc:chgData name="Julian Andres Santiago Villarreal Solano" userId="e6c70744-8bf1-4ad3-8aef-cbe8dbff69b1" providerId="ADAL" clId="{4752A16D-1A75-40EF-A763-C8C0964199F1}" dt="2024-11-26T21:34:43.377" v="3044" actId="680"/>
        <pc:sldMkLst>
          <pc:docMk/>
          <pc:sldMk cId="2459156176" sldId="2147376770"/>
        </pc:sldMkLst>
      </pc:sldChg>
      <pc:sldChg chg="new">
        <pc:chgData name="Julian Andres Santiago Villarreal Solano" userId="e6c70744-8bf1-4ad3-8aef-cbe8dbff69b1" providerId="ADAL" clId="{4752A16D-1A75-40EF-A763-C8C0964199F1}" dt="2024-11-26T21:34:44.575" v="3045" actId="680"/>
        <pc:sldMkLst>
          <pc:docMk/>
          <pc:sldMk cId="2609908733" sldId="2147376771"/>
        </pc:sldMkLst>
      </pc:sldChg>
      <pc:sldChg chg="new">
        <pc:chgData name="Julian Andres Santiago Villarreal Solano" userId="e6c70744-8bf1-4ad3-8aef-cbe8dbff69b1" providerId="ADAL" clId="{4752A16D-1A75-40EF-A763-C8C0964199F1}" dt="2024-11-26T21:34:45.806" v="3046" actId="680"/>
        <pc:sldMkLst>
          <pc:docMk/>
          <pc:sldMk cId="669691091" sldId="2147376772"/>
        </pc:sldMkLst>
      </pc:sldChg>
      <pc:sldChg chg="new">
        <pc:chgData name="Julian Andres Santiago Villarreal Solano" userId="e6c70744-8bf1-4ad3-8aef-cbe8dbff69b1" providerId="ADAL" clId="{4752A16D-1A75-40EF-A763-C8C0964199F1}" dt="2024-11-26T21:34:47.024" v="3047" actId="680"/>
        <pc:sldMkLst>
          <pc:docMk/>
          <pc:sldMk cId="2800778404" sldId="2147376773"/>
        </pc:sldMkLst>
      </pc:sldChg>
      <pc:sldChg chg="new">
        <pc:chgData name="Julian Andres Santiago Villarreal Solano" userId="e6c70744-8bf1-4ad3-8aef-cbe8dbff69b1" providerId="ADAL" clId="{4752A16D-1A75-40EF-A763-C8C0964199F1}" dt="2024-11-26T21:34:48.266" v="3048" actId="680"/>
        <pc:sldMkLst>
          <pc:docMk/>
          <pc:sldMk cId="4044545432" sldId="2147376774"/>
        </pc:sldMkLst>
      </pc:sldChg>
      <pc:sldChg chg="new">
        <pc:chgData name="Julian Andres Santiago Villarreal Solano" userId="e6c70744-8bf1-4ad3-8aef-cbe8dbff69b1" providerId="ADAL" clId="{4752A16D-1A75-40EF-A763-C8C0964199F1}" dt="2024-11-26T21:34:49.503" v="3049" actId="680"/>
        <pc:sldMkLst>
          <pc:docMk/>
          <pc:sldMk cId="3517297908" sldId="2147376775"/>
        </pc:sldMkLst>
      </pc:sldChg>
      <pc:sldChg chg="new">
        <pc:chgData name="Julian Andres Santiago Villarreal Solano" userId="e6c70744-8bf1-4ad3-8aef-cbe8dbff69b1" providerId="ADAL" clId="{4752A16D-1A75-40EF-A763-C8C0964199F1}" dt="2024-11-26T21:34:50.706" v="3050" actId="680"/>
        <pc:sldMkLst>
          <pc:docMk/>
          <pc:sldMk cId="3916513206" sldId="2147376776"/>
        </pc:sldMkLst>
      </pc:sldChg>
      <pc:sldChg chg="new">
        <pc:chgData name="Julian Andres Santiago Villarreal Solano" userId="e6c70744-8bf1-4ad3-8aef-cbe8dbff69b1" providerId="ADAL" clId="{4752A16D-1A75-40EF-A763-C8C0964199F1}" dt="2024-11-26T21:34:51.932" v="3051" actId="680"/>
        <pc:sldMkLst>
          <pc:docMk/>
          <pc:sldMk cId="2231068298" sldId="2147376777"/>
        </pc:sldMkLst>
      </pc:sldChg>
      <pc:sldChg chg="new">
        <pc:chgData name="Julian Andres Santiago Villarreal Solano" userId="e6c70744-8bf1-4ad3-8aef-cbe8dbff69b1" providerId="ADAL" clId="{4752A16D-1A75-40EF-A763-C8C0964199F1}" dt="2024-11-26T21:34:53.139" v="3052" actId="680"/>
        <pc:sldMkLst>
          <pc:docMk/>
          <pc:sldMk cId="3078643484" sldId="2147376778"/>
        </pc:sldMkLst>
      </pc:sldChg>
      <pc:sldChg chg="new">
        <pc:chgData name="Julian Andres Santiago Villarreal Solano" userId="e6c70744-8bf1-4ad3-8aef-cbe8dbff69b1" providerId="ADAL" clId="{4752A16D-1A75-40EF-A763-C8C0964199F1}" dt="2024-11-26T21:34:54.366" v="3053" actId="680"/>
        <pc:sldMkLst>
          <pc:docMk/>
          <pc:sldMk cId="3731538069" sldId="2147376779"/>
        </pc:sldMkLst>
      </pc:sldChg>
      <pc:sldChg chg="new">
        <pc:chgData name="Julian Andres Santiago Villarreal Solano" userId="e6c70744-8bf1-4ad3-8aef-cbe8dbff69b1" providerId="ADAL" clId="{4752A16D-1A75-40EF-A763-C8C0964199F1}" dt="2024-11-26T21:34:55.596" v="3054" actId="680"/>
        <pc:sldMkLst>
          <pc:docMk/>
          <pc:sldMk cId="1040888820" sldId="2147376780"/>
        </pc:sldMkLst>
      </pc:sldChg>
      <pc:sldChg chg="new">
        <pc:chgData name="Julian Andres Santiago Villarreal Solano" userId="e6c70744-8bf1-4ad3-8aef-cbe8dbff69b1" providerId="ADAL" clId="{4752A16D-1A75-40EF-A763-C8C0964199F1}" dt="2024-11-26T21:34:56.837" v="3055" actId="680"/>
        <pc:sldMkLst>
          <pc:docMk/>
          <pc:sldMk cId="1106207433" sldId="2147376781"/>
        </pc:sldMkLst>
      </pc:sldChg>
      <pc:sldChg chg="new">
        <pc:chgData name="Julian Andres Santiago Villarreal Solano" userId="e6c70744-8bf1-4ad3-8aef-cbe8dbff69b1" providerId="ADAL" clId="{4752A16D-1A75-40EF-A763-C8C0964199F1}" dt="2024-11-26T21:34:58.045" v="3056" actId="680"/>
        <pc:sldMkLst>
          <pc:docMk/>
          <pc:sldMk cId="3995372882" sldId="2147376782"/>
        </pc:sldMkLst>
      </pc:sldChg>
      <pc:sldChg chg="new">
        <pc:chgData name="Julian Andres Santiago Villarreal Solano" userId="e6c70744-8bf1-4ad3-8aef-cbe8dbff69b1" providerId="ADAL" clId="{4752A16D-1A75-40EF-A763-C8C0964199F1}" dt="2024-11-26T21:34:59.254" v="3057" actId="680"/>
        <pc:sldMkLst>
          <pc:docMk/>
          <pc:sldMk cId="2432774804" sldId="2147376783"/>
        </pc:sldMkLst>
      </pc:sldChg>
      <pc:sldChg chg="new">
        <pc:chgData name="Julian Andres Santiago Villarreal Solano" userId="e6c70744-8bf1-4ad3-8aef-cbe8dbff69b1" providerId="ADAL" clId="{4752A16D-1A75-40EF-A763-C8C0964199F1}" dt="2024-11-26T21:35:00.477" v="3058" actId="680"/>
        <pc:sldMkLst>
          <pc:docMk/>
          <pc:sldMk cId="1395199059" sldId="2147376784"/>
        </pc:sldMkLst>
      </pc:sldChg>
      <pc:sldChg chg="new">
        <pc:chgData name="Julian Andres Santiago Villarreal Solano" userId="e6c70744-8bf1-4ad3-8aef-cbe8dbff69b1" providerId="ADAL" clId="{4752A16D-1A75-40EF-A763-C8C0964199F1}" dt="2024-11-26T21:35:01.712" v="3059" actId="680"/>
        <pc:sldMkLst>
          <pc:docMk/>
          <pc:sldMk cId="1458596121" sldId="2147376785"/>
        </pc:sldMkLst>
      </pc:sldChg>
      <pc:sldChg chg="new">
        <pc:chgData name="Julian Andres Santiago Villarreal Solano" userId="e6c70744-8bf1-4ad3-8aef-cbe8dbff69b1" providerId="ADAL" clId="{4752A16D-1A75-40EF-A763-C8C0964199F1}" dt="2024-11-26T21:35:02.924" v="3060" actId="680"/>
        <pc:sldMkLst>
          <pc:docMk/>
          <pc:sldMk cId="1400731961" sldId="2147376786"/>
        </pc:sldMkLst>
      </pc:sldChg>
      <pc:sldChg chg="new">
        <pc:chgData name="Julian Andres Santiago Villarreal Solano" userId="e6c70744-8bf1-4ad3-8aef-cbe8dbff69b1" providerId="ADAL" clId="{4752A16D-1A75-40EF-A763-C8C0964199F1}" dt="2024-11-26T21:35:04.122" v="3061" actId="680"/>
        <pc:sldMkLst>
          <pc:docMk/>
          <pc:sldMk cId="842123407" sldId="2147376787"/>
        </pc:sldMkLst>
      </pc:sldChg>
      <pc:sldChg chg="new">
        <pc:chgData name="Julian Andres Santiago Villarreal Solano" userId="e6c70744-8bf1-4ad3-8aef-cbe8dbff69b1" providerId="ADAL" clId="{4752A16D-1A75-40EF-A763-C8C0964199F1}" dt="2024-11-26T21:35:05.342" v="3062" actId="680"/>
        <pc:sldMkLst>
          <pc:docMk/>
          <pc:sldMk cId="3434272364" sldId="2147376788"/>
        </pc:sldMkLst>
      </pc:sldChg>
      <pc:sldChg chg="new">
        <pc:chgData name="Julian Andres Santiago Villarreal Solano" userId="e6c70744-8bf1-4ad3-8aef-cbe8dbff69b1" providerId="ADAL" clId="{4752A16D-1A75-40EF-A763-C8C0964199F1}" dt="2024-11-26T21:35:06.534" v="3063" actId="680"/>
        <pc:sldMkLst>
          <pc:docMk/>
          <pc:sldMk cId="266986190" sldId="2147376789"/>
        </pc:sldMkLst>
      </pc:sldChg>
      <pc:sldChg chg="new">
        <pc:chgData name="Julian Andres Santiago Villarreal Solano" userId="e6c70744-8bf1-4ad3-8aef-cbe8dbff69b1" providerId="ADAL" clId="{4752A16D-1A75-40EF-A763-C8C0964199F1}" dt="2024-11-26T21:35:07.735" v="3064" actId="680"/>
        <pc:sldMkLst>
          <pc:docMk/>
          <pc:sldMk cId="789662432" sldId="2147376790"/>
        </pc:sldMkLst>
      </pc:sldChg>
      <pc:sldChg chg="new">
        <pc:chgData name="Julian Andres Santiago Villarreal Solano" userId="e6c70744-8bf1-4ad3-8aef-cbe8dbff69b1" providerId="ADAL" clId="{4752A16D-1A75-40EF-A763-C8C0964199F1}" dt="2024-11-26T21:35:08.973" v="3065" actId="680"/>
        <pc:sldMkLst>
          <pc:docMk/>
          <pc:sldMk cId="1358257684" sldId="2147376791"/>
        </pc:sldMkLst>
      </pc:sldChg>
      <pc:sldChg chg="new">
        <pc:chgData name="Julian Andres Santiago Villarreal Solano" userId="e6c70744-8bf1-4ad3-8aef-cbe8dbff69b1" providerId="ADAL" clId="{4752A16D-1A75-40EF-A763-C8C0964199F1}" dt="2024-11-26T21:35:10.216" v="3066" actId="680"/>
        <pc:sldMkLst>
          <pc:docMk/>
          <pc:sldMk cId="3787631367" sldId="2147376792"/>
        </pc:sldMkLst>
      </pc:sldChg>
      <pc:sldChg chg="new">
        <pc:chgData name="Julian Andres Santiago Villarreal Solano" userId="e6c70744-8bf1-4ad3-8aef-cbe8dbff69b1" providerId="ADAL" clId="{4752A16D-1A75-40EF-A763-C8C0964199F1}" dt="2024-11-26T21:35:11.449" v="3067" actId="680"/>
        <pc:sldMkLst>
          <pc:docMk/>
          <pc:sldMk cId="1489258209" sldId="2147376793"/>
        </pc:sldMkLst>
      </pc:sldChg>
      <pc:sldChg chg="new">
        <pc:chgData name="Julian Andres Santiago Villarreal Solano" userId="e6c70744-8bf1-4ad3-8aef-cbe8dbff69b1" providerId="ADAL" clId="{4752A16D-1A75-40EF-A763-C8C0964199F1}" dt="2024-11-26T21:35:12.681" v="3068" actId="680"/>
        <pc:sldMkLst>
          <pc:docMk/>
          <pc:sldMk cId="1726878935" sldId="2147376794"/>
        </pc:sldMkLst>
      </pc:sldChg>
      <pc:sldChg chg="new">
        <pc:chgData name="Julian Andres Santiago Villarreal Solano" userId="e6c70744-8bf1-4ad3-8aef-cbe8dbff69b1" providerId="ADAL" clId="{4752A16D-1A75-40EF-A763-C8C0964199F1}" dt="2024-11-26T21:35:13.884" v="3069" actId="680"/>
        <pc:sldMkLst>
          <pc:docMk/>
          <pc:sldMk cId="3339298885" sldId="2147376795"/>
        </pc:sldMkLst>
      </pc:sldChg>
      <pc:sldChg chg="new">
        <pc:chgData name="Julian Andres Santiago Villarreal Solano" userId="e6c70744-8bf1-4ad3-8aef-cbe8dbff69b1" providerId="ADAL" clId="{4752A16D-1A75-40EF-A763-C8C0964199F1}" dt="2024-11-26T21:35:15.131" v="3070" actId="680"/>
        <pc:sldMkLst>
          <pc:docMk/>
          <pc:sldMk cId="2103179158" sldId="2147376796"/>
        </pc:sldMkLst>
      </pc:sldChg>
      <pc:sldChg chg="new">
        <pc:chgData name="Julian Andres Santiago Villarreal Solano" userId="e6c70744-8bf1-4ad3-8aef-cbe8dbff69b1" providerId="ADAL" clId="{4752A16D-1A75-40EF-A763-C8C0964199F1}" dt="2024-11-26T21:35:16.355" v="3071" actId="680"/>
        <pc:sldMkLst>
          <pc:docMk/>
          <pc:sldMk cId="3245603615" sldId="2147376797"/>
        </pc:sldMkLst>
      </pc:sldChg>
      <pc:sldChg chg="new">
        <pc:chgData name="Julian Andres Santiago Villarreal Solano" userId="e6c70744-8bf1-4ad3-8aef-cbe8dbff69b1" providerId="ADAL" clId="{4752A16D-1A75-40EF-A763-C8C0964199F1}" dt="2024-11-26T21:35:17.585" v="3072" actId="680"/>
        <pc:sldMkLst>
          <pc:docMk/>
          <pc:sldMk cId="1253926501" sldId="2147376798"/>
        </pc:sldMkLst>
      </pc:sldChg>
      <pc:sldChg chg="new">
        <pc:chgData name="Julian Andres Santiago Villarreal Solano" userId="e6c70744-8bf1-4ad3-8aef-cbe8dbff69b1" providerId="ADAL" clId="{4752A16D-1A75-40EF-A763-C8C0964199F1}" dt="2024-11-26T21:35:18.839" v="3073" actId="680"/>
        <pc:sldMkLst>
          <pc:docMk/>
          <pc:sldMk cId="2852346998" sldId="2147376799"/>
        </pc:sldMkLst>
      </pc:sldChg>
      <pc:sldChg chg="new">
        <pc:chgData name="Julian Andres Santiago Villarreal Solano" userId="e6c70744-8bf1-4ad3-8aef-cbe8dbff69b1" providerId="ADAL" clId="{4752A16D-1A75-40EF-A763-C8C0964199F1}" dt="2024-11-26T21:35:20.096" v="3074" actId="680"/>
        <pc:sldMkLst>
          <pc:docMk/>
          <pc:sldMk cId="392204117" sldId="2147376800"/>
        </pc:sldMkLst>
      </pc:sldChg>
      <pc:sldChg chg="new">
        <pc:chgData name="Julian Andres Santiago Villarreal Solano" userId="e6c70744-8bf1-4ad3-8aef-cbe8dbff69b1" providerId="ADAL" clId="{4752A16D-1A75-40EF-A763-C8C0964199F1}" dt="2024-11-26T21:35:21.358" v="3075" actId="680"/>
        <pc:sldMkLst>
          <pc:docMk/>
          <pc:sldMk cId="3017521483" sldId="2147376801"/>
        </pc:sldMkLst>
      </pc:sldChg>
      <pc:sldChg chg="new">
        <pc:chgData name="Julian Andres Santiago Villarreal Solano" userId="e6c70744-8bf1-4ad3-8aef-cbe8dbff69b1" providerId="ADAL" clId="{4752A16D-1A75-40EF-A763-C8C0964199F1}" dt="2024-11-26T21:35:22.612" v="3076" actId="680"/>
        <pc:sldMkLst>
          <pc:docMk/>
          <pc:sldMk cId="2616938926" sldId="2147376802"/>
        </pc:sldMkLst>
      </pc:sldChg>
      <pc:sldChg chg="new">
        <pc:chgData name="Julian Andres Santiago Villarreal Solano" userId="e6c70744-8bf1-4ad3-8aef-cbe8dbff69b1" providerId="ADAL" clId="{4752A16D-1A75-40EF-A763-C8C0964199F1}" dt="2024-11-26T21:35:23.874" v="3077" actId="680"/>
        <pc:sldMkLst>
          <pc:docMk/>
          <pc:sldMk cId="965301992" sldId="2147376803"/>
        </pc:sldMkLst>
      </pc:sldChg>
      <pc:sldChg chg="new">
        <pc:chgData name="Julian Andres Santiago Villarreal Solano" userId="e6c70744-8bf1-4ad3-8aef-cbe8dbff69b1" providerId="ADAL" clId="{4752A16D-1A75-40EF-A763-C8C0964199F1}" dt="2024-11-26T21:35:25.109" v="3078" actId="680"/>
        <pc:sldMkLst>
          <pc:docMk/>
          <pc:sldMk cId="3316220749" sldId="2147376804"/>
        </pc:sldMkLst>
      </pc:sldChg>
      <pc:sldChg chg="new">
        <pc:chgData name="Julian Andres Santiago Villarreal Solano" userId="e6c70744-8bf1-4ad3-8aef-cbe8dbff69b1" providerId="ADAL" clId="{4752A16D-1A75-40EF-A763-C8C0964199F1}" dt="2024-11-26T21:35:26.366" v="3079" actId="680"/>
        <pc:sldMkLst>
          <pc:docMk/>
          <pc:sldMk cId="86025937" sldId="2147376805"/>
        </pc:sldMkLst>
      </pc:sldChg>
      <pc:sldChg chg="new">
        <pc:chgData name="Julian Andres Santiago Villarreal Solano" userId="e6c70744-8bf1-4ad3-8aef-cbe8dbff69b1" providerId="ADAL" clId="{4752A16D-1A75-40EF-A763-C8C0964199F1}" dt="2024-11-26T21:35:27.589" v="3080" actId="680"/>
        <pc:sldMkLst>
          <pc:docMk/>
          <pc:sldMk cId="1063606865" sldId="2147376806"/>
        </pc:sldMkLst>
      </pc:sldChg>
      <pc:sldChg chg="new">
        <pc:chgData name="Julian Andres Santiago Villarreal Solano" userId="e6c70744-8bf1-4ad3-8aef-cbe8dbff69b1" providerId="ADAL" clId="{4752A16D-1A75-40EF-A763-C8C0964199F1}" dt="2024-11-26T21:35:28.812" v="3081" actId="680"/>
        <pc:sldMkLst>
          <pc:docMk/>
          <pc:sldMk cId="1583821784" sldId="2147376807"/>
        </pc:sldMkLst>
      </pc:sldChg>
      <pc:sldChg chg="new">
        <pc:chgData name="Julian Andres Santiago Villarreal Solano" userId="e6c70744-8bf1-4ad3-8aef-cbe8dbff69b1" providerId="ADAL" clId="{4752A16D-1A75-40EF-A763-C8C0964199F1}" dt="2024-11-26T21:35:30.065" v="3082" actId="680"/>
        <pc:sldMkLst>
          <pc:docMk/>
          <pc:sldMk cId="4176342420" sldId="2147376808"/>
        </pc:sldMkLst>
      </pc:sldChg>
      <pc:sldChg chg="new">
        <pc:chgData name="Julian Andres Santiago Villarreal Solano" userId="e6c70744-8bf1-4ad3-8aef-cbe8dbff69b1" providerId="ADAL" clId="{4752A16D-1A75-40EF-A763-C8C0964199F1}" dt="2024-11-26T21:35:31.386" v="3083" actId="680"/>
        <pc:sldMkLst>
          <pc:docMk/>
          <pc:sldMk cId="615093339" sldId="2147376809"/>
        </pc:sldMkLst>
      </pc:sldChg>
      <pc:sldChg chg="new">
        <pc:chgData name="Julian Andres Santiago Villarreal Solano" userId="e6c70744-8bf1-4ad3-8aef-cbe8dbff69b1" providerId="ADAL" clId="{4752A16D-1A75-40EF-A763-C8C0964199F1}" dt="2024-11-26T21:35:32.647" v="3084" actId="680"/>
        <pc:sldMkLst>
          <pc:docMk/>
          <pc:sldMk cId="3717358551" sldId="2147376810"/>
        </pc:sldMkLst>
      </pc:sldChg>
      <pc:sldChg chg="new">
        <pc:chgData name="Julian Andres Santiago Villarreal Solano" userId="e6c70744-8bf1-4ad3-8aef-cbe8dbff69b1" providerId="ADAL" clId="{4752A16D-1A75-40EF-A763-C8C0964199F1}" dt="2024-11-26T21:35:33.905" v="3085" actId="680"/>
        <pc:sldMkLst>
          <pc:docMk/>
          <pc:sldMk cId="3590479590" sldId="2147376811"/>
        </pc:sldMkLst>
      </pc:sldChg>
      <pc:sldChg chg="new">
        <pc:chgData name="Julian Andres Santiago Villarreal Solano" userId="e6c70744-8bf1-4ad3-8aef-cbe8dbff69b1" providerId="ADAL" clId="{4752A16D-1A75-40EF-A763-C8C0964199F1}" dt="2024-11-26T21:35:35.151" v="3086" actId="680"/>
        <pc:sldMkLst>
          <pc:docMk/>
          <pc:sldMk cId="4125051559" sldId="2147376812"/>
        </pc:sldMkLst>
      </pc:sldChg>
      <pc:sldChg chg="new">
        <pc:chgData name="Julian Andres Santiago Villarreal Solano" userId="e6c70744-8bf1-4ad3-8aef-cbe8dbff69b1" providerId="ADAL" clId="{4752A16D-1A75-40EF-A763-C8C0964199F1}" dt="2024-11-26T21:35:36.398" v="3087" actId="680"/>
        <pc:sldMkLst>
          <pc:docMk/>
          <pc:sldMk cId="1150606437" sldId="2147376813"/>
        </pc:sldMkLst>
      </pc:sldChg>
      <pc:sldChg chg="new">
        <pc:chgData name="Julian Andres Santiago Villarreal Solano" userId="e6c70744-8bf1-4ad3-8aef-cbe8dbff69b1" providerId="ADAL" clId="{4752A16D-1A75-40EF-A763-C8C0964199F1}" dt="2024-11-26T21:35:37.680" v="3088" actId="680"/>
        <pc:sldMkLst>
          <pc:docMk/>
          <pc:sldMk cId="2547671010" sldId="2147376814"/>
        </pc:sldMkLst>
      </pc:sldChg>
      <pc:sldChg chg="new">
        <pc:chgData name="Julian Andres Santiago Villarreal Solano" userId="e6c70744-8bf1-4ad3-8aef-cbe8dbff69b1" providerId="ADAL" clId="{4752A16D-1A75-40EF-A763-C8C0964199F1}" dt="2024-11-26T21:35:38.945" v="3089" actId="680"/>
        <pc:sldMkLst>
          <pc:docMk/>
          <pc:sldMk cId="2726056728" sldId="2147376815"/>
        </pc:sldMkLst>
      </pc:sldChg>
      <pc:sldChg chg="new">
        <pc:chgData name="Julian Andres Santiago Villarreal Solano" userId="e6c70744-8bf1-4ad3-8aef-cbe8dbff69b1" providerId="ADAL" clId="{4752A16D-1A75-40EF-A763-C8C0964199F1}" dt="2024-11-26T21:35:40.209" v="3090" actId="680"/>
        <pc:sldMkLst>
          <pc:docMk/>
          <pc:sldMk cId="3389569335" sldId="2147376816"/>
        </pc:sldMkLst>
      </pc:sldChg>
      <pc:sldChg chg="new">
        <pc:chgData name="Julian Andres Santiago Villarreal Solano" userId="e6c70744-8bf1-4ad3-8aef-cbe8dbff69b1" providerId="ADAL" clId="{4752A16D-1A75-40EF-A763-C8C0964199F1}" dt="2024-11-26T21:35:41.464" v="3091" actId="680"/>
        <pc:sldMkLst>
          <pc:docMk/>
          <pc:sldMk cId="1721243622" sldId="2147376817"/>
        </pc:sldMkLst>
      </pc:sldChg>
      <pc:sldChg chg="new">
        <pc:chgData name="Julian Andres Santiago Villarreal Solano" userId="e6c70744-8bf1-4ad3-8aef-cbe8dbff69b1" providerId="ADAL" clId="{4752A16D-1A75-40EF-A763-C8C0964199F1}" dt="2024-11-26T21:35:42.735" v="3092" actId="680"/>
        <pc:sldMkLst>
          <pc:docMk/>
          <pc:sldMk cId="470980678" sldId="2147376818"/>
        </pc:sldMkLst>
      </pc:sldChg>
      <pc:sldChg chg="new">
        <pc:chgData name="Julian Andres Santiago Villarreal Solano" userId="e6c70744-8bf1-4ad3-8aef-cbe8dbff69b1" providerId="ADAL" clId="{4752A16D-1A75-40EF-A763-C8C0964199F1}" dt="2024-11-26T21:35:43.976" v="3093" actId="680"/>
        <pc:sldMkLst>
          <pc:docMk/>
          <pc:sldMk cId="291669234" sldId="2147376819"/>
        </pc:sldMkLst>
      </pc:sldChg>
      <pc:sldChg chg="new">
        <pc:chgData name="Julian Andres Santiago Villarreal Solano" userId="e6c70744-8bf1-4ad3-8aef-cbe8dbff69b1" providerId="ADAL" clId="{4752A16D-1A75-40EF-A763-C8C0964199F1}" dt="2024-11-26T21:35:45.239" v="3094" actId="680"/>
        <pc:sldMkLst>
          <pc:docMk/>
          <pc:sldMk cId="2652097259" sldId="2147376820"/>
        </pc:sldMkLst>
      </pc:sldChg>
      <pc:sldChg chg="new">
        <pc:chgData name="Julian Andres Santiago Villarreal Solano" userId="e6c70744-8bf1-4ad3-8aef-cbe8dbff69b1" providerId="ADAL" clId="{4752A16D-1A75-40EF-A763-C8C0964199F1}" dt="2024-11-26T21:35:46.492" v="3095" actId="680"/>
        <pc:sldMkLst>
          <pc:docMk/>
          <pc:sldMk cId="487327167" sldId="2147376821"/>
        </pc:sldMkLst>
      </pc:sldChg>
      <pc:sldChg chg="new">
        <pc:chgData name="Julian Andres Santiago Villarreal Solano" userId="e6c70744-8bf1-4ad3-8aef-cbe8dbff69b1" providerId="ADAL" clId="{4752A16D-1A75-40EF-A763-C8C0964199F1}" dt="2024-11-26T21:35:47.774" v="3096" actId="680"/>
        <pc:sldMkLst>
          <pc:docMk/>
          <pc:sldMk cId="3696501831" sldId="2147376822"/>
        </pc:sldMkLst>
      </pc:sldChg>
      <pc:sldChg chg="new">
        <pc:chgData name="Julian Andres Santiago Villarreal Solano" userId="e6c70744-8bf1-4ad3-8aef-cbe8dbff69b1" providerId="ADAL" clId="{4752A16D-1A75-40EF-A763-C8C0964199F1}" dt="2024-11-26T21:35:49.053" v="3097" actId="680"/>
        <pc:sldMkLst>
          <pc:docMk/>
          <pc:sldMk cId="1180190583" sldId="2147376823"/>
        </pc:sldMkLst>
      </pc:sldChg>
      <pc:sldChg chg="new">
        <pc:chgData name="Julian Andres Santiago Villarreal Solano" userId="e6c70744-8bf1-4ad3-8aef-cbe8dbff69b1" providerId="ADAL" clId="{4752A16D-1A75-40EF-A763-C8C0964199F1}" dt="2024-11-26T21:35:50.304" v="3098" actId="680"/>
        <pc:sldMkLst>
          <pc:docMk/>
          <pc:sldMk cId="225303005" sldId="2147376824"/>
        </pc:sldMkLst>
      </pc:sldChg>
      <pc:sldChg chg="new">
        <pc:chgData name="Julian Andres Santiago Villarreal Solano" userId="e6c70744-8bf1-4ad3-8aef-cbe8dbff69b1" providerId="ADAL" clId="{4752A16D-1A75-40EF-A763-C8C0964199F1}" dt="2024-11-26T21:35:51.566" v="3099" actId="680"/>
        <pc:sldMkLst>
          <pc:docMk/>
          <pc:sldMk cId="3936138046" sldId="2147376825"/>
        </pc:sldMkLst>
      </pc:sldChg>
      <pc:sldChg chg="new">
        <pc:chgData name="Julian Andres Santiago Villarreal Solano" userId="e6c70744-8bf1-4ad3-8aef-cbe8dbff69b1" providerId="ADAL" clId="{4752A16D-1A75-40EF-A763-C8C0964199F1}" dt="2024-11-26T21:35:52.831" v="3100" actId="680"/>
        <pc:sldMkLst>
          <pc:docMk/>
          <pc:sldMk cId="3572510004" sldId="2147376826"/>
        </pc:sldMkLst>
      </pc:sldChg>
      <pc:sldChg chg="new">
        <pc:chgData name="Julian Andres Santiago Villarreal Solano" userId="e6c70744-8bf1-4ad3-8aef-cbe8dbff69b1" providerId="ADAL" clId="{4752A16D-1A75-40EF-A763-C8C0964199F1}" dt="2024-11-26T21:35:54.115" v="3101" actId="680"/>
        <pc:sldMkLst>
          <pc:docMk/>
          <pc:sldMk cId="489566603" sldId="2147376827"/>
        </pc:sldMkLst>
      </pc:sldChg>
      <pc:sldChg chg="new">
        <pc:chgData name="Julian Andres Santiago Villarreal Solano" userId="e6c70744-8bf1-4ad3-8aef-cbe8dbff69b1" providerId="ADAL" clId="{4752A16D-1A75-40EF-A763-C8C0964199F1}" dt="2024-11-26T21:35:55.425" v="3102" actId="680"/>
        <pc:sldMkLst>
          <pc:docMk/>
          <pc:sldMk cId="4211003453" sldId="2147376828"/>
        </pc:sldMkLst>
      </pc:sldChg>
      <pc:sldChg chg="new">
        <pc:chgData name="Julian Andres Santiago Villarreal Solano" userId="e6c70744-8bf1-4ad3-8aef-cbe8dbff69b1" providerId="ADAL" clId="{4752A16D-1A75-40EF-A763-C8C0964199F1}" dt="2024-11-26T21:35:56.702" v="3103" actId="680"/>
        <pc:sldMkLst>
          <pc:docMk/>
          <pc:sldMk cId="590780158" sldId="2147376829"/>
        </pc:sldMkLst>
      </pc:sldChg>
      <pc:sldChg chg="new">
        <pc:chgData name="Julian Andres Santiago Villarreal Solano" userId="e6c70744-8bf1-4ad3-8aef-cbe8dbff69b1" providerId="ADAL" clId="{4752A16D-1A75-40EF-A763-C8C0964199F1}" dt="2024-11-26T21:35:57.964" v="3104" actId="680"/>
        <pc:sldMkLst>
          <pc:docMk/>
          <pc:sldMk cId="776891851" sldId="2147376830"/>
        </pc:sldMkLst>
      </pc:sldChg>
      <pc:sldChg chg="new">
        <pc:chgData name="Julian Andres Santiago Villarreal Solano" userId="e6c70744-8bf1-4ad3-8aef-cbe8dbff69b1" providerId="ADAL" clId="{4752A16D-1A75-40EF-A763-C8C0964199F1}" dt="2024-11-26T21:35:59.272" v="3105" actId="680"/>
        <pc:sldMkLst>
          <pc:docMk/>
          <pc:sldMk cId="2357053173" sldId="2147376831"/>
        </pc:sldMkLst>
      </pc:sldChg>
      <pc:sldChg chg="new">
        <pc:chgData name="Julian Andres Santiago Villarreal Solano" userId="e6c70744-8bf1-4ad3-8aef-cbe8dbff69b1" providerId="ADAL" clId="{4752A16D-1A75-40EF-A763-C8C0964199F1}" dt="2024-11-26T21:36:00.564" v="3106" actId="680"/>
        <pc:sldMkLst>
          <pc:docMk/>
          <pc:sldMk cId="3263722297" sldId="2147376832"/>
        </pc:sldMkLst>
      </pc:sldChg>
      <pc:sldChg chg="new">
        <pc:chgData name="Julian Andres Santiago Villarreal Solano" userId="e6c70744-8bf1-4ad3-8aef-cbe8dbff69b1" providerId="ADAL" clId="{4752A16D-1A75-40EF-A763-C8C0964199F1}" dt="2024-11-26T21:36:01.862" v="3107" actId="680"/>
        <pc:sldMkLst>
          <pc:docMk/>
          <pc:sldMk cId="2990589226" sldId="2147376833"/>
        </pc:sldMkLst>
      </pc:sldChg>
      <pc:sldChg chg="new">
        <pc:chgData name="Julian Andres Santiago Villarreal Solano" userId="e6c70744-8bf1-4ad3-8aef-cbe8dbff69b1" providerId="ADAL" clId="{4752A16D-1A75-40EF-A763-C8C0964199F1}" dt="2024-11-26T21:36:03.148" v="3108" actId="680"/>
        <pc:sldMkLst>
          <pc:docMk/>
          <pc:sldMk cId="2350378852" sldId="2147376834"/>
        </pc:sldMkLst>
      </pc:sldChg>
      <pc:sldChg chg="new">
        <pc:chgData name="Julian Andres Santiago Villarreal Solano" userId="e6c70744-8bf1-4ad3-8aef-cbe8dbff69b1" providerId="ADAL" clId="{4752A16D-1A75-40EF-A763-C8C0964199F1}" dt="2024-11-26T21:36:04.416" v="3109" actId="680"/>
        <pc:sldMkLst>
          <pc:docMk/>
          <pc:sldMk cId="2074907829" sldId="2147376835"/>
        </pc:sldMkLst>
      </pc:sldChg>
      <pc:sldChg chg="new">
        <pc:chgData name="Julian Andres Santiago Villarreal Solano" userId="e6c70744-8bf1-4ad3-8aef-cbe8dbff69b1" providerId="ADAL" clId="{4752A16D-1A75-40EF-A763-C8C0964199F1}" dt="2024-11-26T21:36:05.687" v="3110" actId="680"/>
        <pc:sldMkLst>
          <pc:docMk/>
          <pc:sldMk cId="2948435219" sldId="2147376836"/>
        </pc:sldMkLst>
      </pc:sldChg>
      <pc:sldChg chg="new">
        <pc:chgData name="Julian Andres Santiago Villarreal Solano" userId="e6c70744-8bf1-4ad3-8aef-cbe8dbff69b1" providerId="ADAL" clId="{4752A16D-1A75-40EF-A763-C8C0964199F1}" dt="2024-11-26T21:36:06.978" v="3111" actId="680"/>
        <pc:sldMkLst>
          <pc:docMk/>
          <pc:sldMk cId="1074898917" sldId="2147376837"/>
        </pc:sldMkLst>
      </pc:sldChg>
      <pc:sldChg chg="new">
        <pc:chgData name="Julian Andres Santiago Villarreal Solano" userId="e6c70744-8bf1-4ad3-8aef-cbe8dbff69b1" providerId="ADAL" clId="{4752A16D-1A75-40EF-A763-C8C0964199F1}" dt="2024-11-26T21:36:08.265" v="3112" actId="680"/>
        <pc:sldMkLst>
          <pc:docMk/>
          <pc:sldMk cId="3022432508" sldId="2147376838"/>
        </pc:sldMkLst>
      </pc:sldChg>
      <pc:sldChg chg="new">
        <pc:chgData name="Julian Andres Santiago Villarreal Solano" userId="e6c70744-8bf1-4ad3-8aef-cbe8dbff69b1" providerId="ADAL" clId="{4752A16D-1A75-40EF-A763-C8C0964199F1}" dt="2024-11-26T21:36:09.554" v="3113" actId="680"/>
        <pc:sldMkLst>
          <pc:docMk/>
          <pc:sldMk cId="3240953372" sldId="2147376839"/>
        </pc:sldMkLst>
      </pc:sldChg>
      <pc:sldChg chg="new">
        <pc:chgData name="Julian Andres Santiago Villarreal Solano" userId="e6c70744-8bf1-4ad3-8aef-cbe8dbff69b1" providerId="ADAL" clId="{4752A16D-1A75-40EF-A763-C8C0964199F1}" dt="2024-11-26T21:36:10.876" v="3114" actId="680"/>
        <pc:sldMkLst>
          <pc:docMk/>
          <pc:sldMk cId="2252081900" sldId="2147376840"/>
        </pc:sldMkLst>
      </pc:sldChg>
      <pc:sldChg chg="new">
        <pc:chgData name="Julian Andres Santiago Villarreal Solano" userId="e6c70744-8bf1-4ad3-8aef-cbe8dbff69b1" providerId="ADAL" clId="{4752A16D-1A75-40EF-A763-C8C0964199F1}" dt="2024-11-26T21:36:12.193" v="3115" actId="680"/>
        <pc:sldMkLst>
          <pc:docMk/>
          <pc:sldMk cId="1940339427" sldId="2147376841"/>
        </pc:sldMkLst>
      </pc:sldChg>
      <pc:sldChg chg="new">
        <pc:chgData name="Julian Andres Santiago Villarreal Solano" userId="e6c70744-8bf1-4ad3-8aef-cbe8dbff69b1" providerId="ADAL" clId="{4752A16D-1A75-40EF-A763-C8C0964199F1}" dt="2024-11-26T21:36:13.514" v="3116" actId="680"/>
        <pc:sldMkLst>
          <pc:docMk/>
          <pc:sldMk cId="3856449010" sldId="2147376842"/>
        </pc:sldMkLst>
      </pc:sldChg>
      <pc:sldChg chg="new">
        <pc:chgData name="Julian Andres Santiago Villarreal Solano" userId="e6c70744-8bf1-4ad3-8aef-cbe8dbff69b1" providerId="ADAL" clId="{4752A16D-1A75-40EF-A763-C8C0964199F1}" dt="2024-11-26T21:36:14.834" v="3117" actId="680"/>
        <pc:sldMkLst>
          <pc:docMk/>
          <pc:sldMk cId="1209763778" sldId="2147376843"/>
        </pc:sldMkLst>
      </pc:sldChg>
      <pc:sldChg chg="new">
        <pc:chgData name="Julian Andres Santiago Villarreal Solano" userId="e6c70744-8bf1-4ad3-8aef-cbe8dbff69b1" providerId="ADAL" clId="{4752A16D-1A75-40EF-A763-C8C0964199F1}" dt="2024-11-26T21:36:16.203" v="3118" actId="680"/>
        <pc:sldMkLst>
          <pc:docMk/>
          <pc:sldMk cId="2086199120" sldId="2147376844"/>
        </pc:sldMkLst>
      </pc:sldChg>
      <pc:sldChg chg="new">
        <pc:chgData name="Julian Andres Santiago Villarreal Solano" userId="e6c70744-8bf1-4ad3-8aef-cbe8dbff69b1" providerId="ADAL" clId="{4752A16D-1A75-40EF-A763-C8C0964199F1}" dt="2024-11-26T21:36:17.496" v="3119" actId="680"/>
        <pc:sldMkLst>
          <pc:docMk/>
          <pc:sldMk cId="710466579" sldId="2147376845"/>
        </pc:sldMkLst>
      </pc:sldChg>
      <pc:sldChg chg="new">
        <pc:chgData name="Julian Andres Santiago Villarreal Solano" userId="e6c70744-8bf1-4ad3-8aef-cbe8dbff69b1" providerId="ADAL" clId="{4752A16D-1A75-40EF-A763-C8C0964199F1}" dt="2024-11-26T21:36:18.788" v="3120" actId="680"/>
        <pc:sldMkLst>
          <pc:docMk/>
          <pc:sldMk cId="1429161903" sldId="2147376846"/>
        </pc:sldMkLst>
      </pc:sldChg>
      <pc:sldChg chg="new">
        <pc:chgData name="Julian Andres Santiago Villarreal Solano" userId="e6c70744-8bf1-4ad3-8aef-cbe8dbff69b1" providerId="ADAL" clId="{4752A16D-1A75-40EF-A763-C8C0964199F1}" dt="2024-11-26T21:36:20.071" v="3121" actId="680"/>
        <pc:sldMkLst>
          <pc:docMk/>
          <pc:sldMk cId="425232985" sldId="2147376847"/>
        </pc:sldMkLst>
      </pc:sldChg>
      <pc:sldChg chg="new">
        <pc:chgData name="Julian Andres Santiago Villarreal Solano" userId="e6c70744-8bf1-4ad3-8aef-cbe8dbff69b1" providerId="ADAL" clId="{4752A16D-1A75-40EF-A763-C8C0964199F1}" dt="2024-11-26T21:36:21.382" v="3122" actId="680"/>
        <pc:sldMkLst>
          <pc:docMk/>
          <pc:sldMk cId="916354383" sldId="2147376848"/>
        </pc:sldMkLst>
      </pc:sldChg>
      <pc:sldChg chg="new">
        <pc:chgData name="Julian Andres Santiago Villarreal Solano" userId="e6c70744-8bf1-4ad3-8aef-cbe8dbff69b1" providerId="ADAL" clId="{4752A16D-1A75-40EF-A763-C8C0964199F1}" dt="2024-11-26T21:36:22.786" v="3123" actId="680"/>
        <pc:sldMkLst>
          <pc:docMk/>
          <pc:sldMk cId="746088380" sldId="2147376849"/>
        </pc:sldMkLst>
      </pc:sldChg>
      <pc:sldChg chg="new">
        <pc:chgData name="Julian Andres Santiago Villarreal Solano" userId="e6c70744-8bf1-4ad3-8aef-cbe8dbff69b1" providerId="ADAL" clId="{4752A16D-1A75-40EF-A763-C8C0964199F1}" dt="2024-11-26T21:36:24.131" v="3124" actId="680"/>
        <pc:sldMkLst>
          <pc:docMk/>
          <pc:sldMk cId="1758172284" sldId="2147376850"/>
        </pc:sldMkLst>
      </pc:sldChg>
      <pc:sldChg chg="new">
        <pc:chgData name="Julian Andres Santiago Villarreal Solano" userId="e6c70744-8bf1-4ad3-8aef-cbe8dbff69b1" providerId="ADAL" clId="{4752A16D-1A75-40EF-A763-C8C0964199F1}" dt="2024-11-26T21:36:25.433" v="3125" actId="680"/>
        <pc:sldMkLst>
          <pc:docMk/>
          <pc:sldMk cId="2308444801" sldId="2147376851"/>
        </pc:sldMkLst>
      </pc:sldChg>
      <pc:sldChg chg="new">
        <pc:chgData name="Julian Andres Santiago Villarreal Solano" userId="e6c70744-8bf1-4ad3-8aef-cbe8dbff69b1" providerId="ADAL" clId="{4752A16D-1A75-40EF-A763-C8C0964199F1}" dt="2024-11-26T21:36:26.780" v="3126" actId="680"/>
        <pc:sldMkLst>
          <pc:docMk/>
          <pc:sldMk cId="438972598" sldId="2147376852"/>
        </pc:sldMkLst>
      </pc:sldChg>
      <pc:sldChg chg="new">
        <pc:chgData name="Julian Andres Santiago Villarreal Solano" userId="e6c70744-8bf1-4ad3-8aef-cbe8dbff69b1" providerId="ADAL" clId="{4752A16D-1A75-40EF-A763-C8C0964199F1}" dt="2024-11-26T21:36:28.119" v="3127" actId="680"/>
        <pc:sldMkLst>
          <pc:docMk/>
          <pc:sldMk cId="668418035" sldId="2147376853"/>
        </pc:sldMkLst>
      </pc:sldChg>
      <pc:sldChg chg="new">
        <pc:chgData name="Julian Andres Santiago Villarreal Solano" userId="e6c70744-8bf1-4ad3-8aef-cbe8dbff69b1" providerId="ADAL" clId="{4752A16D-1A75-40EF-A763-C8C0964199F1}" dt="2024-11-26T21:36:29.472" v="3128" actId="680"/>
        <pc:sldMkLst>
          <pc:docMk/>
          <pc:sldMk cId="1360808657" sldId="2147376854"/>
        </pc:sldMkLst>
      </pc:sldChg>
      <pc:sldChg chg="new">
        <pc:chgData name="Julian Andres Santiago Villarreal Solano" userId="e6c70744-8bf1-4ad3-8aef-cbe8dbff69b1" providerId="ADAL" clId="{4752A16D-1A75-40EF-A763-C8C0964199F1}" dt="2024-11-26T21:36:30.825" v="3129" actId="680"/>
        <pc:sldMkLst>
          <pc:docMk/>
          <pc:sldMk cId="333256888" sldId="2147376855"/>
        </pc:sldMkLst>
      </pc:sldChg>
      <pc:sldChg chg="new">
        <pc:chgData name="Julian Andres Santiago Villarreal Solano" userId="e6c70744-8bf1-4ad3-8aef-cbe8dbff69b1" providerId="ADAL" clId="{4752A16D-1A75-40EF-A763-C8C0964199F1}" dt="2024-11-26T21:36:32.158" v="3130" actId="680"/>
        <pc:sldMkLst>
          <pc:docMk/>
          <pc:sldMk cId="1853692715" sldId="2147376856"/>
        </pc:sldMkLst>
      </pc:sldChg>
      <pc:sldChg chg="new">
        <pc:chgData name="Julian Andres Santiago Villarreal Solano" userId="e6c70744-8bf1-4ad3-8aef-cbe8dbff69b1" providerId="ADAL" clId="{4752A16D-1A75-40EF-A763-C8C0964199F1}" dt="2024-11-26T21:36:33.502" v="3131" actId="680"/>
        <pc:sldMkLst>
          <pc:docMk/>
          <pc:sldMk cId="3645923292" sldId="2147376857"/>
        </pc:sldMkLst>
      </pc:sldChg>
      <pc:sldChg chg="new">
        <pc:chgData name="Julian Andres Santiago Villarreal Solano" userId="e6c70744-8bf1-4ad3-8aef-cbe8dbff69b1" providerId="ADAL" clId="{4752A16D-1A75-40EF-A763-C8C0964199F1}" dt="2024-11-26T21:36:34.860" v="3132" actId="680"/>
        <pc:sldMkLst>
          <pc:docMk/>
          <pc:sldMk cId="2713211462" sldId="2147376858"/>
        </pc:sldMkLst>
      </pc:sldChg>
      <pc:sldChg chg="new">
        <pc:chgData name="Julian Andres Santiago Villarreal Solano" userId="e6c70744-8bf1-4ad3-8aef-cbe8dbff69b1" providerId="ADAL" clId="{4752A16D-1A75-40EF-A763-C8C0964199F1}" dt="2024-11-26T21:36:36.231" v="3133" actId="680"/>
        <pc:sldMkLst>
          <pc:docMk/>
          <pc:sldMk cId="3516473082" sldId="2147376859"/>
        </pc:sldMkLst>
      </pc:sldChg>
      <pc:sldChg chg="new">
        <pc:chgData name="Julian Andres Santiago Villarreal Solano" userId="e6c70744-8bf1-4ad3-8aef-cbe8dbff69b1" providerId="ADAL" clId="{4752A16D-1A75-40EF-A763-C8C0964199F1}" dt="2024-11-26T21:36:37.579" v="3134" actId="680"/>
        <pc:sldMkLst>
          <pc:docMk/>
          <pc:sldMk cId="3475895820" sldId="2147376860"/>
        </pc:sldMkLst>
      </pc:sldChg>
      <pc:sldChg chg="new">
        <pc:chgData name="Julian Andres Santiago Villarreal Solano" userId="e6c70744-8bf1-4ad3-8aef-cbe8dbff69b1" providerId="ADAL" clId="{4752A16D-1A75-40EF-A763-C8C0964199F1}" dt="2024-11-26T21:36:38.915" v="3135" actId="680"/>
        <pc:sldMkLst>
          <pc:docMk/>
          <pc:sldMk cId="3945894430" sldId="2147376861"/>
        </pc:sldMkLst>
      </pc:sldChg>
      <pc:sldChg chg="new">
        <pc:chgData name="Julian Andres Santiago Villarreal Solano" userId="e6c70744-8bf1-4ad3-8aef-cbe8dbff69b1" providerId="ADAL" clId="{4752A16D-1A75-40EF-A763-C8C0964199F1}" dt="2024-11-26T21:36:40.367" v="3136" actId="680"/>
        <pc:sldMkLst>
          <pc:docMk/>
          <pc:sldMk cId="453301714" sldId="2147376862"/>
        </pc:sldMkLst>
      </pc:sldChg>
      <pc:sldChg chg="new">
        <pc:chgData name="Julian Andres Santiago Villarreal Solano" userId="e6c70744-8bf1-4ad3-8aef-cbe8dbff69b1" providerId="ADAL" clId="{4752A16D-1A75-40EF-A763-C8C0964199F1}" dt="2024-11-26T21:36:41.774" v="3137" actId="680"/>
        <pc:sldMkLst>
          <pc:docMk/>
          <pc:sldMk cId="485594599" sldId="2147376863"/>
        </pc:sldMkLst>
      </pc:sldChg>
      <pc:sldChg chg="new">
        <pc:chgData name="Julian Andres Santiago Villarreal Solano" userId="e6c70744-8bf1-4ad3-8aef-cbe8dbff69b1" providerId="ADAL" clId="{4752A16D-1A75-40EF-A763-C8C0964199F1}" dt="2024-11-26T21:36:43.165" v="3138" actId="680"/>
        <pc:sldMkLst>
          <pc:docMk/>
          <pc:sldMk cId="2784101892" sldId="2147376864"/>
        </pc:sldMkLst>
      </pc:sldChg>
      <pc:sldChg chg="new">
        <pc:chgData name="Julian Andres Santiago Villarreal Solano" userId="e6c70744-8bf1-4ad3-8aef-cbe8dbff69b1" providerId="ADAL" clId="{4752A16D-1A75-40EF-A763-C8C0964199F1}" dt="2024-11-26T21:36:44.571" v="3139" actId="680"/>
        <pc:sldMkLst>
          <pc:docMk/>
          <pc:sldMk cId="4018951611" sldId="2147376865"/>
        </pc:sldMkLst>
      </pc:sldChg>
      <pc:sldChg chg="new">
        <pc:chgData name="Julian Andres Santiago Villarreal Solano" userId="e6c70744-8bf1-4ad3-8aef-cbe8dbff69b1" providerId="ADAL" clId="{4752A16D-1A75-40EF-A763-C8C0964199F1}" dt="2024-11-26T21:36:45.925" v="3140" actId="680"/>
        <pc:sldMkLst>
          <pc:docMk/>
          <pc:sldMk cId="1629170796" sldId="2147376866"/>
        </pc:sldMkLst>
      </pc:sldChg>
      <pc:sldChg chg="new">
        <pc:chgData name="Julian Andres Santiago Villarreal Solano" userId="e6c70744-8bf1-4ad3-8aef-cbe8dbff69b1" providerId="ADAL" clId="{4752A16D-1A75-40EF-A763-C8C0964199F1}" dt="2024-11-26T21:36:47.283" v="3141" actId="680"/>
        <pc:sldMkLst>
          <pc:docMk/>
          <pc:sldMk cId="1407099968" sldId="2147376867"/>
        </pc:sldMkLst>
      </pc:sldChg>
      <pc:sldChg chg="new">
        <pc:chgData name="Julian Andres Santiago Villarreal Solano" userId="e6c70744-8bf1-4ad3-8aef-cbe8dbff69b1" providerId="ADAL" clId="{4752A16D-1A75-40EF-A763-C8C0964199F1}" dt="2024-11-26T21:36:48.646" v="3142" actId="680"/>
        <pc:sldMkLst>
          <pc:docMk/>
          <pc:sldMk cId="1108721527" sldId="2147376868"/>
        </pc:sldMkLst>
      </pc:sldChg>
      <pc:sldChg chg="new">
        <pc:chgData name="Julian Andres Santiago Villarreal Solano" userId="e6c70744-8bf1-4ad3-8aef-cbe8dbff69b1" providerId="ADAL" clId="{4752A16D-1A75-40EF-A763-C8C0964199F1}" dt="2024-11-26T21:36:50.042" v="3143" actId="680"/>
        <pc:sldMkLst>
          <pc:docMk/>
          <pc:sldMk cId="1060453469" sldId="2147376869"/>
        </pc:sldMkLst>
      </pc:sldChg>
      <pc:sldChg chg="new">
        <pc:chgData name="Julian Andres Santiago Villarreal Solano" userId="e6c70744-8bf1-4ad3-8aef-cbe8dbff69b1" providerId="ADAL" clId="{4752A16D-1A75-40EF-A763-C8C0964199F1}" dt="2024-11-26T21:36:51.438" v="3144" actId="680"/>
        <pc:sldMkLst>
          <pc:docMk/>
          <pc:sldMk cId="879752250" sldId="2147376870"/>
        </pc:sldMkLst>
      </pc:sldChg>
      <pc:sldChg chg="new">
        <pc:chgData name="Julian Andres Santiago Villarreal Solano" userId="e6c70744-8bf1-4ad3-8aef-cbe8dbff69b1" providerId="ADAL" clId="{4752A16D-1A75-40EF-A763-C8C0964199F1}" dt="2024-11-26T21:36:52.811" v="3145" actId="680"/>
        <pc:sldMkLst>
          <pc:docMk/>
          <pc:sldMk cId="1964388547" sldId="2147376871"/>
        </pc:sldMkLst>
      </pc:sldChg>
      <pc:sldChg chg="new">
        <pc:chgData name="Julian Andres Santiago Villarreal Solano" userId="e6c70744-8bf1-4ad3-8aef-cbe8dbff69b1" providerId="ADAL" clId="{4752A16D-1A75-40EF-A763-C8C0964199F1}" dt="2024-11-26T21:36:54.194" v="3146" actId="680"/>
        <pc:sldMkLst>
          <pc:docMk/>
          <pc:sldMk cId="3927648194" sldId="2147376872"/>
        </pc:sldMkLst>
      </pc:sldChg>
      <pc:sldChg chg="new">
        <pc:chgData name="Julian Andres Santiago Villarreal Solano" userId="e6c70744-8bf1-4ad3-8aef-cbe8dbff69b1" providerId="ADAL" clId="{4752A16D-1A75-40EF-A763-C8C0964199F1}" dt="2024-11-26T21:36:55.561" v="3147" actId="680"/>
        <pc:sldMkLst>
          <pc:docMk/>
          <pc:sldMk cId="3933219223" sldId="2147376873"/>
        </pc:sldMkLst>
      </pc:sldChg>
      <pc:sldChg chg="new">
        <pc:chgData name="Julian Andres Santiago Villarreal Solano" userId="e6c70744-8bf1-4ad3-8aef-cbe8dbff69b1" providerId="ADAL" clId="{4752A16D-1A75-40EF-A763-C8C0964199F1}" dt="2024-11-26T21:36:57.155" v="3148" actId="680"/>
        <pc:sldMkLst>
          <pc:docMk/>
          <pc:sldMk cId="3974783534" sldId="2147376874"/>
        </pc:sldMkLst>
      </pc:sldChg>
      <pc:sldChg chg="new">
        <pc:chgData name="Julian Andres Santiago Villarreal Solano" userId="e6c70744-8bf1-4ad3-8aef-cbe8dbff69b1" providerId="ADAL" clId="{4752A16D-1A75-40EF-A763-C8C0964199F1}" dt="2024-11-26T21:36:58.604" v="3149" actId="680"/>
        <pc:sldMkLst>
          <pc:docMk/>
          <pc:sldMk cId="1909998731" sldId="2147376875"/>
        </pc:sldMkLst>
      </pc:sldChg>
      <pc:sldChg chg="new">
        <pc:chgData name="Julian Andres Santiago Villarreal Solano" userId="e6c70744-8bf1-4ad3-8aef-cbe8dbff69b1" providerId="ADAL" clId="{4752A16D-1A75-40EF-A763-C8C0964199F1}" dt="2024-11-26T21:37:00.004" v="3150" actId="680"/>
        <pc:sldMkLst>
          <pc:docMk/>
          <pc:sldMk cId="4009398905" sldId="2147376876"/>
        </pc:sldMkLst>
      </pc:sldChg>
      <pc:sldChg chg="new">
        <pc:chgData name="Julian Andres Santiago Villarreal Solano" userId="e6c70744-8bf1-4ad3-8aef-cbe8dbff69b1" providerId="ADAL" clId="{4752A16D-1A75-40EF-A763-C8C0964199F1}" dt="2024-11-26T21:37:01.409" v="3151" actId="680"/>
        <pc:sldMkLst>
          <pc:docMk/>
          <pc:sldMk cId="414626186" sldId="2147376877"/>
        </pc:sldMkLst>
      </pc:sldChg>
      <pc:sldChg chg="new">
        <pc:chgData name="Julian Andres Santiago Villarreal Solano" userId="e6c70744-8bf1-4ad3-8aef-cbe8dbff69b1" providerId="ADAL" clId="{4752A16D-1A75-40EF-A763-C8C0964199F1}" dt="2024-11-26T21:37:02.782" v="3152" actId="680"/>
        <pc:sldMkLst>
          <pc:docMk/>
          <pc:sldMk cId="815533142" sldId="2147376878"/>
        </pc:sldMkLst>
      </pc:sldChg>
      <pc:sldChg chg="new">
        <pc:chgData name="Julian Andres Santiago Villarreal Solano" userId="e6c70744-8bf1-4ad3-8aef-cbe8dbff69b1" providerId="ADAL" clId="{4752A16D-1A75-40EF-A763-C8C0964199F1}" dt="2024-11-26T21:37:04.182" v="3153" actId="680"/>
        <pc:sldMkLst>
          <pc:docMk/>
          <pc:sldMk cId="4175008101" sldId="2147376879"/>
        </pc:sldMkLst>
      </pc:sldChg>
      <pc:sldChg chg="new">
        <pc:chgData name="Julian Andres Santiago Villarreal Solano" userId="e6c70744-8bf1-4ad3-8aef-cbe8dbff69b1" providerId="ADAL" clId="{4752A16D-1A75-40EF-A763-C8C0964199F1}" dt="2024-11-26T21:37:05.579" v="3154" actId="680"/>
        <pc:sldMkLst>
          <pc:docMk/>
          <pc:sldMk cId="62560370" sldId="2147376880"/>
        </pc:sldMkLst>
      </pc:sldChg>
      <pc:sldChg chg="new">
        <pc:chgData name="Julian Andres Santiago Villarreal Solano" userId="e6c70744-8bf1-4ad3-8aef-cbe8dbff69b1" providerId="ADAL" clId="{4752A16D-1A75-40EF-A763-C8C0964199F1}" dt="2024-11-26T21:37:06.974" v="3155" actId="680"/>
        <pc:sldMkLst>
          <pc:docMk/>
          <pc:sldMk cId="1628750322" sldId="2147376881"/>
        </pc:sldMkLst>
      </pc:sldChg>
      <pc:sldChg chg="new">
        <pc:chgData name="Julian Andres Santiago Villarreal Solano" userId="e6c70744-8bf1-4ad3-8aef-cbe8dbff69b1" providerId="ADAL" clId="{4752A16D-1A75-40EF-A763-C8C0964199F1}" dt="2024-11-26T21:37:08.367" v="3156" actId="680"/>
        <pc:sldMkLst>
          <pc:docMk/>
          <pc:sldMk cId="1692252021" sldId="2147376882"/>
        </pc:sldMkLst>
      </pc:sldChg>
      <pc:sldChg chg="new">
        <pc:chgData name="Julian Andres Santiago Villarreal Solano" userId="e6c70744-8bf1-4ad3-8aef-cbe8dbff69b1" providerId="ADAL" clId="{4752A16D-1A75-40EF-A763-C8C0964199F1}" dt="2024-11-26T21:37:09.768" v="3157" actId="680"/>
        <pc:sldMkLst>
          <pc:docMk/>
          <pc:sldMk cId="2618461643" sldId="2147376883"/>
        </pc:sldMkLst>
      </pc:sldChg>
      <pc:sldChg chg="new">
        <pc:chgData name="Julian Andres Santiago Villarreal Solano" userId="e6c70744-8bf1-4ad3-8aef-cbe8dbff69b1" providerId="ADAL" clId="{4752A16D-1A75-40EF-A763-C8C0964199F1}" dt="2024-11-26T21:37:11.191" v="3158" actId="680"/>
        <pc:sldMkLst>
          <pc:docMk/>
          <pc:sldMk cId="1365704169" sldId="2147376884"/>
        </pc:sldMkLst>
      </pc:sldChg>
      <pc:sldChg chg="new">
        <pc:chgData name="Julian Andres Santiago Villarreal Solano" userId="e6c70744-8bf1-4ad3-8aef-cbe8dbff69b1" providerId="ADAL" clId="{4752A16D-1A75-40EF-A763-C8C0964199F1}" dt="2024-11-26T21:37:12.652" v="3159" actId="680"/>
        <pc:sldMkLst>
          <pc:docMk/>
          <pc:sldMk cId="468695495" sldId="2147376885"/>
        </pc:sldMkLst>
      </pc:sldChg>
      <pc:sldChg chg="new">
        <pc:chgData name="Julian Andres Santiago Villarreal Solano" userId="e6c70744-8bf1-4ad3-8aef-cbe8dbff69b1" providerId="ADAL" clId="{4752A16D-1A75-40EF-A763-C8C0964199F1}" dt="2024-11-26T21:37:14.033" v="3160" actId="680"/>
        <pc:sldMkLst>
          <pc:docMk/>
          <pc:sldMk cId="3401818986" sldId="2147376886"/>
        </pc:sldMkLst>
      </pc:sldChg>
      <pc:sldChg chg="new">
        <pc:chgData name="Julian Andres Santiago Villarreal Solano" userId="e6c70744-8bf1-4ad3-8aef-cbe8dbff69b1" providerId="ADAL" clId="{4752A16D-1A75-40EF-A763-C8C0964199F1}" dt="2024-11-26T21:37:15.456" v="3161" actId="680"/>
        <pc:sldMkLst>
          <pc:docMk/>
          <pc:sldMk cId="1657363395" sldId="2147376887"/>
        </pc:sldMkLst>
      </pc:sldChg>
      <pc:sldChg chg="new">
        <pc:chgData name="Julian Andres Santiago Villarreal Solano" userId="e6c70744-8bf1-4ad3-8aef-cbe8dbff69b1" providerId="ADAL" clId="{4752A16D-1A75-40EF-A763-C8C0964199F1}" dt="2024-11-26T21:37:16.904" v="3162" actId="680"/>
        <pc:sldMkLst>
          <pc:docMk/>
          <pc:sldMk cId="1982611133" sldId="2147376888"/>
        </pc:sldMkLst>
      </pc:sldChg>
      <pc:sldChg chg="new">
        <pc:chgData name="Julian Andres Santiago Villarreal Solano" userId="e6c70744-8bf1-4ad3-8aef-cbe8dbff69b1" providerId="ADAL" clId="{4752A16D-1A75-40EF-A763-C8C0964199F1}" dt="2024-11-26T21:37:18.322" v="3163" actId="680"/>
        <pc:sldMkLst>
          <pc:docMk/>
          <pc:sldMk cId="2262415494" sldId="2147376889"/>
        </pc:sldMkLst>
      </pc:sldChg>
      <pc:sldChg chg="new">
        <pc:chgData name="Julian Andres Santiago Villarreal Solano" userId="e6c70744-8bf1-4ad3-8aef-cbe8dbff69b1" providerId="ADAL" clId="{4752A16D-1A75-40EF-A763-C8C0964199F1}" dt="2024-11-26T21:37:19.738" v="3164" actId="680"/>
        <pc:sldMkLst>
          <pc:docMk/>
          <pc:sldMk cId="4273750854" sldId="2147376890"/>
        </pc:sldMkLst>
      </pc:sldChg>
      <pc:sldChg chg="new">
        <pc:chgData name="Julian Andres Santiago Villarreal Solano" userId="e6c70744-8bf1-4ad3-8aef-cbe8dbff69b1" providerId="ADAL" clId="{4752A16D-1A75-40EF-A763-C8C0964199F1}" dt="2024-11-26T21:37:21.119" v="3165" actId="680"/>
        <pc:sldMkLst>
          <pc:docMk/>
          <pc:sldMk cId="1904512374" sldId="2147376891"/>
        </pc:sldMkLst>
      </pc:sldChg>
      <pc:sldChg chg="new">
        <pc:chgData name="Julian Andres Santiago Villarreal Solano" userId="e6c70744-8bf1-4ad3-8aef-cbe8dbff69b1" providerId="ADAL" clId="{4752A16D-1A75-40EF-A763-C8C0964199F1}" dt="2024-11-26T21:37:22.529" v="3166" actId="680"/>
        <pc:sldMkLst>
          <pc:docMk/>
          <pc:sldMk cId="4036765483" sldId="2147376892"/>
        </pc:sldMkLst>
      </pc:sldChg>
      <pc:sldChg chg="new">
        <pc:chgData name="Julian Andres Santiago Villarreal Solano" userId="e6c70744-8bf1-4ad3-8aef-cbe8dbff69b1" providerId="ADAL" clId="{4752A16D-1A75-40EF-A763-C8C0964199F1}" dt="2024-11-26T21:37:23.973" v="3167" actId="680"/>
        <pc:sldMkLst>
          <pc:docMk/>
          <pc:sldMk cId="3977659344" sldId="2147376893"/>
        </pc:sldMkLst>
      </pc:sldChg>
      <pc:sldChg chg="new">
        <pc:chgData name="Julian Andres Santiago Villarreal Solano" userId="e6c70744-8bf1-4ad3-8aef-cbe8dbff69b1" providerId="ADAL" clId="{4752A16D-1A75-40EF-A763-C8C0964199F1}" dt="2024-11-26T21:37:25.431" v="3168" actId="680"/>
        <pc:sldMkLst>
          <pc:docMk/>
          <pc:sldMk cId="2556029127" sldId="2147376894"/>
        </pc:sldMkLst>
      </pc:sldChg>
      <pc:sldChg chg="new">
        <pc:chgData name="Julian Andres Santiago Villarreal Solano" userId="e6c70744-8bf1-4ad3-8aef-cbe8dbff69b1" providerId="ADAL" clId="{4752A16D-1A75-40EF-A763-C8C0964199F1}" dt="2024-11-26T21:37:26.874" v="3169" actId="680"/>
        <pc:sldMkLst>
          <pc:docMk/>
          <pc:sldMk cId="293357768" sldId="2147376895"/>
        </pc:sldMkLst>
      </pc:sldChg>
      <pc:sldChg chg="new">
        <pc:chgData name="Julian Andres Santiago Villarreal Solano" userId="e6c70744-8bf1-4ad3-8aef-cbe8dbff69b1" providerId="ADAL" clId="{4752A16D-1A75-40EF-A763-C8C0964199F1}" dt="2024-11-26T21:37:28.323" v="3170" actId="680"/>
        <pc:sldMkLst>
          <pc:docMk/>
          <pc:sldMk cId="3302685387" sldId="2147376896"/>
        </pc:sldMkLst>
      </pc:sldChg>
      <pc:sldChg chg="new">
        <pc:chgData name="Julian Andres Santiago Villarreal Solano" userId="e6c70744-8bf1-4ad3-8aef-cbe8dbff69b1" providerId="ADAL" clId="{4752A16D-1A75-40EF-A763-C8C0964199F1}" dt="2024-11-26T21:37:29.763" v="3171" actId="680"/>
        <pc:sldMkLst>
          <pc:docMk/>
          <pc:sldMk cId="3147717685" sldId="2147376897"/>
        </pc:sldMkLst>
      </pc:sldChg>
      <pc:sldChg chg="new">
        <pc:chgData name="Julian Andres Santiago Villarreal Solano" userId="e6c70744-8bf1-4ad3-8aef-cbe8dbff69b1" providerId="ADAL" clId="{4752A16D-1A75-40EF-A763-C8C0964199F1}" dt="2024-11-26T21:37:31.201" v="3172" actId="680"/>
        <pc:sldMkLst>
          <pc:docMk/>
          <pc:sldMk cId="2009786984" sldId="2147376898"/>
        </pc:sldMkLst>
      </pc:sldChg>
      <pc:sldChg chg="new">
        <pc:chgData name="Julian Andres Santiago Villarreal Solano" userId="e6c70744-8bf1-4ad3-8aef-cbe8dbff69b1" providerId="ADAL" clId="{4752A16D-1A75-40EF-A763-C8C0964199F1}" dt="2024-11-26T21:37:32.639" v="3173" actId="680"/>
        <pc:sldMkLst>
          <pc:docMk/>
          <pc:sldMk cId="4162767315" sldId="2147376899"/>
        </pc:sldMkLst>
      </pc:sldChg>
      <pc:sldChg chg="new">
        <pc:chgData name="Julian Andres Santiago Villarreal Solano" userId="e6c70744-8bf1-4ad3-8aef-cbe8dbff69b1" providerId="ADAL" clId="{4752A16D-1A75-40EF-A763-C8C0964199F1}" dt="2024-11-26T21:37:34.066" v="3174" actId="680"/>
        <pc:sldMkLst>
          <pc:docMk/>
          <pc:sldMk cId="634503488" sldId="2147376900"/>
        </pc:sldMkLst>
      </pc:sldChg>
      <pc:sldChg chg="new">
        <pc:chgData name="Julian Andres Santiago Villarreal Solano" userId="e6c70744-8bf1-4ad3-8aef-cbe8dbff69b1" providerId="ADAL" clId="{4752A16D-1A75-40EF-A763-C8C0964199F1}" dt="2024-11-26T21:37:35.464" v="3175" actId="680"/>
        <pc:sldMkLst>
          <pc:docMk/>
          <pc:sldMk cId="1534716964" sldId="2147376901"/>
        </pc:sldMkLst>
      </pc:sldChg>
      <pc:sldChg chg="new">
        <pc:chgData name="Julian Andres Santiago Villarreal Solano" userId="e6c70744-8bf1-4ad3-8aef-cbe8dbff69b1" providerId="ADAL" clId="{4752A16D-1A75-40EF-A763-C8C0964199F1}" dt="2024-11-26T21:37:36.904" v="3176" actId="680"/>
        <pc:sldMkLst>
          <pc:docMk/>
          <pc:sldMk cId="1201865411" sldId="2147376902"/>
        </pc:sldMkLst>
      </pc:sldChg>
      <pc:sldChg chg="new">
        <pc:chgData name="Julian Andres Santiago Villarreal Solano" userId="e6c70744-8bf1-4ad3-8aef-cbe8dbff69b1" providerId="ADAL" clId="{4752A16D-1A75-40EF-A763-C8C0964199F1}" dt="2024-11-26T21:37:38.328" v="3177" actId="680"/>
        <pc:sldMkLst>
          <pc:docMk/>
          <pc:sldMk cId="3009622279" sldId="2147376903"/>
        </pc:sldMkLst>
      </pc:sldChg>
      <pc:sldChg chg="new">
        <pc:chgData name="Julian Andres Santiago Villarreal Solano" userId="e6c70744-8bf1-4ad3-8aef-cbe8dbff69b1" providerId="ADAL" clId="{4752A16D-1A75-40EF-A763-C8C0964199F1}" dt="2024-11-26T21:37:39.762" v="3178" actId="680"/>
        <pc:sldMkLst>
          <pc:docMk/>
          <pc:sldMk cId="2768671269" sldId="2147376904"/>
        </pc:sldMkLst>
      </pc:sldChg>
      <pc:sldChg chg="new">
        <pc:chgData name="Julian Andres Santiago Villarreal Solano" userId="e6c70744-8bf1-4ad3-8aef-cbe8dbff69b1" providerId="ADAL" clId="{4752A16D-1A75-40EF-A763-C8C0964199F1}" dt="2024-11-26T21:37:41.218" v="3179" actId="680"/>
        <pc:sldMkLst>
          <pc:docMk/>
          <pc:sldMk cId="230516400" sldId="2147376905"/>
        </pc:sldMkLst>
      </pc:sldChg>
      <pc:sldChg chg="new">
        <pc:chgData name="Julian Andres Santiago Villarreal Solano" userId="e6c70744-8bf1-4ad3-8aef-cbe8dbff69b1" providerId="ADAL" clId="{4752A16D-1A75-40EF-A763-C8C0964199F1}" dt="2024-11-26T21:37:42.670" v="3180" actId="680"/>
        <pc:sldMkLst>
          <pc:docMk/>
          <pc:sldMk cId="93693939" sldId="2147376906"/>
        </pc:sldMkLst>
      </pc:sldChg>
      <pc:sldChg chg="new">
        <pc:chgData name="Julian Andres Santiago Villarreal Solano" userId="e6c70744-8bf1-4ad3-8aef-cbe8dbff69b1" providerId="ADAL" clId="{4752A16D-1A75-40EF-A763-C8C0964199F1}" dt="2024-11-26T21:37:44.097" v="3181" actId="680"/>
        <pc:sldMkLst>
          <pc:docMk/>
          <pc:sldMk cId="2254257768" sldId="2147376907"/>
        </pc:sldMkLst>
      </pc:sldChg>
      <pc:sldChg chg="new">
        <pc:chgData name="Julian Andres Santiago Villarreal Solano" userId="e6c70744-8bf1-4ad3-8aef-cbe8dbff69b1" providerId="ADAL" clId="{4752A16D-1A75-40EF-A763-C8C0964199F1}" dt="2024-11-26T21:37:45.557" v="3182" actId="680"/>
        <pc:sldMkLst>
          <pc:docMk/>
          <pc:sldMk cId="2836261476" sldId="2147376908"/>
        </pc:sldMkLst>
      </pc:sldChg>
      <pc:sldChg chg="new">
        <pc:chgData name="Julian Andres Santiago Villarreal Solano" userId="e6c70744-8bf1-4ad3-8aef-cbe8dbff69b1" providerId="ADAL" clId="{4752A16D-1A75-40EF-A763-C8C0964199F1}" dt="2024-11-26T21:37:47.012" v="3183" actId="680"/>
        <pc:sldMkLst>
          <pc:docMk/>
          <pc:sldMk cId="1374378558" sldId="2147376909"/>
        </pc:sldMkLst>
      </pc:sldChg>
      <pc:sldChg chg="new">
        <pc:chgData name="Julian Andres Santiago Villarreal Solano" userId="e6c70744-8bf1-4ad3-8aef-cbe8dbff69b1" providerId="ADAL" clId="{4752A16D-1A75-40EF-A763-C8C0964199F1}" dt="2024-11-26T21:37:48.450" v="3184" actId="680"/>
        <pc:sldMkLst>
          <pc:docMk/>
          <pc:sldMk cId="447087876" sldId="2147376910"/>
        </pc:sldMkLst>
      </pc:sldChg>
      <pc:sldChg chg="new">
        <pc:chgData name="Julian Andres Santiago Villarreal Solano" userId="e6c70744-8bf1-4ad3-8aef-cbe8dbff69b1" providerId="ADAL" clId="{4752A16D-1A75-40EF-A763-C8C0964199F1}" dt="2024-11-26T21:37:49.873" v="3185" actId="680"/>
        <pc:sldMkLst>
          <pc:docMk/>
          <pc:sldMk cId="2684478072" sldId="2147376911"/>
        </pc:sldMkLst>
      </pc:sldChg>
      <pc:sldChg chg="new">
        <pc:chgData name="Julian Andres Santiago Villarreal Solano" userId="e6c70744-8bf1-4ad3-8aef-cbe8dbff69b1" providerId="ADAL" clId="{4752A16D-1A75-40EF-A763-C8C0964199F1}" dt="2024-11-26T21:37:51.328" v="3186" actId="680"/>
        <pc:sldMkLst>
          <pc:docMk/>
          <pc:sldMk cId="3224815636" sldId="2147376912"/>
        </pc:sldMkLst>
      </pc:sldChg>
      <pc:sldChg chg="new">
        <pc:chgData name="Julian Andres Santiago Villarreal Solano" userId="e6c70744-8bf1-4ad3-8aef-cbe8dbff69b1" providerId="ADAL" clId="{4752A16D-1A75-40EF-A763-C8C0964199F1}" dt="2024-11-26T21:37:52.765" v="3187" actId="680"/>
        <pc:sldMkLst>
          <pc:docMk/>
          <pc:sldMk cId="896847957" sldId="2147376913"/>
        </pc:sldMkLst>
      </pc:sldChg>
      <pc:sldChg chg="new">
        <pc:chgData name="Julian Andres Santiago Villarreal Solano" userId="e6c70744-8bf1-4ad3-8aef-cbe8dbff69b1" providerId="ADAL" clId="{4752A16D-1A75-40EF-A763-C8C0964199F1}" dt="2024-11-26T21:37:54.184" v="3188" actId="680"/>
        <pc:sldMkLst>
          <pc:docMk/>
          <pc:sldMk cId="3426635887" sldId="2147376914"/>
        </pc:sldMkLst>
      </pc:sldChg>
      <pc:sldChg chg="new">
        <pc:chgData name="Julian Andres Santiago Villarreal Solano" userId="e6c70744-8bf1-4ad3-8aef-cbe8dbff69b1" providerId="ADAL" clId="{4752A16D-1A75-40EF-A763-C8C0964199F1}" dt="2024-11-26T21:37:55.635" v="3189" actId="680"/>
        <pc:sldMkLst>
          <pc:docMk/>
          <pc:sldMk cId="2645687555" sldId="2147376915"/>
        </pc:sldMkLst>
      </pc:sldChg>
      <pc:sldChg chg="new">
        <pc:chgData name="Julian Andres Santiago Villarreal Solano" userId="e6c70744-8bf1-4ad3-8aef-cbe8dbff69b1" providerId="ADAL" clId="{4752A16D-1A75-40EF-A763-C8C0964199F1}" dt="2024-11-26T21:37:57.833" v="3190" actId="680"/>
        <pc:sldMkLst>
          <pc:docMk/>
          <pc:sldMk cId="3396012875" sldId="2147376916"/>
        </pc:sldMkLst>
      </pc:sldChg>
      <pc:sldChg chg="new">
        <pc:chgData name="Julian Andres Santiago Villarreal Solano" userId="e6c70744-8bf1-4ad3-8aef-cbe8dbff69b1" providerId="ADAL" clId="{4752A16D-1A75-40EF-A763-C8C0964199F1}" dt="2024-11-26T21:37:59.850" v="3191" actId="680"/>
        <pc:sldMkLst>
          <pc:docMk/>
          <pc:sldMk cId="2473834862" sldId="2147376917"/>
        </pc:sldMkLst>
      </pc:sldChg>
      <pc:sldChg chg="new">
        <pc:chgData name="Julian Andres Santiago Villarreal Solano" userId="e6c70744-8bf1-4ad3-8aef-cbe8dbff69b1" providerId="ADAL" clId="{4752A16D-1A75-40EF-A763-C8C0964199F1}" dt="2024-11-26T21:38:01.779" v="3192" actId="680"/>
        <pc:sldMkLst>
          <pc:docMk/>
          <pc:sldMk cId="1005692444" sldId="2147376918"/>
        </pc:sldMkLst>
      </pc:sldChg>
      <pc:sldChg chg="new">
        <pc:chgData name="Julian Andres Santiago Villarreal Solano" userId="e6c70744-8bf1-4ad3-8aef-cbe8dbff69b1" providerId="ADAL" clId="{4752A16D-1A75-40EF-A763-C8C0964199F1}" dt="2024-11-26T21:38:03.539" v="3193" actId="680"/>
        <pc:sldMkLst>
          <pc:docMk/>
          <pc:sldMk cId="1052986999" sldId="2147376919"/>
        </pc:sldMkLst>
      </pc:sldChg>
      <pc:sldChg chg="new">
        <pc:chgData name="Julian Andres Santiago Villarreal Solano" userId="e6c70744-8bf1-4ad3-8aef-cbe8dbff69b1" providerId="ADAL" clId="{4752A16D-1A75-40EF-A763-C8C0964199F1}" dt="2024-11-26T21:38:05.288" v="3194" actId="680"/>
        <pc:sldMkLst>
          <pc:docMk/>
          <pc:sldMk cId="2370902527" sldId="2147376920"/>
        </pc:sldMkLst>
      </pc:sldChg>
      <pc:sldChg chg="new">
        <pc:chgData name="Julian Andres Santiago Villarreal Solano" userId="e6c70744-8bf1-4ad3-8aef-cbe8dbff69b1" providerId="ADAL" clId="{4752A16D-1A75-40EF-A763-C8C0964199F1}" dt="2024-11-26T21:38:07.015" v="3195" actId="680"/>
        <pc:sldMkLst>
          <pc:docMk/>
          <pc:sldMk cId="304447733" sldId="2147376921"/>
        </pc:sldMkLst>
      </pc:sldChg>
      <pc:sldChg chg="new">
        <pc:chgData name="Julian Andres Santiago Villarreal Solano" userId="e6c70744-8bf1-4ad3-8aef-cbe8dbff69b1" providerId="ADAL" clId="{4752A16D-1A75-40EF-A763-C8C0964199F1}" dt="2024-11-26T21:38:08.633" v="3196" actId="680"/>
        <pc:sldMkLst>
          <pc:docMk/>
          <pc:sldMk cId="2623091140" sldId="2147376922"/>
        </pc:sldMkLst>
      </pc:sldChg>
      <pc:sldChg chg="new">
        <pc:chgData name="Julian Andres Santiago Villarreal Solano" userId="e6c70744-8bf1-4ad3-8aef-cbe8dbff69b1" providerId="ADAL" clId="{4752A16D-1A75-40EF-A763-C8C0964199F1}" dt="2024-11-26T21:38:10.257" v="3197" actId="680"/>
        <pc:sldMkLst>
          <pc:docMk/>
          <pc:sldMk cId="292620734" sldId="2147376923"/>
        </pc:sldMkLst>
      </pc:sldChg>
      <pc:sldChg chg="new">
        <pc:chgData name="Julian Andres Santiago Villarreal Solano" userId="e6c70744-8bf1-4ad3-8aef-cbe8dbff69b1" providerId="ADAL" clId="{4752A16D-1A75-40EF-A763-C8C0964199F1}" dt="2024-11-26T21:38:11.742" v="3198" actId="680"/>
        <pc:sldMkLst>
          <pc:docMk/>
          <pc:sldMk cId="4043935935" sldId="2147376924"/>
        </pc:sldMkLst>
      </pc:sldChg>
      <pc:sldChg chg="new">
        <pc:chgData name="Julian Andres Santiago Villarreal Solano" userId="e6c70744-8bf1-4ad3-8aef-cbe8dbff69b1" providerId="ADAL" clId="{4752A16D-1A75-40EF-A763-C8C0964199F1}" dt="2024-11-26T21:38:13.287" v="3199" actId="680"/>
        <pc:sldMkLst>
          <pc:docMk/>
          <pc:sldMk cId="794645023" sldId="2147376925"/>
        </pc:sldMkLst>
      </pc:sldChg>
      <pc:sldChg chg="new">
        <pc:chgData name="Julian Andres Santiago Villarreal Solano" userId="e6c70744-8bf1-4ad3-8aef-cbe8dbff69b1" providerId="ADAL" clId="{4752A16D-1A75-40EF-A763-C8C0964199F1}" dt="2024-11-26T21:38:14.953" v="3200" actId="680"/>
        <pc:sldMkLst>
          <pc:docMk/>
          <pc:sldMk cId="216660780" sldId="2147376926"/>
        </pc:sldMkLst>
      </pc:sldChg>
      <pc:sldChg chg="new">
        <pc:chgData name="Julian Andres Santiago Villarreal Solano" userId="e6c70744-8bf1-4ad3-8aef-cbe8dbff69b1" providerId="ADAL" clId="{4752A16D-1A75-40EF-A763-C8C0964199F1}" dt="2024-11-26T21:38:16.466" v="3201" actId="680"/>
        <pc:sldMkLst>
          <pc:docMk/>
          <pc:sldMk cId="4201479278" sldId="2147376927"/>
        </pc:sldMkLst>
      </pc:sldChg>
      <pc:sldChg chg="new">
        <pc:chgData name="Julian Andres Santiago Villarreal Solano" userId="e6c70744-8bf1-4ad3-8aef-cbe8dbff69b1" providerId="ADAL" clId="{4752A16D-1A75-40EF-A763-C8C0964199F1}" dt="2024-11-26T21:38:17.967" v="3202" actId="680"/>
        <pc:sldMkLst>
          <pc:docMk/>
          <pc:sldMk cId="3034529917" sldId="2147376928"/>
        </pc:sldMkLst>
      </pc:sldChg>
      <pc:sldChg chg="new">
        <pc:chgData name="Julian Andres Santiago Villarreal Solano" userId="e6c70744-8bf1-4ad3-8aef-cbe8dbff69b1" providerId="ADAL" clId="{4752A16D-1A75-40EF-A763-C8C0964199F1}" dt="2024-11-26T21:38:19.573" v="3203" actId="680"/>
        <pc:sldMkLst>
          <pc:docMk/>
          <pc:sldMk cId="3365307049" sldId="2147376929"/>
        </pc:sldMkLst>
      </pc:sldChg>
      <pc:sldChg chg="new">
        <pc:chgData name="Julian Andres Santiago Villarreal Solano" userId="e6c70744-8bf1-4ad3-8aef-cbe8dbff69b1" providerId="ADAL" clId="{4752A16D-1A75-40EF-A763-C8C0964199F1}" dt="2024-11-26T21:38:21.048" v="3204" actId="680"/>
        <pc:sldMkLst>
          <pc:docMk/>
          <pc:sldMk cId="2453585032" sldId="2147376930"/>
        </pc:sldMkLst>
      </pc:sldChg>
      <pc:sldChg chg="new">
        <pc:chgData name="Julian Andres Santiago Villarreal Solano" userId="e6c70744-8bf1-4ad3-8aef-cbe8dbff69b1" providerId="ADAL" clId="{4752A16D-1A75-40EF-A763-C8C0964199F1}" dt="2024-11-26T21:38:22.631" v="3205" actId="680"/>
        <pc:sldMkLst>
          <pc:docMk/>
          <pc:sldMk cId="1348032738" sldId="2147376931"/>
        </pc:sldMkLst>
      </pc:sldChg>
      <pc:sldChg chg="new">
        <pc:chgData name="Julian Andres Santiago Villarreal Solano" userId="e6c70744-8bf1-4ad3-8aef-cbe8dbff69b1" providerId="ADAL" clId="{4752A16D-1A75-40EF-A763-C8C0964199F1}" dt="2024-11-26T21:38:24.761" v="3206" actId="680"/>
        <pc:sldMkLst>
          <pc:docMk/>
          <pc:sldMk cId="1000380724" sldId="2147376932"/>
        </pc:sldMkLst>
      </pc:sldChg>
      <pc:sldChg chg="new">
        <pc:chgData name="Julian Andres Santiago Villarreal Solano" userId="e6c70744-8bf1-4ad3-8aef-cbe8dbff69b1" providerId="ADAL" clId="{4752A16D-1A75-40EF-A763-C8C0964199F1}" dt="2024-11-26T21:38:26.499" v="3207" actId="680"/>
        <pc:sldMkLst>
          <pc:docMk/>
          <pc:sldMk cId="1012692987" sldId="2147376933"/>
        </pc:sldMkLst>
      </pc:sldChg>
      <pc:sldChg chg="new">
        <pc:chgData name="Julian Andres Santiago Villarreal Solano" userId="e6c70744-8bf1-4ad3-8aef-cbe8dbff69b1" providerId="ADAL" clId="{4752A16D-1A75-40EF-A763-C8C0964199F1}" dt="2024-11-26T21:38:28.355" v="3208" actId="680"/>
        <pc:sldMkLst>
          <pc:docMk/>
          <pc:sldMk cId="2148152480" sldId="2147376934"/>
        </pc:sldMkLst>
      </pc:sldChg>
      <pc:sldChg chg="new">
        <pc:chgData name="Julian Andres Santiago Villarreal Solano" userId="e6c70744-8bf1-4ad3-8aef-cbe8dbff69b1" providerId="ADAL" clId="{4752A16D-1A75-40EF-A763-C8C0964199F1}" dt="2024-11-26T21:38:29.983" v="3209" actId="680"/>
        <pc:sldMkLst>
          <pc:docMk/>
          <pc:sldMk cId="2186144361" sldId="2147376935"/>
        </pc:sldMkLst>
      </pc:sldChg>
      <pc:sldChg chg="new">
        <pc:chgData name="Julian Andres Santiago Villarreal Solano" userId="e6c70744-8bf1-4ad3-8aef-cbe8dbff69b1" providerId="ADAL" clId="{4752A16D-1A75-40EF-A763-C8C0964199F1}" dt="2024-11-26T21:38:31.985" v="3210" actId="680"/>
        <pc:sldMkLst>
          <pc:docMk/>
          <pc:sldMk cId="2479568559" sldId="2147376936"/>
        </pc:sldMkLst>
      </pc:sldChg>
      <pc:sldChg chg="new">
        <pc:chgData name="Julian Andres Santiago Villarreal Solano" userId="e6c70744-8bf1-4ad3-8aef-cbe8dbff69b1" providerId="ADAL" clId="{4752A16D-1A75-40EF-A763-C8C0964199F1}" dt="2024-11-26T21:38:33.970" v="3211" actId="680"/>
        <pc:sldMkLst>
          <pc:docMk/>
          <pc:sldMk cId="1198974306" sldId="2147376937"/>
        </pc:sldMkLst>
      </pc:sldChg>
      <pc:sldChg chg="new">
        <pc:chgData name="Julian Andres Santiago Villarreal Solano" userId="e6c70744-8bf1-4ad3-8aef-cbe8dbff69b1" providerId="ADAL" clId="{4752A16D-1A75-40EF-A763-C8C0964199F1}" dt="2024-11-26T21:38:36.060" v="3212" actId="680"/>
        <pc:sldMkLst>
          <pc:docMk/>
          <pc:sldMk cId="1397569342" sldId="2147376938"/>
        </pc:sldMkLst>
      </pc:sldChg>
      <pc:sldChg chg="new">
        <pc:chgData name="Julian Andres Santiago Villarreal Solano" userId="e6c70744-8bf1-4ad3-8aef-cbe8dbff69b1" providerId="ADAL" clId="{4752A16D-1A75-40EF-A763-C8C0964199F1}" dt="2024-11-26T21:38:38.069" v="3213" actId="680"/>
        <pc:sldMkLst>
          <pc:docMk/>
          <pc:sldMk cId="4048432065" sldId="2147376939"/>
        </pc:sldMkLst>
      </pc:sldChg>
      <pc:sldChg chg="new">
        <pc:chgData name="Julian Andres Santiago Villarreal Solano" userId="e6c70744-8bf1-4ad3-8aef-cbe8dbff69b1" providerId="ADAL" clId="{4752A16D-1A75-40EF-A763-C8C0964199F1}" dt="2024-11-26T21:38:39.713" v="3214" actId="680"/>
        <pc:sldMkLst>
          <pc:docMk/>
          <pc:sldMk cId="1996395587" sldId="2147376940"/>
        </pc:sldMkLst>
      </pc:sldChg>
      <pc:sldChg chg="new">
        <pc:chgData name="Julian Andres Santiago Villarreal Solano" userId="e6c70744-8bf1-4ad3-8aef-cbe8dbff69b1" providerId="ADAL" clId="{4752A16D-1A75-40EF-A763-C8C0964199F1}" dt="2024-11-26T21:38:41.568" v="3215" actId="680"/>
        <pc:sldMkLst>
          <pc:docMk/>
          <pc:sldMk cId="2236103853" sldId="2147376941"/>
        </pc:sldMkLst>
      </pc:sldChg>
      <pc:sldChg chg="new">
        <pc:chgData name="Julian Andres Santiago Villarreal Solano" userId="e6c70744-8bf1-4ad3-8aef-cbe8dbff69b1" providerId="ADAL" clId="{4752A16D-1A75-40EF-A763-C8C0964199F1}" dt="2024-11-26T21:38:43.302" v="3216" actId="680"/>
        <pc:sldMkLst>
          <pc:docMk/>
          <pc:sldMk cId="1968220782" sldId="2147376942"/>
        </pc:sldMkLst>
      </pc:sldChg>
      <pc:sldChg chg="new">
        <pc:chgData name="Julian Andres Santiago Villarreal Solano" userId="e6c70744-8bf1-4ad3-8aef-cbe8dbff69b1" providerId="ADAL" clId="{4752A16D-1A75-40EF-A763-C8C0964199F1}" dt="2024-11-26T21:38:44.844" v="3217" actId="680"/>
        <pc:sldMkLst>
          <pc:docMk/>
          <pc:sldMk cId="3125905621" sldId="2147376943"/>
        </pc:sldMkLst>
      </pc:sldChg>
      <pc:sldChg chg="new">
        <pc:chgData name="Julian Andres Santiago Villarreal Solano" userId="e6c70744-8bf1-4ad3-8aef-cbe8dbff69b1" providerId="ADAL" clId="{4752A16D-1A75-40EF-A763-C8C0964199F1}" dt="2024-11-26T21:38:46.988" v="3218" actId="680"/>
        <pc:sldMkLst>
          <pc:docMk/>
          <pc:sldMk cId="3935042133" sldId="2147376944"/>
        </pc:sldMkLst>
      </pc:sldChg>
      <pc:sldChg chg="new">
        <pc:chgData name="Julian Andres Santiago Villarreal Solano" userId="e6c70744-8bf1-4ad3-8aef-cbe8dbff69b1" providerId="ADAL" clId="{4752A16D-1A75-40EF-A763-C8C0964199F1}" dt="2024-11-26T21:38:49.010" v="3219" actId="680"/>
        <pc:sldMkLst>
          <pc:docMk/>
          <pc:sldMk cId="1641852601" sldId="2147376945"/>
        </pc:sldMkLst>
      </pc:sldChg>
      <pc:sldChg chg="new">
        <pc:chgData name="Julian Andres Santiago Villarreal Solano" userId="e6c70744-8bf1-4ad3-8aef-cbe8dbff69b1" providerId="ADAL" clId="{4752A16D-1A75-40EF-A763-C8C0964199F1}" dt="2024-11-26T21:38:51.134" v="3220" actId="680"/>
        <pc:sldMkLst>
          <pc:docMk/>
          <pc:sldMk cId="2078112255" sldId="2147376946"/>
        </pc:sldMkLst>
      </pc:sldChg>
      <pc:sldChg chg="new">
        <pc:chgData name="Julian Andres Santiago Villarreal Solano" userId="e6c70744-8bf1-4ad3-8aef-cbe8dbff69b1" providerId="ADAL" clId="{4752A16D-1A75-40EF-A763-C8C0964199F1}" dt="2024-11-26T21:38:52.923" v="3221" actId="680"/>
        <pc:sldMkLst>
          <pc:docMk/>
          <pc:sldMk cId="4176248378" sldId="2147376947"/>
        </pc:sldMkLst>
      </pc:sldChg>
      <pc:sldChg chg="new">
        <pc:chgData name="Julian Andres Santiago Villarreal Solano" userId="e6c70744-8bf1-4ad3-8aef-cbe8dbff69b1" providerId="ADAL" clId="{4752A16D-1A75-40EF-A763-C8C0964199F1}" dt="2024-11-26T21:38:54.512" v="3222" actId="680"/>
        <pc:sldMkLst>
          <pc:docMk/>
          <pc:sldMk cId="2166788773" sldId="2147376948"/>
        </pc:sldMkLst>
      </pc:sldChg>
      <pc:sldChg chg="new">
        <pc:chgData name="Julian Andres Santiago Villarreal Solano" userId="e6c70744-8bf1-4ad3-8aef-cbe8dbff69b1" providerId="ADAL" clId="{4752A16D-1A75-40EF-A763-C8C0964199F1}" dt="2024-11-26T21:38:56.157" v="3223" actId="680"/>
        <pc:sldMkLst>
          <pc:docMk/>
          <pc:sldMk cId="2846756708" sldId="2147376949"/>
        </pc:sldMkLst>
      </pc:sldChg>
      <pc:sldChg chg="new">
        <pc:chgData name="Julian Andres Santiago Villarreal Solano" userId="e6c70744-8bf1-4ad3-8aef-cbe8dbff69b1" providerId="ADAL" clId="{4752A16D-1A75-40EF-A763-C8C0964199F1}" dt="2024-11-26T21:38:58.146" v="3224" actId="680"/>
        <pc:sldMkLst>
          <pc:docMk/>
          <pc:sldMk cId="1981929709" sldId="2147376950"/>
        </pc:sldMkLst>
      </pc:sldChg>
      <pc:sldChg chg="new">
        <pc:chgData name="Julian Andres Santiago Villarreal Solano" userId="e6c70744-8bf1-4ad3-8aef-cbe8dbff69b1" providerId="ADAL" clId="{4752A16D-1A75-40EF-A763-C8C0964199F1}" dt="2024-11-26T21:39:00.192" v="3225" actId="680"/>
        <pc:sldMkLst>
          <pc:docMk/>
          <pc:sldMk cId="2587600136" sldId="2147376951"/>
        </pc:sldMkLst>
      </pc:sldChg>
      <pc:sldChg chg="new">
        <pc:chgData name="Julian Andres Santiago Villarreal Solano" userId="e6c70744-8bf1-4ad3-8aef-cbe8dbff69b1" providerId="ADAL" clId="{4752A16D-1A75-40EF-A763-C8C0964199F1}" dt="2024-11-26T21:39:02.178" v="3226" actId="680"/>
        <pc:sldMkLst>
          <pc:docMk/>
          <pc:sldMk cId="3351624256" sldId="2147376952"/>
        </pc:sldMkLst>
      </pc:sldChg>
      <pc:sldChg chg="new">
        <pc:chgData name="Julian Andres Santiago Villarreal Solano" userId="e6c70744-8bf1-4ad3-8aef-cbe8dbff69b1" providerId="ADAL" clId="{4752A16D-1A75-40EF-A763-C8C0964199F1}" dt="2024-11-26T21:39:04.286" v="3227" actId="680"/>
        <pc:sldMkLst>
          <pc:docMk/>
          <pc:sldMk cId="1772666275" sldId="2147376953"/>
        </pc:sldMkLst>
      </pc:sldChg>
      <pc:sldChg chg="new">
        <pc:chgData name="Julian Andres Santiago Villarreal Solano" userId="e6c70744-8bf1-4ad3-8aef-cbe8dbff69b1" providerId="ADAL" clId="{4752A16D-1A75-40EF-A763-C8C0964199F1}" dt="2024-11-26T21:39:06.335" v="3228" actId="680"/>
        <pc:sldMkLst>
          <pc:docMk/>
          <pc:sldMk cId="3799060097" sldId="2147376954"/>
        </pc:sldMkLst>
      </pc:sldChg>
      <pc:sldChg chg="new">
        <pc:chgData name="Julian Andres Santiago Villarreal Solano" userId="e6c70744-8bf1-4ad3-8aef-cbe8dbff69b1" providerId="ADAL" clId="{4752A16D-1A75-40EF-A763-C8C0964199F1}" dt="2024-11-26T21:39:08.366" v="3229" actId="680"/>
        <pc:sldMkLst>
          <pc:docMk/>
          <pc:sldMk cId="1580754002" sldId="2147376955"/>
        </pc:sldMkLst>
      </pc:sldChg>
      <pc:sldChg chg="new">
        <pc:chgData name="Julian Andres Santiago Villarreal Solano" userId="e6c70744-8bf1-4ad3-8aef-cbe8dbff69b1" providerId="ADAL" clId="{4752A16D-1A75-40EF-A763-C8C0964199F1}" dt="2024-11-26T21:39:09.883" v="3230" actId="680"/>
        <pc:sldMkLst>
          <pc:docMk/>
          <pc:sldMk cId="1871809147" sldId="2147376956"/>
        </pc:sldMkLst>
      </pc:sldChg>
      <pc:sldChg chg="new">
        <pc:chgData name="Julian Andres Santiago Villarreal Solano" userId="e6c70744-8bf1-4ad3-8aef-cbe8dbff69b1" providerId="ADAL" clId="{4752A16D-1A75-40EF-A763-C8C0964199F1}" dt="2024-11-26T21:39:12.090" v="3231" actId="680"/>
        <pc:sldMkLst>
          <pc:docMk/>
          <pc:sldMk cId="2253161822" sldId="2147376957"/>
        </pc:sldMkLst>
      </pc:sldChg>
      <pc:sldChg chg="new">
        <pc:chgData name="Julian Andres Santiago Villarreal Solano" userId="e6c70744-8bf1-4ad3-8aef-cbe8dbff69b1" providerId="ADAL" clId="{4752A16D-1A75-40EF-A763-C8C0964199F1}" dt="2024-11-26T21:39:13.948" v="3232" actId="680"/>
        <pc:sldMkLst>
          <pc:docMk/>
          <pc:sldMk cId="1703705633" sldId="2147376958"/>
        </pc:sldMkLst>
      </pc:sldChg>
      <pc:sldChg chg="new">
        <pc:chgData name="Julian Andres Santiago Villarreal Solano" userId="e6c70744-8bf1-4ad3-8aef-cbe8dbff69b1" providerId="ADAL" clId="{4752A16D-1A75-40EF-A763-C8C0964199F1}" dt="2024-11-26T21:39:15.794" v="3233" actId="680"/>
        <pc:sldMkLst>
          <pc:docMk/>
          <pc:sldMk cId="3362887808" sldId="2147376959"/>
        </pc:sldMkLst>
      </pc:sldChg>
      <pc:sldChg chg="new">
        <pc:chgData name="Julian Andres Santiago Villarreal Solano" userId="e6c70744-8bf1-4ad3-8aef-cbe8dbff69b1" providerId="ADAL" clId="{4752A16D-1A75-40EF-A763-C8C0964199F1}" dt="2024-11-26T21:39:17.615" v="3234" actId="680"/>
        <pc:sldMkLst>
          <pc:docMk/>
          <pc:sldMk cId="1984633936" sldId="2147376960"/>
        </pc:sldMkLst>
      </pc:sldChg>
      <pc:sldChg chg="new">
        <pc:chgData name="Julian Andres Santiago Villarreal Solano" userId="e6c70744-8bf1-4ad3-8aef-cbe8dbff69b1" providerId="ADAL" clId="{4752A16D-1A75-40EF-A763-C8C0964199F1}" dt="2024-11-26T21:39:19.776" v="3235" actId="680"/>
        <pc:sldMkLst>
          <pc:docMk/>
          <pc:sldMk cId="3241393126" sldId="2147376961"/>
        </pc:sldMkLst>
      </pc:sldChg>
      <pc:sldChg chg="new">
        <pc:chgData name="Julian Andres Santiago Villarreal Solano" userId="e6c70744-8bf1-4ad3-8aef-cbe8dbff69b1" providerId="ADAL" clId="{4752A16D-1A75-40EF-A763-C8C0964199F1}" dt="2024-11-26T21:39:21.646" v="3236" actId="680"/>
        <pc:sldMkLst>
          <pc:docMk/>
          <pc:sldMk cId="1826875594" sldId="2147376962"/>
        </pc:sldMkLst>
      </pc:sldChg>
      <pc:sldChg chg="new">
        <pc:chgData name="Julian Andres Santiago Villarreal Solano" userId="e6c70744-8bf1-4ad3-8aef-cbe8dbff69b1" providerId="ADAL" clId="{4752A16D-1A75-40EF-A763-C8C0964199F1}" dt="2024-11-26T21:39:23.501" v="3237" actId="680"/>
        <pc:sldMkLst>
          <pc:docMk/>
          <pc:sldMk cId="2000688225" sldId="2147376963"/>
        </pc:sldMkLst>
      </pc:sldChg>
      <pc:sldChg chg="new">
        <pc:chgData name="Julian Andres Santiago Villarreal Solano" userId="e6c70744-8bf1-4ad3-8aef-cbe8dbff69b1" providerId="ADAL" clId="{4752A16D-1A75-40EF-A763-C8C0964199F1}" dt="2024-11-26T21:39:25.652" v="3238" actId="680"/>
        <pc:sldMkLst>
          <pc:docMk/>
          <pc:sldMk cId="3258445029" sldId="2147376964"/>
        </pc:sldMkLst>
      </pc:sldChg>
      <pc:sldChg chg="new">
        <pc:chgData name="Julian Andres Santiago Villarreal Solano" userId="e6c70744-8bf1-4ad3-8aef-cbe8dbff69b1" providerId="ADAL" clId="{4752A16D-1A75-40EF-A763-C8C0964199F1}" dt="2024-11-26T21:39:28.375" v="3239" actId="680"/>
        <pc:sldMkLst>
          <pc:docMk/>
          <pc:sldMk cId="3330983195" sldId="2147376965"/>
        </pc:sldMkLst>
      </pc:sldChg>
      <pc:sldChg chg="new">
        <pc:chgData name="Julian Andres Santiago Villarreal Solano" userId="e6c70744-8bf1-4ad3-8aef-cbe8dbff69b1" providerId="ADAL" clId="{4752A16D-1A75-40EF-A763-C8C0964199F1}" dt="2024-11-26T21:39:30.510" v="3240" actId="680"/>
        <pc:sldMkLst>
          <pc:docMk/>
          <pc:sldMk cId="314105143" sldId="2147376966"/>
        </pc:sldMkLst>
      </pc:sldChg>
      <pc:sldChg chg="new">
        <pc:chgData name="Julian Andres Santiago Villarreal Solano" userId="e6c70744-8bf1-4ad3-8aef-cbe8dbff69b1" providerId="ADAL" clId="{4752A16D-1A75-40EF-A763-C8C0964199F1}" dt="2024-11-26T21:39:32.435" v="3241" actId="680"/>
        <pc:sldMkLst>
          <pc:docMk/>
          <pc:sldMk cId="1176247194" sldId="2147376967"/>
        </pc:sldMkLst>
      </pc:sldChg>
      <pc:sldChg chg="new">
        <pc:chgData name="Julian Andres Santiago Villarreal Solano" userId="e6c70744-8bf1-4ad3-8aef-cbe8dbff69b1" providerId="ADAL" clId="{4752A16D-1A75-40EF-A763-C8C0964199F1}" dt="2024-11-26T21:39:34.253" v="3242" actId="680"/>
        <pc:sldMkLst>
          <pc:docMk/>
          <pc:sldMk cId="902758563" sldId="2147376968"/>
        </pc:sldMkLst>
      </pc:sldChg>
      <pc:sldChg chg="new">
        <pc:chgData name="Julian Andres Santiago Villarreal Solano" userId="e6c70744-8bf1-4ad3-8aef-cbe8dbff69b1" providerId="ADAL" clId="{4752A16D-1A75-40EF-A763-C8C0964199F1}" dt="2024-11-26T21:39:36.159" v="3243" actId="680"/>
        <pc:sldMkLst>
          <pc:docMk/>
          <pc:sldMk cId="637391809" sldId="2147376969"/>
        </pc:sldMkLst>
      </pc:sldChg>
      <pc:sldChg chg="new">
        <pc:chgData name="Julian Andres Santiago Villarreal Solano" userId="e6c70744-8bf1-4ad3-8aef-cbe8dbff69b1" providerId="ADAL" clId="{4752A16D-1A75-40EF-A763-C8C0964199F1}" dt="2024-11-26T21:39:38.311" v="3244" actId="680"/>
        <pc:sldMkLst>
          <pc:docMk/>
          <pc:sldMk cId="1849835465" sldId="2147376970"/>
        </pc:sldMkLst>
      </pc:sldChg>
      <pc:sldChg chg="new">
        <pc:chgData name="Julian Andres Santiago Villarreal Solano" userId="e6c70744-8bf1-4ad3-8aef-cbe8dbff69b1" providerId="ADAL" clId="{4752A16D-1A75-40EF-A763-C8C0964199F1}" dt="2024-11-26T21:39:40.309" v="3245" actId="680"/>
        <pc:sldMkLst>
          <pc:docMk/>
          <pc:sldMk cId="2683963486" sldId="2147376971"/>
        </pc:sldMkLst>
      </pc:sldChg>
      <pc:sldChg chg="new">
        <pc:chgData name="Julian Andres Santiago Villarreal Solano" userId="e6c70744-8bf1-4ad3-8aef-cbe8dbff69b1" providerId="ADAL" clId="{4752A16D-1A75-40EF-A763-C8C0964199F1}" dt="2024-11-26T21:39:42.289" v="3246" actId="680"/>
        <pc:sldMkLst>
          <pc:docMk/>
          <pc:sldMk cId="484431808" sldId="2147376972"/>
        </pc:sldMkLst>
      </pc:sldChg>
      <pc:sldChg chg="new">
        <pc:chgData name="Julian Andres Santiago Villarreal Solano" userId="e6c70744-8bf1-4ad3-8aef-cbe8dbff69b1" providerId="ADAL" clId="{4752A16D-1A75-40EF-A763-C8C0964199F1}" dt="2024-11-26T21:39:44.459" v="3247" actId="680"/>
        <pc:sldMkLst>
          <pc:docMk/>
          <pc:sldMk cId="1280072252" sldId="2147376973"/>
        </pc:sldMkLst>
      </pc:sldChg>
      <pc:sldChg chg="new">
        <pc:chgData name="Julian Andres Santiago Villarreal Solano" userId="e6c70744-8bf1-4ad3-8aef-cbe8dbff69b1" providerId="ADAL" clId="{4752A16D-1A75-40EF-A763-C8C0964199F1}" dt="2024-11-26T21:39:46.501" v="3248" actId="680"/>
        <pc:sldMkLst>
          <pc:docMk/>
          <pc:sldMk cId="1234028021" sldId="2147376974"/>
        </pc:sldMkLst>
      </pc:sldChg>
      <pc:sldChg chg="new">
        <pc:chgData name="Julian Andres Santiago Villarreal Solano" userId="e6c70744-8bf1-4ad3-8aef-cbe8dbff69b1" providerId="ADAL" clId="{4752A16D-1A75-40EF-A763-C8C0964199F1}" dt="2024-11-26T21:39:48.619" v="3249" actId="680"/>
        <pc:sldMkLst>
          <pc:docMk/>
          <pc:sldMk cId="2590721049" sldId="2147376975"/>
        </pc:sldMkLst>
      </pc:sldChg>
      <pc:sldChg chg="new">
        <pc:chgData name="Julian Andres Santiago Villarreal Solano" userId="e6c70744-8bf1-4ad3-8aef-cbe8dbff69b1" providerId="ADAL" clId="{4752A16D-1A75-40EF-A763-C8C0964199F1}" dt="2024-11-26T21:39:50.550" v="3250" actId="680"/>
        <pc:sldMkLst>
          <pc:docMk/>
          <pc:sldMk cId="2210305155" sldId="2147376976"/>
        </pc:sldMkLst>
      </pc:sldChg>
      <pc:sldChg chg="new">
        <pc:chgData name="Julian Andres Santiago Villarreal Solano" userId="e6c70744-8bf1-4ad3-8aef-cbe8dbff69b1" providerId="ADAL" clId="{4752A16D-1A75-40EF-A763-C8C0964199F1}" dt="2024-11-26T21:39:52.635" v="3251" actId="680"/>
        <pc:sldMkLst>
          <pc:docMk/>
          <pc:sldMk cId="3731371360" sldId="2147376977"/>
        </pc:sldMkLst>
      </pc:sldChg>
      <pc:sldChg chg="new">
        <pc:chgData name="Julian Andres Santiago Villarreal Solano" userId="e6c70744-8bf1-4ad3-8aef-cbe8dbff69b1" providerId="ADAL" clId="{4752A16D-1A75-40EF-A763-C8C0964199F1}" dt="2024-11-26T21:39:54.704" v="3252" actId="680"/>
        <pc:sldMkLst>
          <pc:docMk/>
          <pc:sldMk cId="4216851397" sldId="2147376978"/>
        </pc:sldMkLst>
      </pc:sldChg>
      <pc:sldChg chg="new">
        <pc:chgData name="Julian Andres Santiago Villarreal Solano" userId="e6c70744-8bf1-4ad3-8aef-cbe8dbff69b1" providerId="ADAL" clId="{4752A16D-1A75-40EF-A763-C8C0964199F1}" dt="2024-11-26T21:39:56.460" v="3253" actId="680"/>
        <pc:sldMkLst>
          <pc:docMk/>
          <pc:sldMk cId="4234662654" sldId="2147376979"/>
        </pc:sldMkLst>
      </pc:sldChg>
      <pc:sldChg chg="new">
        <pc:chgData name="Julian Andres Santiago Villarreal Solano" userId="e6c70744-8bf1-4ad3-8aef-cbe8dbff69b1" providerId="ADAL" clId="{4752A16D-1A75-40EF-A763-C8C0964199F1}" dt="2024-11-26T21:39:58.376" v="3254" actId="680"/>
        <pc:sldMkLst>
          <pc:docMk/>
          <pc:sldMk cId="3003967820" sldId="2147376980"/>
        </pc:sldMkLst>
      </pc:sldChg>
      <pc:sldChg chg="new">
        <pc:chgData name="Julian Andres Santiago Villarreal Solano" userId="e6c70744-8bf1-4ad3-8aef-cbe8dbff69b1" providerId="ADAL" clId="{4752A16D-1A75-40EF-A763-C8C0964199F1}" dt="2024-11-26T21:40:00.562" v="3255" actId="680"/>
        <pc:sldMkLst>
          <pc:docMk/>
          <pc:sldMk cId="2095770233" sldId="2147376981"/>
        </pc:sldMkLst>
      </pc:sldChg>
      <pc:sldChg chg="new">
        <pc:chgData name="Julian Andres Santiago Villarreal Solano" userId="e6c70744-8bf1-4ad3-8aef-cbe8dbff69b1" providerId="ADAL" clId="{4752A16D-1A75-40EF-A763-C8C0964199F1}" dt="2024-11-26T21:40:03.215" v="3256" actId="680"/>
        <pc:sldMkLst>
          <pc:docMk/>
          <pc:sldMk cId="1526976632" sldId="2147376982"/>
        </pc:sldMkLst>
      </pc:sldChg>
      <pc:sldChg chg="new">
        <pc:chgData name="Julian Andres Santiago Villarreal Solano" userId="e6c70744-8bf1-4ad3-8aef-cbe8dbff69b1" providerId="ADAL" clId="{4752A16D-1A75-40EF-A763-C8C0964199F1}" dt="2024-11-26T21:40:05.403" v="3257" actId="680"/>
        <pc:sldMkLst>
          <pc:docMk/>
          <pc:sldMk cId="1608745657" sldId="2147376983"/>
        </pc:sldMkLst>
      </pc:sldChg>
      <pc:sldChg chg="new">
        <pc:chgData name="Julian Andres Santiago Villarreal Solano" userId="e6c70744-8bf1-4ad3-8aef-cbe8dbff69b1" providerId="ADAL" clId="{4752A16D-1A75-40EF-A763-C8C0964199F1}" dt="2024-11-26T21:40:07.386" v="3258" actId="680"/>
        <pc:sldMkLst>
          <pc:docMk/>
          <pc:sldMk cId="1826522009" sldId="2147376984"/>
        </pc:sldMkLst>
      </pc:sldChg>
      <pc:sldChg chg="new">
        <pc:chgData name="Julian Andres Santiago Villarreal Solano" userId="e6c70744-8bf1-4ad3-8aef-cbe8dbff69b1" providerId="ADAL" clId="{4752A16D-1A75-40EF-A763-C8C0964199F1}" dt="2024-11-26T21:40:09.492" v="3259" actId="680"/>
        <pc:sldMkLst>
          <pc:docMk/>
          <pc:sldMk cId="625975136" sldId="2147376985"/>
        </pc:sldMkLst>
      </pc:sldChg>
      <pc:sldChg chg="new">
        <pc:chgData name="Julian Andres Santiago Villarreal Solano" userId="e6c70744-8bf1-4ad3-8aef-cbe8dbff69b1" providerId="ADAL" clId="{4752A16D-1A75-40EF-A763-C8C0964199F1}" dt="2024-11-26T21:40:11.499" v="3260" actId="680"/>
        <pc:sldMkLst>
          <pc:docMk/>
          <pc:sldMk cId="266618010" sldId="2147376986"/>
        </pc:sldMkLst>
      </pc:sldChg>
      <pc:sldChg chg="new">
        <pc:chgData name="Julian Andres Santiago Villarreal Solano" userId="e6c70744-8bf1-4ad3-8aef-cbe8dbff69b1" providerId="ADAL" clId="{4752A16D-1A75-40EF-A763-C8C0964199F1}" dt="2024-11-26T21:40:13.588" v="3261" actId="680"/>
        <pc:sldMkLst>
          <pc:docMk/>
          <pc:sldMk cId="3253822952" sldId="2147376987"/>
        </pc:sldMkLst>
      </pc:sldChg>
      <pc:sldChg chg="new">
        <pc:chgData name="Julian Andres Santiago Villarreal Solano" userId="e6c70744-8bf1-4ad3-8aef-cbe8dbff69b1" providerId="ADAL" clId="{4752A16D-1A75-40EF-A763-C8C0964199F1}" dt="2024-11-26T21:40:15.547" v="3262" actId="680"/>
        <pc:sldMkLst>
          <pc:docMk/>
          <pc:sldMk cId="4179518092" sldId="2147376988"/>
        </pc:sldMkLst>
      </pc:sldChg>
      <pc:sldChg chg="new">
        <pc:chgData name="Julian Andres Santiago Villarreal Solano" userId="e6c70744-8bf1-4ad3-8aef-cbe8dbff69b1" providerId="ADAL" clId="{4752A16D-1A75-40EF-A763-C8C0964199F1}" dt="2024-11-26T21:40:17.590" v="3263" actId="680"/>
        <pc:sldMkLst>
          <pc:docMk/>
          <pc:sldMk cId="1188782529" sldId="2147376989"/>
        </pc:sldMkLst>
      </pc:sldChg>
      <pc:sldChg chg="new">
        <pc:chgData name="Julian Andres Santiago Villarreal Solano" userId="e6c70744-8bf1-4ad3-8aef-cbe8dbff69b1" providerId="ADAL" clId="{4752A16D-1A75-40EF-A763-C8C0964199F1}" dt="2024-11-26T21:40:19.581" v="3264" actId="680"/>
        <pc:sldMkLst>
          <pc:docMk/>
          <pc:sldMk cId="1062956048" sldId="2147376990"/>
        </pc:sldMkLst>
      </pc:sldChg>
      <pc:sldChg chg="new">
        <pc:chgData name="Julian Andres Santiago Villarreal Solano" userId="e6c70744-8bf1-4ad3-8aef-cbe8dbff69b1" providerId="ADAL" clId="{4752A16D-1A75-40EF-A763-C8C0964199F1}" dt="2024-11-26T21:40:21.478" v="3265" actId="680"/>
        <pc:sldMkLst>
          <pc:docMk/>
          <pc:sldMk cId="290841543" sldId="2147376991"/>
        </pc:sldMkLst>
      </pc:sldChg>
      <pc:sldChg chg="new">
        <pc:chgData name="Julian Andres Santiago Villarreal Solano" userId="e6c70744-8bf1-4ad3-8aef-cbe8dbff69b1" providerId="ADAL" clId="{4752A16D-1A75-40EF-A763-C8C0964199F1}" dt="2024-11-26T21:40:23.685" v="3266" actId="680"/>
        <pc:sldMkLst>
          <pc:docMk/>
          <pc:sldMk cId="3016613694" sldId="2147376992"/>
        </pc:sldMkLst>
      </pc:sldChg>
      <pc:sldChg chg="new">
        <pc:chgData name="Julian Andres Santiago Villarreal Solano" userId="e6c70744-8bf1-4ad3-8aef-cbe8dbff69b1" providerId="ADAL" clId="{4752A16D-1A75-40EF-A763-C8C0964199F1}" dt="2024-11-26T21:40:25.759" v="3267" actId="680"/>
        <pc:sldMkLst>
          <pc:docMk/>
          <pc:sldMk cId="1264517177" sldId="2147376993"/>
        </pc:sldMkLst>
      </pc:sldChg>
      <pc:sldChg chg="new">
        <pc:chgData name="Julian Andres Santiago Villarreal Solano" userId="e6c70744-8bf1-4ad3-8aef-cbe8dbff69b1" providerId="ADAL" clId="{4752A16D-1A75-40EF-A763-C8C0964199F1}" dt="2024-11-26T21:40:27.628" v="3268" actId="680"/>
        <pc:sldMkLst>
          <pc:docMk/>
          <pc:sldMk cId="1164538265" sldId="2147376994"/>
        </pc:sldMkLst>
      </pc:sldChg>
      <pc:sldChg chg="new">
        <pc:chgData name="Julian Andres Santiago Villarreal Solano" userId="e6c70744-8bf1-4ad3-8aef-cbe8dbff69b1" providerId="ADAL" clId="{4752A16D-1A75-40EF-A763-C8C0964199F1}" dt="2024-11-26T21:40:29.869" v="3269" actId="680"/>
        <pc:sldMkLst>
          <pc:docMk/>
          <pc:sldMk cId="3721083797" sldId="2147376995"/>
        </pc:sldMkLst>
      </pc:sldChg>
      <pc:sldChg chg="new">
        <pc:chgData name="Julian Andres Santiago Villarreal Solano" userId="e6c70744-8bf1-4ad3-8aef-cbe8dbff69b1" providerId="ADAL" clId="{4752A16D-1A75-40EF-A763-C8C0964199F1}" dt="2024-11-26T21:40:32.085" v="3270" actId="680"/>
        <pc:sldMkLst>
          <pc:docMk/>
          <pc:sldMk cId="3637177423" sldId="2147376996"/>
        </pc:sldMkLst>
      </pc:sldChg>
      <pc:sldChg chg="new">
        <pc:chgData name="Julian Andres Santiago Villarreal Solano" userId="e6c70744-8bf1-4ad3-8aef-cbe8dbff69b1" providerId="ADAL" clId="{4752A16D-1A75-40EF-A763-C8C0964199F1}" dt="2024-11-26T21:40:33.784" v="3271" actId="680"/>
        <pc:sldMkLst>
          <pc:docMk/>
          <pc:sldMk cId="2860423603" sldId="2147376997"/>
        </pc:sldMkLst>
      </pc:sldChg>
      <pc:sldChg chg="new">
        <pc:chgData name="Julian Andres Santiago Villarreal Solano" userId="e6c70744-8bf1-4ad3-8aef-cbe8dbff69b1" providerId="ADAL" clId="{4752A16D-1A75-40EF-A763-C8C0964199F1}" dt="2024-11-26T21:40:35.874" v="3272" actId="680"/>
        <pc:sldMkLst>
          <pc:docMk/>
          <pc:sldMk cId="274982006" sldId="2147376998"/>
        </pc:sldMkLst>
      </pc:sldChg>
      <pc:sldChg chg="new">
        <pc:chgData name="Julian Andres Santiago Villarreal Solano" userId="e6c70744-8bf1-4ad3-8aef-cbe8dbff69b1" providerId="ADAL" clId="{4752A16D-1A75-40EF-A763-C8C0964199F1}" dt="2024-11-26T21:40:38.246" v="3273" actId="680"/>
        <pc:sldMkLst>
          <pc:docMk/>
          <pc:sldMk cId="3413398208" sldId="2147376999"/>
        </pc:sldMkLst>
      </pc:sldChg>
      <pc:sldChg chg="new">
        <pc:chgData name="Julian Andres Santiago Villarreal Solano" userId="e6c70744-8bf1-4ad3-8aef-cbe8dbff69b1" providerId="ADAL" clId="{4752A16D-1A75-40EF-A763-C8C0964199F1}" dt="2024-11-26T21:40:40.311" v="3274" actId="680"/>
        <pc:sldMkLst>
          <pc:docMk/>
          <pc:sldMk cId="173140574" sldId="2147377000"/>
        </pc:sldMkLst>
      </pc:sldChg>
      <pc:sldChg chg="new">
        <pc:chgData name="Julian Andres Santiago Villarreal Solano" userId="e6c70744-8bf1-4ad3-8aef-cbe8dbff69b1" providerId="ADAL" clId="{4752A16D-1A75-40EF-A763-C8C0964199F1}" dt="2024-11-26T21:40:42.282" v="3275" actId="680"/>
        <pc:sldMkLst>
          <pc:docMk/>
          <pc:sldMk cId="2714818642" sldId="2147377001"/>
        </pc:sldMkLst>
      </pc:sldChg>
      <pc:sldChg chg="new">
        <pc:chgData name="Julian Andres Santiago Villarreal Solano" userId="e6c70744-8bf1-4ad3-8aef-cbe8dbff69b1" providerId="ADAL" clId="{4752A16D-1A75-40EF-A763-C8C0964199F1}" dt="2024-11-26T21:40:44.396" v="3276" actId="680"/>
        <pc:sldMkLst>
          <pc:docMk/>
          <pc:sldMk cId="2713776690" sldId="2147377002"/>
        </pc:sldMkLst>
      </pc:sldChg>
      <pc:sldChg chg="new">
        <pc:chgData name="Julian Andres Santiago Villarreal Solano" userId="e6c70744-8bf1-4ad3-8aef-cbe8dbff69b1" providerId="ADAL" clId="{4752A16D-1A75-40EF-A763-C8C0964199F1}" dt="2024-11-26T21:40:46.110" v="3277" actId="680"/>
        <pc:sldMkLst>
          <pc:docMk/>
          <pc:sldMk cId="3945626096" sldId="2147377003"/>
        </pc:sldMkLst>
      </pc:sldChg>
      <pc:sldChg chg="new">
        <pc:chgData name="Julian Andres Santiago Villarreal Solano" userId="e6c70744-8bf1-4ad3-8aef-cbe8dbff69b1" providerId="ADAL" clId="{4752A16D-1A75-40EF-A763-C8C0964199F1}" dt="2024-11-26T21:40:48.445" v="3278" actId="680"/>
        <pc:sldMkLst>
          <pc:docMk/>
          <pc:sldMk cId="3035045427" sldId="2147377004"/>
        </pc:sldMkLst>
      </pc:sldChg>
      <pc:sldChg chg="new">
        <pc:chgData name="Julian Andres Santiago Villarreal Solano" userId="e6c70744-8bf1-4ad3-8aef-cbe8dbff69b1" providerId="ADAL" clId="{4752A16D-1A75-40EF-A763-C8C0964199F1}" dt="2024-11-26T21:40:50.255" v="3279" actId="680"/>
        <pc:sldMkLst>
          <pc:docMk/>
          <pc:sldMk cId="114942317" sldId="2147377005"/>
        </pc:sldMkLst>
      </pc:sldChg>
      <pc:sldChg chg="new">
        <pc:chgData name="Julian Andres Santiago Villarreal Solano" userId="e6c70744-8bf1-4ad3-8aef-cbe8dbff69b1" providerId="ADAL" clId="{4752A16D-1A75-40EF-A763-C8C0964199F1}" dt="2024-11-26T21:40:52.603" v="3280" actId="680"/>
        <pc:sldMkLst>
          <pc:docMk/>
          <pc:sldMk cId="1787474735" sldId="2147377006"/>
        </pc:sldMkLst>
      </pc:sldChg>
      <pc:sldChg chg="new">
        <pc:chgData name="Julian Andres Santiago Villarreal Solano" userId="e6c70744-8bf1-4ad3-8aef-cbe8dbff69b1" providerId="ADAL" clId="{4752A16D-1A75-40EF-A763-C8C0964199F1}" dt="2024-11-26T21:40:54.628" v="3281" actId="680"/>
        <pc:sldMkLst>
          <pc:docMk/>
          <pc:sldMk cId="1953281200" sldId="2147377007"/>
        </pc:sldMkLst>
      </pc:sldChg>
      <pc:sldChg chg="new">
        <pc:chgData name="Julian Andres Santiago Villarreal Solano" userId="e6c70744-8bf1-4ad3-8aef-cbe8dbff69b1" providerId="ADAL" clId="{4752A16D-1A75-40EF-A763-C8C0964199F1}" dt="2024-11-26T21:40:56.735" v="3282" actId="680"/>
        <pc:sldMkLst>
          <pc:docMk/>
          <pc:sldMk cId="2821266664" sldId="2147377008"/>
        </pc:sldMkLst>
      </pc:sldChg>
      <pc:sldChg chg="new">
        <pc:chgData name="Julian Andres Santiago Villarreal Solano" userId="e6c70744-8bf1-4ad3-8aef-cbe8dbff69b1" providerId="ADAL" clId="{4752A16D-1A75-40EF-A763-C8C0964199F1}" dt="2024-11-26T21:40:58.870" v="3283" actId="680"/>
        <pc:sldMkLst>
          <pc:docMk/>
          <pc:sldMk cId="2583432148" sldId="2147377009"/>
        </pc:sldMkLst>
      </pc:sldChg>
      <pc:sldChg chg="new">
        <pc:chgData name="Julian Andres Santiago Villarreal Solano" userId="e6c70744-8bf1-4ad3-8aef-cbe8dbff69b1" providerId="ADAL" clId="{4752A16D-1A75-40EF-A763-C8C0964199F1}" dt="2024-11-26T21:41:00.903" v="3284" actId="680"/>
        <pc:sldMkLst>
          <pc:docMk/>
          <pc:sldMk cId="4230639042" sldId="2147377010"/>
        </pc:sldMkLst>
      </pc:sldChg>
      <pc:sldChg chg="new">
        <pc:chgData name="Julian Andres Santiago Villarreal Solano" userId="e6c70744-8bf1-4ad3-8aef-cbe8dbff69b1" providerId="ADAL" clId="{4752A16D-1A75-40EF-A763-C8C0964199F1}" dt="2024-11-26T21:41:02.900" v="3285" actId="680"/>
        <pc:sldMkLst>
          <pc:docMk/>
          <pc:sldMk cId="3163418367" sldId="2147377011"/>
        </pc:sldMkLst>
      </pc:sldChg>
      <pc:sldChg chg="new">
        <pc:chgData name="Julian Andres Santiago Villarreal Solano" userId="e6c70744-8bf1-4ad3-8aef-cbe8dbff69b1" providerId="ADAL" clId="{4752A16D-1A75-40EF-A763-C8C0964199F1}" dt="2024-11-26T21:41:04.913" v="3286" actId="680"/>
        <pc:sldMkLst>
          <pc:docMk/>
          <pc:sldMk cId="2907983969" sldId="2147377012"/>
        </pc:sldMkLst>
      </pc:sldChg>
      <pc:sldChg chg="new">
        <pc:chgData name="Julian Andres Santiago Villarreal Solano" userId="e6c70744-8bf1-4ad3-8aef-cbe8dbff69b1" providerId="ADAL" clId="{4752A16D-1A75-40EF-A763-C8C0964199F1}" dt="2024-11-26T21:41:06.911" v="3287" actId="680"/>
        <pc:sldMkLst>
          <pc:docMk/>
          <pc:sldMk cId="3582098361" sldId="2147377013"/>
        </pc:sldMkLst>
      </pc:sldChg>
      <pc:sldChg chg="new">
        <pc:chgData name="Julian Andres Santiago Villarreal Solano" userId="e6c70744-8bf1-4ad3-8aef-cbe8dbff69b1" providerId="ADAL" clId="{4752A16D-1A75-40EF-A763-C8C0964199F1}" dt="2024-11-26T21:41:08.960" v="3288" actId="680"/>
        <pc:sldMkLst>
          <pc:docMk/>
          <pc:sldMk cId="4167492233" sldId="2147377014"/>
        </pc:sldMkLst>
      </pc:sldChg>
      <pc:sldChg chg="new">
        <pc:chgData name="Julian Andres Santiago Villarreal Solano" userId="e6c70744-8bf1-4ad3-8aef-cbe8dbff69b1" providerId="ADAL" clId="{4752A16D-1A75-40EF-A763-C8C0964199F1}" dt="2024-11-26T21:41:11.105" v="3289" actId="680"/>
        <pc:sldMkLst>
          <pc:docMk/>
          <pc:sldMk cId="4144913634" sldId="2147377015"/>
        </pc:sldMkLst>
      </pc:sldChg>
      <pc:sldChg chg="new">
        <pc:chgData name="Julian Andres Santiago Villarreal Solano" userId="e6c70744-8bf1-4ad3-8aef-cbe8dbff69b1" providerId="ADAL" clId="{4752A16D-1A75-40EF-A763-C8C0964199F1}" dt="2024-11-26T21:41:13.009" v="3290" actId="680"/>
        <pc:sldMkLst>
          <pc:docMk/>
          <pc:sldMk cId="1023224352" sldId="2147377016"/>
        </pc:sldMkLst>
      </pc:sldChg>
      <pc:sldChg chg="new">
        <pc:chgData name="Julian Andres Santiago Villarreal Solano" userId="e6c70744-8bf1-4ad3-8aef-cbe8dbff69b1" providerId="ADAL" clId="{4752A16D-1A75-40EF-A763-C8C0964199F1}" dt="2024-11-26T21:41:15.037" v="3291" actId="680"/>
        <pc:sldMkLst>
          <pc:docMk/>
          <pc:sldMk cId="9776766" sldId="2147377017"/>
        </pc:sldMkLst>
      </pc:sldChg>
      <pc:sldChg chg="new">
        <pc:chgData name="Julian Andres Santiago Villarreal Solano" userId="e6c70744-8bf1-4ad3-8aef-cbe8dbff69b1" providerId="ADAL" clId="{4752A16D-1A75-40EF-A763-C8C0964199F1}" dt="2024-11-26T21:41:16.998" v="3292" actId="680"/>
        <pc:sldMkLst>
          <pc:docMk/>
          <pc:sldMk cId="2902099695" sldId="2147377018"/>
        </pc:sldMkLst>
      </pc:sldChg>
      <pc:sldChg chg="new">
        <pc:chgData name="Julian Andres Santiago Villarreal Solano" userId="e6c70744-8bf1-4ad3-8aef-cbe8dbff69b1" providerId="ADAL" clId="{4752A16D-1A75-40EF-A763-C8C0964199F1}" dt="2024-11-26T21:41:18.866" v="3293" actId="680"/>
        <pc:sldMkLst>
          <pc:docMk/>
          <pc:sldMk cId="2734458391" sldId="2147377019"/>
        </pc:sldMkLst>
      </pc:sldChg>
      <pc:sldChg chg="new">
        <pc:chgData name="Julian Andres Santiago Villarreal Solano" userId="e6c70744-8bf1-4ad3-8aef-cbe8dbff69b1" providerId="ADAL" clId="{4752A16D-1A75-40EF-A763-C8C0964199F1}" dt="2024-11-26T21:41:21.055" v="3294" actId="680"/>
        <pc:sldMkLst>
          <pc:docMk/>
          <pc:sldMk cId="2878596838" sldId="2147377020"/>
        </pc:sldMkLst>
      </pc:sldChg>
      <pc:sldChg chg="new">
        <pc:chgData name="Julian Andres Santiago Villarreal Solano" userId="e6c70744-8bf1-4ad3-8aef-cbe8dbff69b1" providerId="ADAL" clId="{4752A16D-1A75-40EF-A763-C8C0964199F1}" dt="2024-11-26T21:41:23.121" v="3295" actId="680"/>
        <pc:sldMkLst>
          <pc:docMk/>
          <pc:sldMk cId="1285326807" sldId="2147377021"/>
        </pc:sldMkLst>
      </pc:sldChg>
      <pc:sldChg chg="new">
        <pc:chgData name="Julian Andres Santiago Villarreal Solano" userId="e6c70744-8bf1-4ad3-8aef-cbe8dbff69b1" providerId="ADAL" clId="{4752A16D-1A75-40EF-A763-C8C0964199F1}" dt="2024-11-26T21:41:25.251" v="3296" actId="680"/>
        <pc:sldMkLst>
          <pc:docMk/>
          <pc:sldMk cId="1026523408" sldId="2147377022"/>
        </pc:sldMkLst>
      </pc:sldChg>
      <pc:sldChg chg="new">
        <pc:chgData name="Julian Andres Santiago Villarreal Solano" userId="e6c70744-8bf1-4ad3-8aef-cbe8dbff69b1" providerId="ADAL" clId="{4752A16D-1A75-40EF-A763-C8C0964199F1}" dt="2024-11-26T21:41:27.257" v="3297" actId="680"/>
        <pc:sldMkLst>
          <pc:docMk/>
          <pc:sldMk cId="1909800091" sldId="2147377023"/>
        </pc:sldMkLst>
      </pc:sldChg>
      <pc:sldChg chg="new">
        <pc:chgData name="Julian Andres Santiago Villarreal Solano" userId="e6c70744-8bf1-4ad3-8aef-cbe8dbff69b1" providerId="ADAL" clId="{4752A16D-1A75-40EF-A763-C8C0964199F1}" dt="2024-11-26T21:41:29.294" v="3298" actId="680"/>
        <pc:sldMkLst>
          <pc:docMk/>
          <pc:sldMk cId="3946267276" sldId="2147377024"/>
        </pc:sldMkLst>
      </pc:sldChg>
      <pc:sldChg chg="new">
        <pc:chgData name="Julian Andres Santiago Villarreal Solano" userId="e6c70744-8bf1-4ad3-8aef-cbe8dbff69b1" providerId="ADAL" clId="{4752A16D-1A75-40EF-A763-C8C0964199F1}" dt="2024-11-26T21:41:31.435" v="3299" actId="680"/>
        <pc:sldMkLst>
          <pc:docMk/>
          <pc:sldMk cId="1682435844" sldId="2147377025"/>
        </pc:sldMkLst>
      </pc:sldChg>
      <pc:sldChg chg="new">
        <pc:chgData name="Julian Andres Santiago Villarreal Solano" userId="e6c70744-8bf1-4ad3-8aef-cbe8dbff69b1" providerId="ADAL" clId="{4752A16D-1A75-40EF-A763-C8C0964199F1}" dt="2024-11-26T21:41:33.392" v="3300" actId="680"/>
        <pc:sldMkLst>
          <pc:docMk/>
          <pc:sldMk cId="2997577113" sldId="2147377026"/>
        </pc:sldMkLst>
      </pc:sldChg>
      <pc:sldChg chg="new">
        <pc:chgData name="Julian Andres Santiago Villarreal Solano" userId="e6c70744-8bf1-4ad3-8aef-cbe8dbff69b1" providerId="ADAL" clId="{4752A16D-1A75-40EF-A763-C8C0964199F1}" dt="2024-11-26T21:41:35.252" v="3301" actId="680"/>
        <pc:sldMkLst>
          <pc:docMk/>
          <pc:sldMk cId="593981126" sldId="2147377027"/>
        </pc:sldMkLst>
      </pc:sldChg>
      <pc:sldChg chg="new">
        <pc:chgData name="Julian Andres Santiago Villarreal Solano" userId="e6c70744-8bf1-4ad3-8aef-cbe8dbff69b1" providerId="ADAL" clId="{4752A16D-1A75-40EF-A763-C8C0964199F1}" dt="2024-11-26T21:41:37.458" v="3302" actId="680"/>
        <pc:sldMkLst>
          <pc:docMk/>
          <pc:sldMk cId="715794179" sldId="2147377028"/>
        </pc:sldMkLst>
      </pc:sldChg>
      <pc:sldChg chg="new">
        <pc:chgData name="Julian Andres Santiago Villarreal Solano" userId="e6c70744-8bf1-4ad3-8aef-cbe8dbff69b1" providerId="ADAL" clId="{4752A16D-1A75-40EF-A763-C8C0964199F1}" dt="2024-11-26T21:41:39.960" v="3303" actId="680"/>
        <pc:sldMkLst>
          <pc:docMk/>
          <pc:sldMk cId="3183489307" sldId="2147377029"/>
        </pc:sldMkLst>
      </pc:sldChg>
      <pc:sldChg chg="new">
        <pc:chgData name="Julian Andres Santiago Villarreal Solano" userId="e6c70744-8bf1-4ad3-8aef-cbe8dbff69b1" providerId="ADAL" clId="{4752A16D-1A75-40EF-A763-C8C0964199F1}" dt="2024-11-26T21:41:42.125" v="3304" actId="680"/>
        <pc:sldMkLst>
          <pc:docMk/>
          <pc:sldMk cId="1768854568" sldId="2147377030"/>
        </pc:sldMkLst>
      </pc:sldChg>
      <pc:sldChg chg="new">
        <pc:chgData name="Julian Andres Santiago Villarreal Solano" userId="e6c70744-8bf1-4ad3-8aef-cbe8dbff69b1" providerId="ADAL" clId="{4752A16D-1A75-40EF-A763-C8C0964199F1}" dt="2024-11-26T21:41:44.176" v="3305" actId="680"/>
        <pc:sldMkLst>
          <pc:docMk/>
          <pc:sldMk cId="2755808357" sldId="2147377031"/>
        </pc:sldMkLst>
      </pc:sldChg>
      <pc:sldChg chg="new">
        <pc:chgData name="Julian Andres Santiago Villarreal Solano" userId="e6c70744-8bf1-4ad3-8aef-cbe8dbff69b1" providerId="ADAL" clId="{4752A16D-1A75-40EF-A763-C8C0964199F1}" dt="2024-11-26T21:41:46.204" v="3306" actId="680"/>
        <pc:sldMkLst>
          <pc:docMk/>
          <pc:sldMk cId="1482888287" sldId="2147377032"/>
        </pc:sldMkLst>
      </pc:sldChg>
      <pc:sldChg chg="new">
        <pc:chgData name="Julian Andres Santiago Villarreal Solano" userId="e6c70744-8bf1-4ad3-8aef-cbe8dbff69b1" providerId="ADAL" clId="{4752A16D-1A75-40EF-A763-C8C0964199F1}" dt="2024-11-26T21:41:48.351" v="3307" actId="680"/>
        <pc:sldMkLst>
          <pc:docMk/>
          <pc:sldMk cId="1580888958" sldId="2147377033"/>
        </pc:sldMkLst>
      </pc:sldChg>
      <pc:sldChg chg="new">
        <pc:chgData name="Julian Andres Santiago Villarreal Solano" userId="e6c70744-8bf1-4ad3-8aef-cbe8dbff69b1" providerId="ADAL" clId="{4752A16D-1A75-40EF-A763-C8C0964199F1}" dt="2024-11-26T21:41:50.382" v="3308" actId="680"/>
        <pc:sldMkLst>
          <pc:docMk/>
          <pc:sldMk cId="1973680343" sldId="2147377034"/>
        </pc:sldMkLst>
      </pc:sldChg>
      <pc:sldChg chg="new">
        <pc:chgData name="Julian Andres Santiago Villarreal Solano" userId="e6c70744-8bf1-4ad3-8aef-cbe8dbff69b1" providerId="ADAL" clId="{4752A16D-1A75-40EF-A763-C8C0964199F1}" dt="2024-11-26T21:41:52.434" v="3309" actId="680"/>
        <pc:sldMkLst>
          <pc:docMk/>
          <pc:sldMk cId="3201502124" sldId="2147377035"/>
        </pc:sldMkLst>
      </pc:sldChg>
      <pc:sldChg chg="new">
        <pc:chgData name="Julian Andres Santiago Villarreal Solano" userId="e6c70744-8bf1-4ad3-8aef-cbe8dbff69b1" providerId="ADAL" clId="{4752A16D-1A75-40EF-A763-C8C0964199F1}" dt="2024-11-26T21:41:54.732" v="3310" actId="680"/>
        <pc:sldMkLst>
          <pc:docMk/>
          <pc:sldMk cId="433709838" sldId="2147377036"/>
        </pc:sldMkLst>
      </pc:sldChg>
      <pc:sldChg chg="new">
        <pc:chgData name="Julian Andres Santiago Villarreal Solano" userId="e6c70744-8bf1-4ad3-8aef-cbe8dbff69b1" providerId="ADAL" clId="{4752A16D-1A75-40EF-A763-C8C0964199F1}" dt="2024-11-26T21:41:56.937" v="3311" actId="680"/>
        <pc:sldMkLst>
          <pc:docMk/>
          <pc:sldMk cId="1774883709" sldId="2147377037"/>
        </pc:sldMkLst>
      </pc:sldChg>
      <pc:sldChg chg="new">
        <pc:chgData name="Julian Andres Santiago Villarreal Solano" userId="e6c70744-8bf1-4ad3-8aef-cbe8dbff69b1" providerId="ADAL" clId="{4752A16D-1A75-40EF-A763-C8C0964199F1}" dt="2024-11-26T21:41:59.103" v="3312" actId="680"/>
        <pc:sldMkLst>
          <pc:docMk/>
          <pc:sldMk cId="2376084876" sldId="2147377038"/>
        </pc:sldMkLst>
      </pc:sldChg>
      <pc:sldChg chg="new">
        <pc:chgData name="Julian Andres Santiago Villarreal Solano" userId="e6c70744-8bf1-4ad3-8aef-cbe8dbff69b1" providerId="ADAL" clId="{4752A16D-1A75-40EF-A763-C8C0964199F1}" dt="2024-11-26T21:42:01.481" v="3313" actId="680"/>
        <pc:sldMkLst>
          <pc:docMk/>
          <pc:sldMk cId="886084775" sldId="2147377039"/>
        </pc:sldMkLst>
      </pc:sldChg>
      <pc:sldChg chg="new">
        <pc:chgData name="Julian Andres Santiago Villarreal Solano" userId="e6c70744-8bf1-4ad3-8aef-cbe8dbff69b1" providerId="ADAL" clId="{4752A16D-1A75-40EF-A763-C8C0964199F1}" dt="2024-11-26T21:42:03.704" v="3314" actId="680"/>
        <pc:sldMkLst>
          <pc:docMk/>
          <pc:sldMk cId="3320839096" sldId="2147377040"/>
        </pc:sldMkLst>
      </pc:sldChg>
      <pc:sldChg chg="new">
        <pc:chgData name="Julian Andres Santiago Villarreal Solano" userId="e6c70744-8bf1-4ad3-8aef-cbe8dbff69b1" providerId="ADAL" clId="{4752A16D-1A75-40EF-A763-C8C0964199F1}" dt="2024-11-26T21:42:05.754" v="3315" actId="680"/>
        <pc:sldMkLst>
          <pc:docMk/>
          <pc:sldMk cId="1232242169" sldId="2147377041"/>
        </pc:sldMkLst>
      </pc:sldChg>
      <pc:sldChg chg="new">
        <pc:chgData name="Julian Andres Santiago Villarreal Solano" userId="e6c70744-8bf1-4ad3-8aef-cbe8dbff69b1" providerId="ADAL" clId="{4752A16D-1A75-40EF-A763-C8C0964199F1}" dt="2024-11-26T21:42:07.805" v="3316" actId="680"/>
        <pc:sldMkLst>
          <pc:docMk/>
          <pc:sldMk cId="3765919384" sldId="2147377042"/>
        </pc:sldMkLst>
      </pc:sldChg>
      <pc:sldChg chg="new">
        <pc:chgData name="Julian Andres Santiago Villarreal Solano" userId="e6c70744-8bf1-4ad3-8aef-cbe8dbff69b1" providerId="ADAL" clId="{4752A16D-1A75-40EF-A763-C8C0964199F1}" dt="2024-11-26T21:42:09.914" v="3317" actId="680"/>
        <pc:sldMkLst>
          <pc:docMk/>
          <pc:sldMk cId="2378517467" sldId="2147377043"/>
        </pc:sldMkLst>
      </pc:sldChg>
      <pc:sldChg chg="new">
        <pc:chgData name="Julian Andres Santiago Villarreal Solano" userId="e6c70744-8bf1-4ad3-8aef-cbe8dbff69b1" providerId="ADAL" clId="{4752A16D-1A75-40EF-A763-C8C0964199F1}" dt="2024-11-26T21:42:12.051" v="3318" actId="680"/>
        <pc:sldMkLst>
          <pc:docMk/>
          <pc:sldMk cId="1088747358" sldId="2147377044"/>
        </pc:sldMkLst>
      </pc:sldChg>
      <pc:sldChg chg="new">
        <pc:chgData name="Julian Andres Santiago Villarreal Solano" userId="e6c70744-8bf1-4ad3-8aef-cbe8dbff69b1" providerId="ADAL" clId="{4752A16D-1A75-40EF-A763-C8C0964199F1}" dt="2024-11-26T21:42:14.235" v="3319" actId="680"/>
        <pc:sldMkLst>
          <pc:docMk/>
          <pc:sldMk cId="1802258784" sldId="2147377045"/>
        </pc:sldMkLst>
      </pc:sldChg>
      <pc:sldChg chg="new">
        <pc:chgData name="Julian Andres Santiago Villarreal Solano" userId="e6c70744-8bf1-4ad3-8aef-cbe8dbff69b1" providerId="ADAL" clId="{4752A16D-1A75-40EF-A763-C8C0964199F1}" dt="2024-11-26T21:42:16.513" v="3320" actId="680"/>
        <pc:sldMkLst>
          <pc:docMk/>
          <pc:sldMk cId="3345145162" sldId="2147377046"/>
        </pc:sldMkLst>
      </pc:sldChg>
      <pc:sldChg chg="new">
        <pc:chgData name="Julian Andres Santiago Villarreal Solano" userId="e6c70744-8bf1-4ad3-8aef-cbe8dbff69b1" providerId="ADAL" clId="{4752A16D-1A75-40EF-A763-C8C0964199F1}" dt="2024-11-26T21:42:18.890" v="3321" actId="680"/>
        <pc:sldMkLst>
          <pc:docMk/>
          <pc:sldMk cId="2527692876" sldId="2147377047"/>
        </pc:sldMkLst>
      </pc:sldChg>
      <pc:sldChg chg="new">
        <pc:chgData name="Julian Andres Santiago Villarreal Solano" userId="e6c70744-8bf1-4ad3-8aef-cbe8dbff69b1" providerId="ADAL" clId="{4752A16D-1A75-40EF-A763-C8C0964199F1}" dt="2024-11-26T21:42:21.164" v="3322" actId="680"/>
        <pc:sldMkLst>
          <pc:docMk/>
          <pc:sldMk cId="2881023525" sldId="2147377048"/>
        </pc:sldMkLst>
      </pc:sldChg>
      <pc:sldChg chg="new">
        <pc:chgData name="Julian Andres Santiago Villarreal Solano" userId="e6c70744-8bf1-4ad3-8aef-cbe8dbff69b1" providerId="ADAL" clId="{4752A16D-1A75-40EF-A763-C8C0964199F1}" dt="2024-11-26T21:42:23.367" v="3323" actId="680"/>
        <pc:sldMkLst>
          <pc:docMk/>
          <pc:sldMk cId="2846473532" sldId="2147377049"/>
        </pc:sldMkLst>
      </pc:sldChg>
      <pc:sldChg chg="new">
        <pc:chgData name="Julian Andres Santiago Villarreal Solano" userId="e6c70744-8bf1-4ad3-8aef-cbe8dbff69b1" providerId="ADAL" clId="{4752A16D-1A75-40EF-A763-C8C0964199F1}" dt="2024-11-26T21:42:25.540" v="3324" actId="680"/>
        <pc:sldMkLst>
          <pc:docMk/>
          <pc:sldMk cId="1724667813" sldId="2147377050"/>
        </pc:sldMkLst>
      </pc:sldChg>
      <pc:sldChg chg="new">
        <pc:chgData name="Julian Andres Santiago Villarreal Solano" userId="e6c70744-8bf1-4ad3-8aef-cbe8dbff69b1" providerId="ADAL" clId="{4752A16D-1A75-40EF-A763-C8C0964199F1}" dt="2024-11-26T21:42:27.699" v="3325" actId="680"/>
        <pc:sldMkLst>
          <pc:docMk/>
          <pc:sldMk cId="1096839978" sldId="2147377051"/>
        </pc:sldMkLst>
      </pc:sldChg>
      <pc:sldChg chg="new">
        <pc:chgData name="Julian Andres Santiago Villarreal Solano" userId="e6c70744-8bf1-4ad3-8aef-cbe8dbff69b1" providerId="ADAL" clId="{4752A16D-1A75-40EF-A763-C8C0964199F1}" dt="2024-11-26T21:42:29.818" v="3326" actId="680"/>
        <pc:sldMkLst>
          <pc:docMk/>
          <pc:sldMk cId="3826762937" sldId="2147377052"/>
        </pc:sldMkLst>
      </pc:sldChg>
      <pc:sldChg chg="new">
        <pc:chgData name="Julian Andres Santiago Villarreal Solano" userId="e6c70744-8bf1-4ad3-8aef-cbe8dbff69b1" providerId="ADAL" clId="{4752A16D-1A75-40EF-A763-C8C0964199F1}" dt="2024-11-26T21:42:31.831" v="3327" actId="680"/>
        <pc:sldMkLst>
          <pc:docMk/>
          <pc:sldMk cId="3214245873" sldId="2147377053"/>
        </pc:sldMkLst>
      </pc:sldChg>
      <pc:sldChg chg="new">
        <pc:chgData name="Julian Andres Santiago Villarreal Solano" userId="e6c70744-8bf1-4ad3-8aef-cbe8dbff69b1" providerId="ADAL" clId="{4752A16D-1A75-40EF-A763-C8C0964199F1}" dt="2024-11-26T21:42:33.872" v="3328" actId="680"/>
        <pc:sldMkLst>
          <pc:docMk/>
          <pc:sldMk cId="3000420790" sldId="2147377054"/>
        </pc:sldMkLst>
      </pc:sldChg>
      <pc:sldChg chg="new">
        <pc:chgData name="Julian Andres Santiago Villarreal Solano" userId="e6c70744-8bf1-4ad3-8aef-cbe8dbff69b1" providerId="ADAL" clId="{4752A16D-1A75-40EF-A763-C8C0964199F1}" dt="2024-11-26T21:42:36.009" v="3329" actId="680"/>
        <pc:sldMkLst>
          <pc:docMk/>
          <pc:sldMk cId="3744256949" sldId="2147377055"/>
        </pc:sldMkLst>
      </pc:sldChg>
      <pc:sldChg chg="new">
        <pc:chgData name="Julian Andres Santiago Villarreal Solano" userId="e6c70744-8bf1-4ad3-8aef-cbe8dbff69b1" providerId="ADAL" clId="{4752A16D-1A75-40EF-A763-C8C0964199F1}" dt="2024-11-26T21:42:38.076" v="3330" actId="680"/>
        <pc:sldMkLst>
          <pc:docMk/>
          <pc:sldMk cId="2985729190" sldId="2147377056"/>
        </pc:sldMkLst>
      </pc:sldChg>
      <pc:sldChg chg="new">
        <pc:chgData name="Julian Andres Santiago Villarreal Solano" userId="e6c70744-8bf1-4ad3-8aef-cbe8dbff69b1" providerId="ADAL" clId="{4752A16D-1A75-40EF-A763-C8C0964199F1}" dt="2024-11-26T21:42:40.255" v="3331" actId="680"/>
        <pc:sldMkLst>
          <pc:docMk/>
          <pc:sldMk cId="1615062483" sldId="2147377057"/>
        </pc:sldMkLst>
      </pc:sldChg>
      <pc:sldChg chg="new">
        <pc:chgData name="Julian Andres Santiago Villarreal Solano" userId="e6c70744-8bf1-4ad3-8aef-cbe8dbff69b1" providerId="ADAL" clId="{4752A16D-1A75-40EF-A763-C8C0964199F1}" dt="2024-11-26T21:42:42.472" v="3332" actId="680"/>
        <pc:sldMkLst>
          <pc:docMk/>
          <pc:sldMk cId="1349080447" sldId="2147377058"/>
        </pc:sldMkLst>
      </pc:sldChg>
      <pc:sldChg chg="new">
        <pc:chgData name="Julian Andres Santiago Villarreal Solano" userId="e6c70744-8bf1-4ad3-8aef-cbe8dbff69b1" providerId="ADAL" clId="{4752A16D-1A75-40EF-A763-C8C0964199F1}" dt="2024-11-26T21:42:44.574" v="3333" actId="680"/>
        <pc:sldMkLst>
          <pc:docMk/>
          <pc:sldMk cId="2956196638" sldId="2147377059"/>
        </pc:sldMkLst>
      </pc:sldChg>
      <pc:sldChg chg="new">
        <pc:chgData name="Julian Andres Santiago Villarreal Solano" userId="e6c70744-8bf1-4ad3-8aef-cbe8dbff69b1" providerId="ADAL" clId="{4752A16D-1A75-40EF-A763-C8C0964199F1}" dt="2024-11-26T21:42:46.660" v="3334" actId="680"/>
        <pc:sldMkLst>
          <pc:docMk/>
          <pc:sldMk cId="790228495" sldId="2147377060"/>
        </pc:sldMkLst>
      </pc:sldChg>
      <pc:sldChg chg="new">
        <pc:chgData name="Julian Andres Santiago Villarreal Solano" userId="e6c70744-8bf1-4ad3-8aef-cbe8dbff69b1" providerId="ADAL" clId="{4752A16D-1A75-40EF-A763-C8C0964199F1}" dt="2024-11-26T21:42:48.927" v="3335" actId="680"/>
        <pc:sldMkLst>
          <pc:docMk/>
          <pc:sldMk cId="3487338342" sldId="2147377061"/>
        </pc:sldMkLst>
      </pc:sldChg>
      <pc:sldChg chg="new">
        <pc:chgData name="Julian Andres Santiago Villarreal Solano" userId="e6c70744-8bf1-4ad3-8aef-cbe8dbff69b1" providerId="ADAL" clId="{4752A16D-1A75-40EF-A763-C8C0964199F1}" dt="2024-11-26T21:42:51.115" v="3336" actId="680"/>
        <pc:sldMkLst>
          <pc:docMk/>
          <pc:sldMk cId="2081670221" sldId="2147377062"/>
        </pc:sldMkLst>
      </pc:sldChg>
      <pc:sldChg chg="new">
        <pc:chgData name="Julian Andres Santiago Villarreal Solano" userId="e6c70744-8bf1-4ad3-8aef-cbe8dbff69b1" providerId="ADAL" clId="{4752A16D-1A75-40EF-A763-C8C0964199F1}" dt="2024-11-26T21:42:53.371" v="3337" actId="680"/>
        <pc:sldMkLst>
          <pc:docMk/>
          <pc:sldMk cId="1159474189" sldId="2147377063"/>
        </pc:sldMkLst>
      </pc:sldChg>
      <pc:sldChg chg="new">
        <pc:chgData name="Julian Andres Santiago Villarreal Solano" userId="e6c70744-8bf1-4ad3-8aef-cbe8dbff69b1" providerId="ADAL" clId="{4752A16D-1A75-40EF-A763-C8C0964199F1}" dt="2024-11-26T21:42:55.674" v="3338" actId="680"/>
        <pc:sldMkLst>
          <pc:docMk/>
          <pc:sldMk cId="1916631470" sldId="2147377064"/>
        </pc:sldMkLst>
      </pc:sldChg>
      <pc:sldChg chg="new">
        <pc:chgData name="Julian Andres Santiago Villarreal Solano" userId="e6c70744-8bf1-4ad3-8aef-cbe8dbff69b1" providerId="ADAL" clId="{4752A16D-1A75-40EF-A763-C8C0964199F1}" dt="2024-11-26T21:42:57.918" v="3339" actId="680"/>
        <pc:sldMkLst>
          <pc:docMk/>
          <pc:sldMk cId="3539685559" sldId="2147377065"/>
        </pc:sldMkLst>
      </pc:sldChg>
      <pc:sldChg chg="new">
        <pc:chgData name="Julian Andres Santiago Villarreal Solano" userId="e6c70744-8bf1-4ad3-8aef-cbe8dbff69b1" providerId="ADAL" clId="{4752A16D-1A75-40EF-A763-C8C0964199F1}" dt="2024-11-26T21:43:00.187" v="3340" actId="680"/>
        <pc:sldMkLst>
          <pc:docMk/>
          <pc:sldMk cId="1171129866" sldId="2147377066"/>
        </pc:sldMkLst>
      </pc:sldChg>
      <pc:sldChg chg="new">
        <pc:chgData name="Julian Andres Santiago Villarreal Solano" userId="e6c70744-8bf1-4ad3-8aef-cbe8dbff69b1" providerId="ADAL" clId="{4752A16D-1A75-40EF-A763-C8C0964199F1}" dt="2024-11-26T21:43:02.866" v="3341" actId="680"/>
        <pc:sldMkLst>
          <pc:docMk/>
          <pc:sldMk cId="390742430" sldId="2147377067"/>
        </pc:sldMkLst>
      </pc:sldChg>
      <pc:sldChg chg="new">
        <pc:chgData name="Julian Andres Santiago Villarreal Solano" userId="e6c70744-8bf1-4ad3-8aef-cbe8dbff69b1" providerId="ADAL" clId="{4752A16D-1A75-40EF-A763-C8C0964199F1}" dt="2024-11-26T21:43:05.350" v="3342" actId="680"/>
        <pc:sldMkLst>
          <pc:docMk/>
          <pc:sldMk cId="354854200" sldId="2147377068"/>
        </pc:sldMkLst>
      </pc:sldChg>
      <pc:sldChg chg="new">
        <pc:chgData name="Julian Andres Santiago Villarreal Solano" userId="e6c70744-8bf1-4ad3-8aef-cbe8dbff69b1" providerId="ADAL" clId="{4752A16D-1A75-40EF-A763-C8C0964199F1}" dt="2024-11-26T21:43:07.874" v="3343" actId="680"/>
        <pc:sldMkLst>
          <pc:docMk/>
          <pc:sldMk cId="630645884" sldId="2147377069"/>
        </pc:sldMkLst>
      </pc:sldChg>
      <pc:sldChg chg="new">
        <pc:chgData name="Julian Andres Santiago Villarreal Solano" userId="e6c70744-8bf1-4ad3-8aef-cbe8dbff69b1" providerId="ADAL" clId="{4752A16D-1A75-40EF-A763-C8C0964199F1}" dt="2024-11-26T21:43:10.270" v="3344" actId="680"/>
        <pc:sldMkLst>
          <pc:docMk/>
          <pc:sldMk cId="2543664496" sldId="2147377070"/>
        </pc:sldMkLst>
      </pc:sldChg>
      <pc:sldChg chg="new">
        <pc:chgData name="Julian Andres Santiago Villarreal Solano" userId="e6c70744-8bf1-4ad3-8aef-cbe8dbff69b1" providerId="ADAL" clId="{4752A16D-1A75-40EF-A763-C8C0964199F1}" dt="2024-11-26T21:43:12.660" v="3345" actId="680"/>
        <pc:sldMkLst>
          <pc:docMk/>
          <pc:sldMk cId="3271675389" sldId="2147377071"/>
        </pc:sldMkLst>
      </pc:sldChg>
      <pc:sldChg chg="new">
        <pc:chgData name="Julian Andres Santiago Villarreal Solano" userId="e6c70744-8bf1-4ad3-8aef-cbe8dbff69b1" providerId="ADAL" clId="{4752A16D-1A75-40EF-A763-C8C0964199F1}" dt="2024-11-26T21:43:14.894" v="3346" actId="680"/>
        <pc:sldMkLst>
          <pc:docMk/>
          <pc:sldMk cId="1814229299" sldId="2147377072"/>
        </pc:sldMkLst>
      </pc:sldChg>
      <pc:sldChg chg="new">
        <pc:chgData name="Julian Andres Santiago Villarreal Solano" userId="e6c70744-8bf1-4ad3-8aef-cbe8dbff69b1" providerId="ADAL" clId="{4752A16D-1A75-40EF-A763-C8C0964199F1}" dt="2024-11-26T21:43:17.282" v="3347" actId="680"/>
        <pc:sldMkLst>
          <pc:docMk/>
          <pc:sldMk cId="1519904261" sldId="2147377073"/>
        </pc:sldMkLst>
      </pc:sldChg>
      <pc:sldChg chg="new">
        <pc:chgData name="Julian Andres Santiago Villarreal Solano" userId="e6c70744-8bf1-4ad3-8aef-cbe8dbff69b1" providerId="ADAL" clId="{4752A16D-1A75-40EF-A763-C8C0964199F1}" dt="2024-11-26T21:43:19.564" v="3348" actId="680"/>
        <pc:sldMkLst>
          <pc:docMk/>
          <pc:sldMk cId="2401861805" sldId="2147377074"/>
        </pc:sldMkLst>
      </pc:sldChg>
      <pc:sldChg chg="new">
        <pc:chgData name="Julian Andres Santiago Villarreal Solano" userId="e6c70744-8bf1-4ad3-8aef-cbe8dbff69b1" providerId="ADAL" clId="{4752A16D-1A75-40EF-A763-C8C0964199F1}" dt="2024-11-26T21:43:22.092" v="3349" actId="680"/>
        <pc:sldMkLst>
          <pc:docMk/>
          <pc:sldMk cId="4272042012" sldId="2147377075"/>
        </pc:sldMkLst>
      </pc:sldChg>
      <pc:sldChg chg="new">
        <pc:chgData name="Julian Andres Santiago Villarreal Solano" userId="e6c70744-8bf1-4ad3-8aef-cbe8dbff69b1" providerId="ADAL" clId="{4752A16D-1A75-40EF-A763-C8C0964199F1}" dt="2024-11-26T21:43:24.598" v="3350" actId="680"/>
        <pc:sldMkLst>
          <pc:docMk/>
          <pc:sldMk cId="1634320824" sldId="2147377076"/>
        </pc:sldMkLst>
      </pc:sldChg>
      <pc:sldChg chg="new">
        <pc:chgData name="Julian Andres Santiago Villarreal Solano" userId="e6c70744-8bf1-4ad3-8aef-cbe8dbff69b1" providerId="ADAL" clId="{4752A16D-1A75-40EF-A763-C8C0964199F1}" dt="2024-11-26T21:43:27.127" v="3351" actId="680"/>
        <pc:sldMkLst>
          <pc:docMk/>
          <pc:sldMk cId="1339744302" sldId="2147377077"/>
        </pc:sldMkLst>
      </pc:sldChg>
      <pc:sldChg chg="new">
        <pc:chgData name="Julian Andres Santiago Villarreal Solano" userId="e6c70744-8bf1-4ad3-8aef-cbe8dbff69b1" providerId="ADAL" clId="{4752A16D-1A75-40EF-A763-C8C0964199F1}" dt="2024-11-26T21:43:29.684" v="3352" actId="680"/>
        <pc:sldMkLst>
          <pc:docMk/>
          <pc:sldMk cId="481220006" sldId="2147377078"/>
        </pc:sldMkLst>
      </pc:sldChg>
      <pc:sldChg chg="new">
        <pc:chgData name="Julian Andres Santiago Villarreal Solano" userId="e6c70744-8bf1-4ad3-8aef-cbe8dbff69b1" providerId="ADAL" clId="{4752A16D-1A75-40EF-A763-C8C0964199F1}" dt="2024-11-26T21:43:31.990" v="3353" actId="680"/>
        <pc:sldMkLst>
          <pc:docMk/>
          <pc:sldMk cId="3494089760" sldId="2147377079"/>
        </pc:sldMkLst>
      </pc:sldChg>
      <pc:sldChg chg="new">
        <pc:chgData name="Julian Andres Santiago Villarreal Solano" userId="e6c70744-8bf1-4ad3-8aef-cbe8dbff69b1" providerId="ADAL" clId="{4752A16D-1A75-40EF-A763-C8C0964199F1}" dt="2024-11-26T21:43:34.012" v="3354" actId="680"/>
        <pc:sldMkLst>
          <pc:docMk/>
          <pc:sldMk cId="45448579" sldId="2147377080"/>
        </pc:sldMkLst>
      </pc:sldChg>
      <pc:sldChg chg="new">
        <pc:chgData name="Julian Andres Santiago Villarreal Solano" userId="e6c70744-8bf1-4ad3-8aef-cbe8dbff69b1" providerId="ADAL" clId="{4752A16D-1A75-40EF-A763-C8C0964199F1}" dt="2024-11-26T21:43:36.209" v="3355" actId="680"/>
        <pc:sldMkLst>
          <pc:docMk/>
          <pc:sldMk cId="3672943608" sldId="2147377081"/>
        </pc:sldMkLst>
      </pc:sldChg>
      <pc:sldChg chg="new">
        <pc:chgData name="Julian Andres Santiago Villarreal Solano" userId="e6c70744-8bf1-4ad3-8aef-cbe8dbff69b1" providerId="ADAL" clId="{4752A16D-1A75-40EF-A763-C8C0964199F1}" dt="2024-11-26T21:43:38.381" v="3356" actId="680"/>
        <pc:sldMkLst>
          <pc:docMk/>
          <pc:sldMk cId="1747721956" sldId="2147377082"/>
        </pc:sldMkLst>
      </pc:sldChg>
      <pc:sldChg chg="new">
        <pc:chgData name="Julian Andres Santiago Villarreal Solano" userId="e6c70744-8bf1-4ad3-8aef-cbe8dbff69b1" providerId="ADAL" clId="{4752A16D-1A75-40EF-A763-C8C0964199F1}" dt="2024-11-26T21:43:40.680" v="3357" actId="680"/>
        <pc:sldMkLst>
          <pc:docMk/>
          <pc:sldMk cId="4049752594" sldId="2147377083"/>
        </pc:sldMkLst>
      </pc:sldChg>
      <pc:sldChg chg="new">
        <pc:chgData name="Julian Andres Santiago Villarreal Solano" userId="e6c70744-8bf1-4ad3-8aef-cbe8dbff69b1" providerId="ADAL" clId="{4752A16D-1A75-40EF-A763-C8C0964199F1}" dt="2024-11-26T21:43:42.569" v="3358" actId="680"/>
        <pc:sldMkLst>
          <pc:docMk/>
          <pc:sldMk cId="3388497455" sldId="2147377084"/>
        </pc:sldMkLst>
      </pc:sldChg>
      <pc:sldChg chg="new">
        <pc:chgData name="Julian Andres Santiago Villarreal Solano" userId="e6c70744-8bf1-4ad3-8aef-cbe8dbff69b1" providerId="ADAL" clId="{4752A16D-1A75-40EF-A763-C8C0964199F1}" dt="2024-11-26T21:43:44.630" v="3359" actId="680"/>
        <pc:sldMkLst>
          <pc:docMk/>
          <pc:sldMk cId="2583003150" sldId="2147377085"/>
        </pc:sldMkLst>
      </pc:sldChg>
      <pc:sldChg chg="new">
        <pc:chgData name="Julian Andres Santiago Villarreal Solano" userId="e6c70744-8bf1-4ad3-8aef-cbe8dbff69b1" providerId="ADAL" clId="{4752A16D-1A75-40EF-A763-C8C0964199F1}" dt="2024-11-26T21:43:46.737" v="3360" actId="680"/>
        <pc:sldMkLst>
          <pc:docMk/>
          <pc:sldMk cId="1020815043" sldId="2147377086"/>
        </pc:sldMkLst>
      </pc:sldChg>
      <pc:sldChg chg="new">
        <pc:chgData name="Julian Andres Santiago Villarreal Solano" userId="e6c70744-8bf1-4ad3-8aef-cbe8dbff69b1" providerId="ADAL" clId="{4752A16D-1A75-40EF-A763-C8C0964199F1}" dt="2024-11-26T21:43:48.702" v="3361" actId="680"/>
        <pc:sldMkLst>
          <pc:docMk/>
          <pc:sldMk cId="163144954" sldId="2147377087"/>
        </pc:sldMkLst>
      </pc:sldChg>
      <pc:sldChg chg="new">
        <pc:chgData name="Julian Andres Santiago Villarreal Solano" userId="e6c70744-8bf1-4ad3-8aef-cbe8dbff69b1" providerId="ADAL" clId="{4752A16D-1A75-40EF-A763-C8C0964199F1}" dt="2024-11-26T21:43:50.728" v="3362" actId="680"/>
        <pc:sldMkLst>
          <pc:docMk/>
          <pc:sldMk cId="960630896" sldId="2147377088"/>
        </pc:sldMkLst>
      </pc:sldChg>
      <pc:sldChg chg="new">
        <pc:chgData name="Julian Andres Santiago Villarreal Solano" userId="e6c70744-8bf1-4ad3-8aef-cbe8dbff69b1" providerId="ADAL" clId="{4752A16D-1A75-40EF-A763-C8C0964199F1}" dt="2024-11-26T21:43:52.860" v="3363" actId="680"/>
        <pc:sldMkLst>
          <pc:docMk/>
          <pc:sldMk cId="3528353877" sldId="2147377089"/>
        </pc:sldMkLst>
      </pc:sldChg>
      <pc:sldChg chg="new">
        <pc:chgData name="Julian Andres Santiago Villarreal Solano" userId="e6c70744-8bf1-4ad3-8aef-cbe8dbff69b1" providerId="ADAL" clId="{4752A16D-1A75-40EF-A763-C8C0964199F1}" dt="2024-11-26T21:43:55.161" v="3364" actId="680"/>
        <pc:sldMkLst>
          <pc:docMk/>
          <pc:sldMk cId="232396597" sldId="2147377090"/>
        </pc:sldMkLst>
      </pc:sldChg>
      <pc:sldChg chg="new">
        <pc:chgData name="Julian Andres Santiago Villarreal Solano" userId="e6c70744-8bf1-4ad3-8aef-cbe8dbff69b1" providerId="ADAL" clId="{4752A16D-1A75-40EF-A763-C8C0964199F1}" dt="2024-11-26T21:43:57.690" v="3365" actId="680"/>
        <pc:sldMkLst>
          <pc:docMk/>
          <pc:sldMk cId="2704930527" sldId="2147377091"/>
        </pc:sldMkLst>
      </pc:sldChg>
      <pc:sldChg chg="new">
        <pc:chgData name="Julian Andres Santiago Villarreal Solano" userId="e6c70744-8bf1-4ad3-8aef-cbe8dbff69b1" providerId="ADAL" clId="{4752A16D-1A75-40EF-A763-C8C0964199F1}" dt="2024-11-26T21:44:00.077" v="3366" actId="680"/>
        <pc:sldMkLst>
          <pc:docMk/>
          <pc:sldMk cId="3529989701" sldId="2147377092"/>
        </pc:sldMkLst>
      </pc:sldChg>
      <pc:sldChg chg="new">
        <pc:chgData name="Julian Andres Santiago Villarreal Solano" userId="e6c70744-8bf1-4ad3-8aef-cbe8dbff69b1" providerId="ADAL" clId="{4752A16D-1A75-40EF-A763-C8C0964199F1}" dt="2024-11-26T21:44:02.666" v="3367" actId="680"/>
        <pc:sldMkLst>
          <pc:docMk/>
          <pc:sldMk cId="3526335944" sldId="2147377093"/>
        </pc:sldMkLst>
      </pc:sldChg>
      <pc:sldChg chg="new">
        <pc:chgData name="Julian Andres Santiago Villarreal Solano" userId="e6c70744-8bf1-4ad3-8aef-cbe8dbff69b1" providerId="ADAL" clId="{4752A16D-1A75-40EF-A763-C8C0964199F1}" dt="2024-11-26T21:44:05.237" v="3368" actId="680"/>
        <pc:sldMkLst>
          <pc:docMk/>
          <pc:sldMk cId="1106955160" sldId="2147377094"/>
        </pc:sldMkLst>
      </pc:sldChg>
      <pc:sldChg chg="new">
        <pc:chgData name="Julian Andres Santiago Villarreal Solano" userId="e6c70744-8bf1-4ad3-8aef-cbe8dbff69b1" providerId="ADAL" clId="{4752A16D-1A75-40EF-A763-C8C0964199F1}" dt="2024-11-26T21:44:07.732" v="3369" actId="680"/>
        <pc:sldMkLst>
          <pc:docMk/>
          <pc:sldMk cId="3399570088" sldId="2147377095"/>
        </pc:sldMkLst>
      </pc:sldChg>
      <pc:sldChg chg="new">
        <pc:chgData name="Julian Andres Santiago Villarreal Solano" userId="e6c70744-8bf1-4ad3-8aef-cbe8dbff69b1" providerId="ADAL" clId="{4752A16D-1A75-40EF-A763-C8C0964199F1}" dt="2024-11-26T21:44:10.122" v="3370" actId="680"/>
        <pc:sldMkLst>
          <pc:docMk/>
          <pc:sldMk cId="4127191570" sldId="2147377096"/>
        </pc:sldMkLst>
      </pc:sldChg>
      <pc:sldChg chg="new">
        <pc:chgData name="Julian Andres Santiago Villarreal Solano" userId="e6c70744-8bf1-4ad3-8aef-cbe8dbff69b1" providerId="ADAL" clId="{4752A16D-1A75-40EF-A763-C8C0964199F1}" dt="2024-11-26T21:44:12.659" v="3371" actId="680"/>
        <pc:sldMkLst>
          <pc:docMk/>
          <pc:sldMk cId="3036317258" sldId="2147377097"/>
        </pc:sldMkLst>
      </pc:sldChg>
      <pc:sldChg chg="new">
        <pc:chgData name="Julian Andres Santiago Villarreal Solano" userId="e6c70744-8bf1-4ad3-8aef-cbe8dbff69b1" providerId="ADAL" clId="{4752A16D-1A75-40EF-A763-C8C0964199F1}" dt="2024-11-26T21:44:14.930" v="3372" actId="680"/>
        <pc:sldMkLst>
          <pc:docMk/>
          <pc:sldMk cId="3137140583" sldId="2147377098"/>
        </pc:sldMkLst>
      </pc:sldChg>
      <pc:sldChg chg="new">
        <pc:chgData name="Julian Andres Santiago Villarreal Solano" userId="e6c70744-8bf1-4ad3-8aef-cbe8dbff69b1" providerId="ADAL" clId="{4752A16D-1A75-40EF-A763-C8C0964199F1}" dt="2024-11-26T21:44:17.364" v="3373" actId="680"/>
        <pc:sldMkLst>
          <pc:docMk/>
          <pc:sldMk cId="3000145884" sldId="2147377099"/>
        </pc:sldMkLst>
      </pc:sldChg>
      <pc:sldChg chg="new">
        <pc:chgData name="Julian Andres Santiago Villarreal Solano" userId="e6c70744-8bf1-4ad3-8aef-cbe8dbff69b1" providerId="ADAL" clId="{4752A16D-1A75-40EF-A763-C8C0964199F1}" dt="2024-11-26T21:44:19.830" v="3374" actId="680"/>
        <pc:sldMkLst>
          <pc:docMk/>
          <pc:sldMk cId="2597498311" sldId="2147377100"/>
        </pc:sldMkLst>
      </pc:sldChg>
      <pc:sldChg chg="new">
        <pc:chgData name="Julian Andres Santiago Villarreal Solano" userId="e6c70744-8bf1-4ad3-8aef-cbe8dbff69b1" providerId="ADAL" clId="{4752A16D-1A75-40EF-A763-C8C0964199F1}" dt="2024-11-26T21:44:22.305" v="3375" actId="680"/>
        <pc:sldMkLst>
          <pc:docMk/>
          <pc:sldMk cId="2211485590" sldId="2147377101"/>
        </pc:sldMkLst>
      </pc:sldChg>
      <pc:sldChg chg="new">
        <pc:chgData name="Julian Andres Santiago Villarreal Solano" userId="e6c70744-8bf1-4ad3-8aef-cbe8dbff69b1" providerId="ADAL" clId="{4752A16D-1A75-40EF-A763-C8C0964199F1}" dt="2024-11-26T21:44:24.867" v="3376" actId="680"/>
        <pc:sldMkLst>
          <pc:docMk/>
          <pc:sldMk cId="1298465234" sldId="2147377102"/>
        </pc:sldMkLst>
      </pc:sldChg>
      <pc:sldChg chg="new">
        <pc:chgData name="Julian Andres Santiago Villarreal Solano" userId="e6c70744-8bf1-4ad3-8aef-cbe8dbff69b1" providerId="ADAL" clId="{4752A16D-1A75-40EF-A763-C8C0964199F1}" dt="2024-11-26T21:44:27.594" v="3377" actId="680"/>
        <pc:sldMkLst>
          <pc:docMk/>
          <pc:sldMk cId="2096116976" sldId="2147377103"/>
        </pc:sldMkLst>
      </pc:sldChg>
      <pc:sldChg chg="new">
        <pc:chgData name="Julian Andres Santiago Villarreal Solano" userId="e6c70744-8bf1-4ad3-8aef-cbe8dbff69b1" providerId="ADAL" clId="{4752A16D-1A75-40EF-A763-C8C0964199F1}" dt="2024-11-26T21:44:30.282" v="3378" actId="680"/>
        <pc:sldMkLst>
          <pc:docMk/>
          <pc:sldMk cId="314359466" sldId="2147377104"/>
        </pc:sldMkLst>
      </pc:sldChg>
      <pc:sldChg chg="new">
        <pc:chgData name="Julian Andres Santiago Villarreal Solano" userId="e6c70744-8bf1-4ad3-8aef-cbe8dbff69b1" providerId="ADAL" clId="{4752A16D-1A75-40EF-A763-C8C0964199F1}" dt="2024-11-26T21:44:32.924" v="3379" actId="680"/>
        <pc:sldMkLst>
          <pc:docMk/>
          <pc:sldMk cId="1343463318" sldId="2147377105"/>
        </pc:sldMkLst>
      </pc:sldChg>
      <pc:sldChg chg="new">
        <pc:chgData name="Julian Andres Santiago Villarreal Solano" userId="e6c70744-8bf1-4ad3-8aef-cbe8dbff69b1" providerId="ADAL" clId="{4752A16D-1A75-40EF-A763-C8C0964199F1}" dt="2024-11-26T21:44:35.695" v="3380" actId="680"/>
        <pc:sldMkLst>
          <pc:docMk/>
          <pc:sldMk cId="2638388218" sldId="2147377106"/>
        </pc:sldMkLst>
      </pc:sldChg>
      <pc:sldChg chg="new">
        <pc:chgData name="Julian Andres Santiago Villarreal Solano" userId="e6c70744-8bf1-4ad3-8aef-cbe8dbff69b1" providerId="ADAL" clId="{4752A16D-1A75-40EF-A763-C8C0964199F1}" dt="2024-11-26T21:44:38.404" v="3381" actId="680"/>
        <pc:sldMkLst>
          <pc:docMk/>
          <pc:sldMk cId="3870933670" sldId="2147377107"/>
        </pc:sldMkLst>
      </pc:sldChg>
      <pc:sldChg chg="new">
        <pc:chgData name="Julian Andres Santiago Villarreal Solano" userId="e6c70744-8bf1-4ad3-8aef-cbe8dbff69b1" providerId="ADAL" clId="{4752A16D-1A75-40EF-A763-C8C0964199F1}" dt="2024-11-26T21:44:41.062" v="3382" actId="680"/>
        <pc:sldMkLst>
          <pc:docMk/>
          <pc:sldMk cId="1754906741" sldId="2147377108"/>
        </pc:sldMkLst>
      </pc:sldChg>
      <pc:sldChg chg="new">
        <pc:chgData name="Julian Andres Santiago Villarreal Solano" userId="e6c70744-8bf1-4ad3-8aef-cbe8dbff69b1" providerId="ADAL" clId="{4752A16D-1A75-40EF-A763-C8C0964199F1}" dt="2024-11-26T21:44:43.940" v="3383" actId="680"/>
        <pc:sldMkLst>
          <pc:docMk/>
          <pc:sldMk cId="462898835" sldId="2147377109"/>
        </pc:sldMkLst>
      </pc:sldChg>
      <pc:sldChg chg="new">
        <pc:chgData name="Julian Andres Santiago Villarreal Solano" userId="e6c70744-8bf1-4ad3-8aef-cbe8dbff69b1" providerId="ADAL" clId="{4752A16D-1A75-40EF-A763-C8C0964199F1}" dt="2024-11-26T21:44:46.303" v="3384" actId="680"/>
        <pc:sldMkLst>
          <pc:docMk/>
          <pc:sldMk cId="3296360487" sldId="2147377110"/>
        </pc:sldMkLst>
      </pc:sldChg>
      <pc:sldChg chg="new">
        <pc:chgData name="Julian Andres Santiago Villarreal Solano" userId="e6c70744-8bf1-4ad3-8aef-cbe8dbff69b1" providerId="ADAL" clId="{4752A16D-1A75-40EF-A763-C8C0964199F1}" dt="2024-11-26T21:44:48.907" v="3385" actId="680"/>
        <pc:sldMkLst>
          <pc:docMk/>
          <pc:sldMk cId="340422652" sldId="2147377111"/>
        </pc:sldMkLst>
      </pc:sldChg>
      <pc:sldChg chg="new">
        <pc:chgData name="Julian Andres Santiago Villarreal Solano" userId="e6c70744-8bf1-4ad3-8aef-cbe8dbff69b1" providerId="ADAL" clId="{4752A16D-1A75-40EF-A763-C8C0964199F1}" dt="2024-11-26T21:44:51.334" v="3386" actId="680"/>
        <pc:sldMkLst>
          <pc:docMk/>
          <pc:sldMk cId="49114596" sldId="2147377112"/>
        </pc:sldMkLst>
      </pc:sldChg>
      <pc:sldChg chg="new">
        <pc:chgData name="Julian Andres Santiago Villarreal Solano" userId="e6c70744-8bf1-4ad3-8aef-cbe8dbff69b1" providerId="ADAL" clId="{4752A16D-1A75-40EF-A763-C8C0964199F1}" dt="2024-11-26T21:44:53.768" v="3387" actId="680"/>
        <pc:sldMkLst>
          <pc:docMk/>
          <pc:sldMk cId="4135252094" sldId="2147377113"/>
        </pc:sldMkLst>
      </pc:sldChg>
      <pc:sldChg chg="new">
        <pc:chgData name="Julian Andres Santiago Villarreal Solano" userId="e6c70744-8bf1-4ad3-8aef-cbe8dbff69b1" providerId="ADAL" clId="{4752A16D-1A75-40EF-A763-C8C0964199F1}" dt="2024-11-26T21:44:56.735" v="3388" actId="680"/>
        <pc:sldMkLst>
          <pc:docMk/>
          <pc:sldMk cId="2081237866" sldId="2147377114"/>
        </pc:sldMkLst>
      </pc:sldChg>
      <pc:sldChg chg="new">
        <pc:chgData name="Julian Andres Santiago Villarreal Solano" userId="e6c70744-8bf1-4ad3-8aef-cbe8dbff69b1" providerId="ADAL" clId="{4752A16D-1A75-40EF-A763-C8C0964199F1}" dt="2024-11-26T21:44:59.296" v="3389" actId="680"/>
        <pc:sldMkLst>
          <pc:docMk/>
          <pc:sldMk cId="2026053124" sldId="2147377115"/>
        </pc:sldMkLst>
      </pc:sldChg>
      <pc:sldChg chg="new">
        <pc:chgData name="Julian Andres Santiago Villarreal Solano" userId="e6c70744-8bf1-4ad3-8aef-cbe8dbff69b1" providerId="ADAL" clId="{4752A16D-1A75-40EF-A763-C8C0964199F1}" dt="2024-11-26T21:45:01.811" v="3390" actId="680"/>
        <pc:sldMkLst>
          <pc:docMk/>
          <pc:sldMk cId="1258440986" sldId="2147377116"/>
        </pc:sldMkLst>
      </pc:sldChg>
      <pc:sldChg chg="new">
        <pc:chgData name="Julian Andres Santiago Villarreal Solano" userId="e6c70744-8bf1-4ad3-8aef-cbe8dbff69b1" providerId="ADAL" clId="{4752A16D-1A75-40EF-A763-C8C0964199F1}" dt="2024-11-26T21:45:04.331" v="3391" actId="680"/>
        <pc:sldMkLst>
          <pc:docMk/>
          <pc:sldMk cId="1547080965" sldId="2147377117"/>
        </pc:sldMkLst>
      </pc:sldChg>
      <pc:sldChg chg="new">
        <pc:chgData name="Julian Andres Santiago Villarreal Solano" userId="e6c70744-8bf1-4ad3-8aef-cbe8dbff69b1" providerId="ADAL" clId="{4752A16D-1A75-40EF-A763-C8C0964199F1}" dt="2024-11-26T21:45:07.279" v="3392" actId="680"/>
        <pc:sldMkLst>
          <pc:docMk/>
          <pc:sldMk cId="1521236205" sldId="2147377118"/>
        </pc:sldMkLst>
      </pc:sldChg>
      <pc:sldChg chg="new">
        <pc:chgData name="Julian Andres Santiago Villarreal Solano" userId="e6c70744-8bf1-4ad3-8aef-cbe8dbff69b1" providerId="ADAL" clId="{4752A16D-1A75-40EF-A763-C8C0964199F1}" dt="2024-11-26T21:45:10.285" v="3393" actId="680"/>
        <pc:sldMkLst>
          <pc:docMk/>
          <pc:sldMk cId="1973460245" sldId="2147377119"/>
        </pc:sldMkLst>
      </pc:sldChg>
      <pc:sldChg chg="new">
        <pc:chgData name="Julian Andres Santiago Villarreal Solano" userId="e6c70744-8bf1-4ad3-8aef-cbe8dbff69b1" providerId="ADAL" clId="{4752A16D-1A75-40EF-A763-C8C0964199F1}" dt="2024-11-26T21:45:12.806" v="3394" actId="680"/>
        <pc:sldMkLst>
          <pc:docMk/>
          <pc:sldMk cId="4056240654" sldId="2147377120"/>
        </pc:sldMkLst>
      </pc:sldChg>
      <pc:sldChg chg="new">
        <pc:chgData name="Julian Andres Santiago Villarreal Solano" userId="e6c70744-8bf1-4ad3-8aef-cbe8dbff69b1" providerId="ADAL" clId="{4752A16D-1A75-40EF-A763-C8C0964199F1}" dt="2024-11-26T21:45:15.358" v="3395" actId="680"/>
        <pc:sldMkLst>
          <pc:docMk/>
          <pc:sldMk cId="1868680628" sldId="2147377121"/>
        </pc:sldMkLst>
      </pc:sldChg>
      <pc:sldChg chg="new">
        <pc:chgData name="Julian Andres Santiago Villarreal Solano" userId="e6c70744-8bf1-4ad3-8aef-cbe8dbff69b1" providerId="ADAL" clId="{4752A16D-1A75-40EF-A763-C8C0964199F1}" dt="2024-11-26T21:45:17.784" v="3396" actId="680"/>
        <pc:sldMkLst>
          <pc:docMk/>
          <pc:sldMk cId="1524577269" sldId="2147377122"/>
        </pc:sldMkLst>
      </pc:sldChg>
      <pc:sldChg chg="new">
        <pc:chgData name="Julian Andres Santiago Villarreal Solano" userId="e6c70744-8bf1-4ad3-8aef-cbe8dbff69b1" providerId="ADAL" clId="{4752A16D-1A75-40EF-A763-C8C0964199F1}" dt="2024-11-26T21:45:20.303" v="3397" actId="680"/>
        <pc:sldMkLst>
          <pc:docMk/>
          <pc:sldMk cId="3976847420" sldId="2147377123"/>
        </pc:sldMkLst>
      </pc:sldChg>
      <pc:sldChg chg="new">
        <pc:chgData name="Julian Andres Santiago Villarreal Solano" userId="e6c70744-8bf1-4ad3-8aef-cbe8dbff69b1" providerId="ADAL" clId="{4752A16D-1A75-40EF-A763-C8C0964199F1}" dt="2024-11-26T21:45:22.954" v="3398" actId="680"/>
        <pc:sldMkLst>
          <pc:docMk/>
          <pc:sldMk cId="1286737812" sldId="2147377124"/>
        </pc:sldMkLst>
      </pc:sldChg>
      <pc:sldChg chg="new">
        <pc:chgData name="Julian Andres Santiago Villarreal Solano" userId="e6c70744-8bf1-4ad3-8aef-cbe8dbff69b1" providerId="ADAL" clId="{4752A16D-1A75-40EF-A763-C8C0964199F1}" dt="2024-11-26T21:45:25.734" v="3399" actId="680"/>
        <pc:sldMkLst>
          <pc:docMk/>
          <pc:sldMk cId="3001858059" sldId="2147377125"/>
        </pc:sldMkLst>
      </pc:sldChg>
      <pc:sldChg chg="new">
        <pc:chgData name="Julian Andres Santiago Villarreal Solano" userId="e6c70744-8bf1-4ad3-8aef-cbe8dbff69b1" providerId="ADAL" clId="{4752A16D-1A75-40EF-A763-C8C0964199F1}" dt="2024-11-26T21:45:28.339" v="3400" actId="680"/>
        <pc:sldMkLst>
          <pc:docMk/>
          <pc:sldMk cId="1656931695" sldId="2147377126"/>
        </pc:sldMkLst>
      </pc:sldChg>
      <pc:sldChg chg="new">
        <pc:chgData name="Julian Andres Santiago Villarreal Solano" userId="e6c70744-8bf1-4ad3-8aef-cbe8dbff69b1" providerId="ADAL" clId="{4752A16D-1A75-40EF-A763-C8C0964199F1}" dt="2024-11-26T21:45:31.035" v="3401" actId="680"/>
        <pc:sldMkLst>
          <pc:docMk/>
          <pc:sldMk cId="1018304766" sldId="2147377127"/>
        </pc:sldMkLst>
      </pc:sldChg>
      <pc:sldChg chg="new">
        <pc:chgData name="Julian Andres Santiago Villarreal Solano" userId="e6c70744-8bf1-4ad3-8aef-cbe8dbff69b1" providerId="ADAL" clId="{4752A16D-1A75-40EF-A763-C8C0964199F1}" dt="2024-11-26T21:45:33.483" v="3402" actId="680"/>
        <pc:sldMkLst>
          <pc:docMk/>
          <pc:sldMk cId="502067795" sldId="2147377128"/>
        </pc:sldMkLst>
      </pc:sldChg>
      <pc:sldChg chg="new">
        <pc:chgData name="Julian Andres Santiago Villarreal Solano" userId="e6c70744-8bf1-4ad3-8aef-cbe8dbff69b1" providerId="ADAL" clId="{4752A16D-1A75-40EF-A763-C8C0964199F1}" dt="2024-11-26T21:45:36.088" v="3403" actId="680"/>
        <pc:sldMkLst>
          <pc:docMk/>
          <pc:sldMk cId="3052601828" sldId="2147377129"/>
        </pc:sldMkLst>
      </pc:sldChg>
      <pc:sldChg chg="new">
        <pc:chgData name="Julian Andres Santiago Villarreal Solano" userId="e6c70744-8bf1-4ad3-8aef-cbe8dbff69b1" providerId="ADAL" clId="{4752A16D-1A75-40EF-A763-C8C0964199F1}" dt="2024-11-26T21:45:38.652" v="3404" actId="680"/>
        <pc:sldMkLst>
          <pc:docMk/>
          <pc:sldMk cId="2588621642" sldId="2147377130"/>
        </pc:sldMkLst>
      </pc:sldChg>
      <pc:sldChg chg="new">
        <pc:chgData name="Julian Andres Santiago Villarreal Solano" userId="e6c70744-8bf1-4ad3-8aef-cbe8dbff69b1" providerId="ADAL" clId="{4752A16D-1A75-40EF-A763-C8C0964199F1}" dt="2024-11-26T21:45:41.189" v="3405" actId="680"/>
        <pc:sldMkLst>
          <pc:docMk/>
          <pc:sldMk cId="2584529191" sldId="2147377131"/>
        </pc:sldMkLst>
      </pc:sldChg>
      <pc:sldChg chg="new">
        <pc:chgData name="Julian Andres Santiago Villarreal Solano" userId="e6c70744-8bf1-4ad3-8aef-cbe8dbff69b1" providerId="ADAL" clId="{4752A16D-1A75-40EF-A763-C8C0964199F1}" dt="2024-11-26T21:45:43.707" v="3406" actId="680"/>
        <pc:sldMkLst>
          <pc:docMk/>
          <pc:sldMk cId="3699407706" sldId="2147377132"/>
        </pc:sldMkLst>
      </pc:sldChg>
      <pc:sldChg chg="new">
        <pc:chgData name="Julian Andres Santiago Villarreal Solano" userId="e6c70744-8bf1-4ad3-8aef-cbe8dbff69b1" providerId="ADAL" clId="{4752A16D-1A75-40EF-A763-C8C0964199F1}" dt="2024-11-26T21:45:46.259" v="3407" actId="680"/>
        <pc:sldMkLst>
          <pc:docMk/>
          <pc:sldMk cId="2356130929" sldId="2147377133"/>
        </pc:sldMkLst>
      </pc:sldChg>
      <pc:sldChg chg="new">
        <pc:chgData name="Julian Andres Santiago Villarreal Solano" userId="e6c70744-8bf1-4ad3-8aef-cbe8dbff69b1" providerId="ADAL" clId="{4752A16D-1A75-40EF-A763-C8C0964199F1}" dt="2024-11-26T21:45:48.811" v="3408" actId="680"/>
        <pc:sldMkLst>
          <pc:docMk/>
          <pc:sldMk cId="2420579154" sldId="2147377134"/>
        </pc:sldMkLst>
      </pc:sldChg>
      <pc:sldChg chg="new">
        <pc:chgData name="Julian Andres Santiago Villarreal Solano" userId="e6c70744-8bf1-4ad3-8aef-cbe8dbff69b1" providerId="ADAL" clId="{4752A16D-1A75-40EF-A763-C8C0964199F1}" dt="2024-11-26T21:45:51.456" v="3409" actId="680"/>
        <pc:sldMkLst>
          <pc:docMk/>
          <pc:sldMk cId="3962828865" sldId="2147377135"/>
        </pc:sldMkLst>
      </pc:sldChg>
      <pc:sldChg chg="new">
        <pc:chgData name="Julian Andres Santiago Villarreal Solano" userId="e6c70744-8bf1-4ad3-8aef-cbe8dbff69b1" providerId="ADAL" clId="{4752A16D-1A75-40EF-A763-C8C0964199F1}" dt="2024-11-26T21:45:53.956" v="3410" actId="680"/>
        <pc:sldMkLst>
          <pc:docMk/>
          <pc:sldMk cId="2726697865" sldId="2147377136"/>
        </pc:sldMkLst>
      </pc:sldChg>
      <pc:sldChg chg="new">
        <pc:chgData name="Julian Andres Santiago Villarreal Solano" userId="e6c70744-8bf1-4ad3-8aef-cbe8dbff69b1" providerId="ADAL" clId="{4752A16D-1A75-40EF-A763-C8C0964199F1}" dt="2024-11-26T21:45:56.664" v="3411" actId="680"/>
        <pc:sldMkLst>
          <pc:docMk/>
          <pc:sldMk cId="270015540" sldId="2147377137"/>
        </pc:sldMkLst>
      </pc:sldChg>
      <pc:sldChg chg="new">
        <pc:chgData name="Julian Andres Santiago Villarreal Solano" userId="e6c70744-8bf1-4ad3-8aef-cbe8dbff69b1" providerId="ADAL" clId="{4752A16D-1A75-40EF-A763-C8C0964199F1}" dt="2024-11-26T21:45:59.168" v="3412" actId="680"/>
        <pc:sldMkLst>
          <pc:docMk/>
          <pc:sldMk cId="2662252630" sldId="2147377138"/>
        </pc:sldMkLst>
      </pc:sldChg>
      <pc:sldChg chg="new">
        <pc:chgData name="Julian Andres Santiago Villarreal Solano" userId="e6c70744-8bf1-4ad3-8aef-cbe8dbff69b1" providerId="ADAL" clId="{4752A16D-1A75-40EF-A763-C8C0964199F1}" dt="2024-11-26T21:46:01.834" v="3413" actId="680"/>
        <pc:sldMkLst>
          <pc:docMk/>
          <pc:sldMk cId="3655353071" sldId="2147377139"/>
        </pc:sldMkLst>
      </pc:sldChg>
      <pc:sldChg chg="new">
        <pc:chgData name="Julian Andres Santiago Villarreal Solano" userId="e6c70744-8bf1-4ad3-8aef-cbe8dbff69b1" providerId="ADAL" clId="{4752A16D-1A75-40EF-A763-C8C0964199F1}" dt="2024-11-26T21:46:04.885" v="3414" actId="680"/>
        <pc:sldMkLst>
          <pc:docMk/>
          <pc:sldMk cId="2890333981" sldId="2147377140"/>
        </pc:sldMkLst>
      </pc:sldChg>
      <pc:sldChg chg="new">
        <pc:chgData name="Julian Andres Santiago Villarreal Solano" userId="e6c70744-8bf1-4ad3-8aef-cbe8dbff69b1" providerId="ADAL" clId="{4752A16D-1A75-40EF-A763-C8C0964199F1}" dt="2024-11-26T21:46:07.511" v="3415" actId="680"/>
        <pc:sldMkLst>
          <pc:docMk/>
          <pc:sldMk cId="2534972078" sldId="2147377141"/>
        </pc:sldMkLst>
      </pc:sldChg>
      <pc:sldChg chg="new">
        <pc:chgData name="Julian Andres Santiago Villarreal Solano" userId="e6c70744-8bf1-4ad3-8aef-cbe8dbff69b1" providerId="ADAL" clId="{4752A16D-1A75-40EF-A763-C8C0964199F1}" dt="2024-11-26T21:46:10.046" v="3416" actId="680"/>
        <pc:sldMkLst>
          <pc:docMk/>
          <pc:sldMk cId="3172004805" sldId="2147377142"/>
        </pc:sldMkLst>
      </pc:sldChg>
      <pc:sldChg chg="new">
        <pc:chgData name="Julian Andres Santiago Villarreal Solano" userId="e6c70744-8bf1-4ad3-8aef-cbe8dbff69b1" providerId="ADAL" clId="{4752A16D-1A75-40EF-A763-C8C0964199F1}" dt="2024-11-26T21:46:12.794" v="3417" actId="680"/>
        <pc:sldMkLst>
          <pc:docMk/>
          <pc:sldMk cId="1522849565" sldId="2147377143"/>
        </pc:sldMkLst>
      </pc:sldChg>
      <pc:sldChg chg="new">
        <pc:chgData name="Julian Andres Santiago Villarreal Solano" userId="e6c70744-8bf1-4ad3-8aef-cbe8dbff69b1" providerId="ADAL" clId="{4752A16D-1A75-40EF-A763-C8C0964199F1}" dt="2024-11-26T21:46:15.421" v="3418" actId="680"/>
        <pc:sldMkLst>
          <pc:docMk/>
          <pc:sldMk cId="1419979516" sldId="2147377144"/>
        </pc:sldMkLst>
      </pc:sldChg>
      <pc:sldChg chg="new">
        <pc:chgData name="Julian Andres Santiago Villarreal Solano" userId="e6c70744-8bf1-4ad3-8aef-cbe8dbff69b1" providerId="ADAL" clId="{4752A16D-1A75-40EF-A763-C8C0964199F1}" dt="2024-11-26T21:46:17.934" v="3419" actId="680"/>
        <pc:sldMkLst>
          <pc:docMk/>
          <pc:sldMk cId="1444412791" sldId="2147377145"/>
        </pc:sldMkLst>
      </pc:sldChg>
      <pc:sldChg chg="new">
        <pc:chgData name="Julian Andres Santiago Villarreal Solano" userId="e6c70744-8bf1-4ad3-8aef-cbe8dbff69b1" providerId="ADAL" clId="{4752A16D-1A75-40EF-A763-C8C0964199F1}" dt="2024-11-26T21:46:20.471" v="3420" actId="680"/>
        <pc:sldMkLst>
          <pc:docMk/>
          <pc:sldMk cId="1853489529" sldId="2147377146"/>
        </pc:sldMkLst>
      </pc:sldChg>
      <pc:sldChg chg="new">
        <pc:chgData name="Julian Andres Santiago Villarreal Solano" userId="e6c70744-8bf1-4ad3-8aef-cbe8dbff69b1" providerId="ADAL" clId="{4752A16D-1A75-40EF-A763-C8C0964199F1}" dt="2024-11-26T21:46:23.106" v="3421" actId="680"/>
        <pc:sldMkLst>
          <pc:docMk/>
          <pc:sldMk cId="1918268206" sldId="2147377147"/>
        </pc:sldMkLst>
      </pc:sldChg>
      <pc:sldChg chg="new">
        <pc:chgData name="Julian Andres Santiago Villarreal Solano" userId="e6c70744-8bf1-4ad3-8aef-cbe8dbff69b1" providerId="ADAL" clId="{4752A16D-1A75-40EF-A763-C8C0964199F1}" dt="2024-11-26T21:46:25.677" v="3422" actId="680"/>
        <pc:sldMkLst>
          <pc:docMk/>
          <pc:sldMk cId="3404966237" sldId="2147377148"/>
        </pc:sldMkLst>
      </pc:sldChg>
      <pc:sldChg chg="new">
        <pc:chgData name="Julian Andres Santiago Villarreal Solano" userId="e6c70744-8bf1-4ad3-8aef-cbe8dbff69b1" providerId="ADAL" clId="{4752A16D-1A75-40EF-A763-C8C0964199F1}" dt="2024-11-26T21:46:28.227" v="3423" actId="680"/>
        <pc:sldMkLst>
          <pc:docMk/>
          <pc:sldMk cId="887323327" sldId="2147377149"/>
        </pc:sldMkLst>
      </pc:sldChg>
      <pc:sldChg chg="new">
        <pc:chgData name="Julian Andres Santiago Villarreal Solano" userId="e6c70744-8bf1-4ad3-8aef-cbe8dbff69b1" providerId="ADAL" clId="{4752A16D-1A75-40EF-A763-C8C0964199F1}" dt="2024-11-26T21:46:30.851" v="3424" actId="680"/>
        <pc:sldMkLst>
          <pc:docMk/>
          <pc:sldMk cId="2707542878" sldId="2147377150"/>
        </pc:sldMkLst>
      </pc:sldChg>
      <pc:sldChg chg="new">
        <pc:chgData name="Julian Andres Santiago Villarreal Solano" userId="e6c70744-8bf1-4ad3-8aef-cbe8dbff69b1" providerId="ADAL" clId="{4752A16D-1A75-40EF-A763-C8C0964199F1}" dt="2024-11-26T21:46:33.952" v="3425" actId="680"/>
        <pc:sldMkLst>
          <pc:docMk/>
          <pc:sldMk cId="2382004210" sldId="2147377151"/>
        </pc:sldMkLst>
      </pc:sldChg>
      <pc:sldChg chg="new">
        <pc:chgData name="Julian Andres Santiago Villarreal Solano" userId="e6c70744-8bf1-4ad3-8aef-cbe8dbff69b1" providerId="ADAL" clId="{4752A16D-1A75-40EF-A763-C8C0964199F1}" dt="2024-11-26T21:46:36.672" v="3426" actId="680"/>
        <pc:sldMkLst>
          <pc:docMk/>
          <pc:sldMk cId="1760808109" sldId="2147377152"/>
        </pc:sldMkLst>
      </pc:sldChg>
      <pc:sldChg chg="new">
        <pc:chgData name="Julian Andres Santiago Villarreal Solano" userId="e6c70744-8bf1-4ad3-8aef-cbe8dbff69b1" providerId="ADAL" clId="{4752A16D-1A75-40EF-A763-C8C0964199F1}" dt="2024-11-26T21:46:39.138" v="3427" actId="680"/>
        <pc:sldMkLst>
          <pc:docMk/>
          <pc:sldMk cId="2844504581" sldId="2147377153"/>
        </pc:sldMkLst>
      </pc:sldChg>
      <pc:sldChg chg="new">
        <pc:chgData name="Julian Andres Santiago Villarreal Solano" userId="e6c70744-8bf1-4ad3-8aef-cbe8dbff69b1" providerId="ADAL" clId="{4752A16D-1A75-40EF-A763-C8C0964199F1}" dt="2024-11-26T21:46:41.690" v="3428" actId="680"/>
        <pc:sldMkLst>
          <pc:docMk/>
          <pc:sldMk cId="3239293574" sldId="2147377154"/>
        </pc:sldMkLst>
      </pc:sldChg>
      <pc:sldChg chg="new">
        <pc:chgData name="Julian Andres Santiago Villarreal Solano" userId="e6c70744-8bf1-4ad3-8aef-cbe8dbff69b1" providerId="ADAL" clId="{4752A16D-1A75-40EF-A763-C8C0964199F1}" dt="2024-11-26T21:46:44.227" v="3429" actId="680"/>
        <pc:sldMkLst>
          <pc:docMk/>
          <pc:sldMk cId="2197928636" sldId="2147377155"/>
        </pc:sldMkLst>
      </pc:sldChg>
      <pc:sldChg chg="new">
        <pc:chgData name="Julian Andres Santiago Villarreal Solano" userId="e6c70744-8bf1-4ad3-8aef-cbe8dbff69b1" providerId="ADAL" clId="{4752A16D-1A75-40EF-A763-C8C0964199F1}" dt="2024-11-26T21:46:46.671" v="3430" actId="680"/>
        <pc:sldMkLst>
          <pc:docMk/>
          <pc:sldMk cId="2275152918" sldId="2147377156"/>
        </pc:sldMkLst>
      </pc:sldChg>
      <pc:sldChg chg="new">
        <pc:chgData name="Julian Andres Santiago Villarreal Solano" userId="e6c70744-8bf1-4ad3-8aef-cbe8dbff69b1" providerId="ADAL" clId="{4752A16D-1A75-40EF-A763-C8C0964199F1}" dt="2024-11-26T21:46:49.356" v="3431" actId="680"/>
        <pc:sldMkLst>
          <pc:docMk/>
          <pc:sldMk cId="974886156" sldId="2147377157"/>
        </pc:sldMkLst>
      </pc:sldChg>
      <pc:sldChg chg="new">
        <pc:chgData name="Julian Andres Santiago Villarreal Solano" userId="e6c70744-8bf1-4ad3-8aef-cbe8dbff69b1" providerId="ADAL" clId="{4752A16D-1A75-40EF-A763-C8C0964199F1}" dt="2024-11-26T21:46:52.219" v="3432" actId="680"/>
        <pc:sldMkLst>
          <pc:docMk/>
          <pc:sldMk cId="606062953" sldId="2147377158"/>
        </pc:sldMkLst>
      </pc:sldChg>
      <pc:sldChg chg="new">
        <pc:chgData name="Julian Andres Santiago Villarreal Solano" userId="e6c70744-8bf1-4ad3-8aef-cbe8dbff69b1" providerId="ADAL" clId="{4752A16D-1A75-40EF-A763-C8C0964199F1}" dt="2024-11-26T21:46:54.830" v="3433" actId="680"/>
        <pc:sldMkLst>
          <pc:docMk/>
          <pc:sldMk cId="1503823982" sldId="2147377159"/>
        </pc:sldMkLst>
      </pc:sldChg>
      <pc:sldChg chg="new">
        <pc:chgData name="Julian Andres Santiago Villarreal Solano" userId="e6c70744-8bf1-4ad3-8aef-cbe8dbff69b1" providerId="ADAL" clId="{4752A16D-1A75-40EF-A763-C8C0964199F1}" dt="2024-11-26T21:46:57.419" v="3434" actId="680"/>
        <pc:sldMkLst>
          <pc:docMk/>
          <pc:sldMk cId="2463092729" sldId="2147377160"/>
        </pc:sldMkLst>
      </pc:sldChg>
      <pc:sldChg chg="new">
        <pc:chgData name="Julian Andres Santiago Villarreal Solano" userId="e6c70744-8bf1-4ad3-8aef-cbe8dbff69b1" providerId="ADAL" clId="{4752A16D-1A75-40EF-A763-C8C0964199F1}" dt="2024-11-26T21:47:00.089" v="3435" actId="680"/>
        <pc:sldMkLst>
          <pc:docMk/>
          <pc:sldMk cId="3281895729" sldId="2147377161"/>
        </pc:sldMkLst>
      </pc:sldChg>
      <pc:sldChg chg="new">
        <pc:chgData name="Julian Andres Santiago Villarreal Solano" userId="e6c70744-8bf1-4ad3-8aef-cbe8dbff69b1" providerId="ADAL" clId="{4752A16D-1A75-40EF-A763-C8C0964199F1}" dt="2024-11-26T21:47:02.820" v="3436" actId="680"/>
        <pc:sldMkLst>
          <pc:docMk/>
          <pc:sldMk cId="3673246183" sldId="2147377162"/>
        </pc:sldMkLst>
      </pc:sldChg>
      <pc:sldChg chg="new">
        <pc:chgData name="Julian Andres Santiago Villarreal Solano" userId="e6c70744-8bf1-4ad3-8aef-cbe8dbff69b1" providerId="ADAL" clId="{4752A16D-1A75-40EF-A763-C8C0964199F1}" dt="2024-11-26T21:47:05.400" v="3437" actId="680"/>
        <pc:sldMkLst>
          <pc:docMk/>
          <pc:sldMk cId="4196558927" sldId="2147377163"/>
        </pc:sldMkLst>
      </pc:sldChg>
      <pc:sldChg chg="new">
        <pc:chgData name="Julian Andres Santiago Villarreal Solano" userId="e6c70744-8bf1-4ad3-8aef-cbe8dbff69b1" providerId="ADAL" clId="{4752A16D-1A75-40EF-A763-C8C0964199F1}" dt="2024-11-26T21:47:08.121" v="3438" actId="680"/>
        <pc:sldMkLst>
          <pc:docMk/>
          <pc:sldMk cId="2857310906" sldId="2147377164"/>
        </pc:sldMkLst>
      </pc:sldChg>
      <pc:sldChg chg="new">
        <pc:chgData name="Julian Andres Santiago Villarreal Solano" userId="e6c70744-8bf1-4ad3-8aef-cbe8dbff69b1" providerId="ADAL" clId="{4752A16D-1A75-40EF-A763-C8C0964199F1}" dt="2024-11-26T21:47:10.911" v="3439" actId="680"/>
        <pc:sldMkLst>
          <pc:docMk/>
          <pc:sldMk cId="525037913" sldId="2147377165"/>
        </pc:sldMkLst>
      </pc:sldChg>
      <pc:sldChg chg="new">
        <pc:chgData name="Julian Andres Santiago Villarreal Solano" userId="e6c70744-8bf1-4ad3-8aef-cbe8dbff69b1" providerId="ADAL" clId="{4752A16D-1A75-40EF-A763-C8C0964199F1}" dt="2024-11-26T21:47:13.596" v="3440" actId="680"/>
        <pc:sldMkLst>
          <pc:docMk/>
          <pc:sldMk cId="3485961570" sldId="2147377166"/>
        </pc:sldMkLst>
      </pc:sldChg>
      <pc:sldChg chg="new">
        <pc:chgData name="Julian Andres Santiago Villarreal Solano" userId="e6c70744-8bf1-4ad3-8aef-cbe8dbff69b1" providerId="ADAL" clId="{4752A16D-1A75-40EF-A763-C8C0964199F1}" dt="2024-11-26T21:47:16.361" v="3441" actId="680"/>
        <pc:sldMkLst>
          <pc:docMk/>
          <pc:sldMk cId="2677115498" sldId="2147377167"/>
        </pc:sldMkLst>
      </pc:sldChg>
      <pc:sldChg chg="new">
        <pc:chgData name="Julian Andres Santiago Villarreal Solano" userId="e6c70744-8bf1-4ad3-8aef-cbe8dbff69b1" providerId="ADAL" clId="{4752A16D-1A75-40EF-A763-C8C0964199F1}" dt="2024-11-26T21:47:19.087" v="3442" actId="680"/>
        <pc:sldMkLst>
          <pc:docMk/>
          <pc:sldMk cId="1179312214" sldId="2147377168"/>
        </pc:sldMkLst>
      </pc:sldChg>
      <pc:sldChg chg="new">
        <pc:chgData name="Julian Andres Santiago Villarreal Solano" userId="e6c70744-8bf1-4ad3-8aef-cbe8dbff69b1" providerId="ADAL" clId="{4752A16D-1A75-40EF-A763-C8C0964199F1}" dt="2024-11-26T21:47:21.859" v="3443" actId="680"/>
        <pc:sldMkLst>
          <pc:docMk/>
          <pc:sldMk cId="414959942" sldId="2147377169"/>
        </pc:sldMkLst>
      </pc:sldChg>
      <pc:sldChg chg="new">
        <pc:chgData name="Julian Andres Santiago Villarreal Solano" userId="e6c70744-8bf1-4ad3-8aef-cbe8dbff69b1" providerId="ADAL" clId="{4752A16D-1A75-40EF-A763-C8C0964199F1}" dt="2024-11-26T21:47:24.928" v="3444" actId="680"/>
        <pc:sldMkLst>
          <pc:docMk/>
          <pc:sldMk cId="3640371760" sldId="2147377170"/>
        </pc:sldMkLst>
      </pc:sldChg>
      <pc:sldChg chg="new">
        <pc:chgData name="Julian Andres Santiago Villarreal Solano" userId="e6c70744-8bf1-4ad3-8aef-cbe8dbff69b1" providerId="ADAL" clId="{4752A16D-1A75-40EF-A763-C8C0964199F1}" dt="2024-11-26T21:47:27.787" v="3445" actId="680"/>
        <pc:sldMkLst>
          <pc:docMk/>
          <pc:sldMk cId="2079100525" sldId="2147377171"/>
        </pc:sldMkLst>
      </pc:sldChg>
      <pc:sldChg chg="new">
        <pc:chgData name="Julian Andres Santiago Villarreal Solano" userId="e6c70744-8bf1-4ad3-8aef-cbe8dbff69b1" providerId="ADAL" clId="{4752A16D-1A75-40EF-A763-C8C0964199F1}" dt="2024-11-26T21:47:30.711" v="3446" actId="680"/>
        <pc:sldMkLst>
          <pc:docMk/>
          <pc:sldMk cId="46289775" sldId="2147377172"/>
        </pc:sldMkLst>
      </pc:sldChg>
      <pc:sldChg chg="new">
        <pc:chgData name="Julian Andres Santiago Villarreal Solano" userId="e6c70744-8bf1-4ad3-8aef-cbe8dbff69b1" providerId="ADAL" clId="{4752A16D-1A75-40EF-A763-C8C0964199F1}" dt="2024-11-26T21:47:33.618" v="3447" actId="680"/>
        <pc:sldMkLst>
          <pc:docMk/>
          <pc:sldMk cId="2063375419" sldId="2147377173"/>
        </pc:sldMkLst>
      </pc:sldChg>
      <pc:sldChg chg="new">
        <pc:chgData name="Julian Andres Santiago Villarreal Solano" userId="e6c70744-8bf1-4ad3-8aef-cbe8dbff69b1" providerId="ADAL" clId="{4752A16D-1A75-40EF-A763-C8C0964199F1}" dt="2024-11-26T21:47:36.498" v="3448" actId="680"/>
        <pc:sldMkLst>
          <pc:docMk/>
          <pc:sldMk cId="1232845396" sldId="2147377174"/>
        </pc:sldMkLst>
      </pc:sldChg>
      <pc:sldChg chg="new">
        <pc:chgData name="Julian Andres Santiago Villarreal Solano" userId="e6c70744-8bf1-4ad3-8aef-cbe8dbff69b1" providerId="ADAL" clId="{4752A16D-1A75-40EF-A763-C8C0964199F1}" dt="2024-11-26T21:47:39.407" v="3449" actId="680"/>
        <pc:sldMkLst>
          <pc:docMk/>
          <pc:sldMk cId="768382544" sldId="2147377175"/>
        </pc:sldMkLst>
      </pc:sldChg>
      <pc:sldChg chg="new">
        <pc:chgData name="Julian Andres Santiago Villarreal Solano" userId="e6c70744-8bf1-4ad3-8aef-cbe8dbff69b1" providerId="ADAL" clId="{4752A16D-1A75-40EF-A763-C8C0964199F1}" dt="2024-11-26T21:47:42.307" v="3450" actId="680"/>
        <pc:sldMkLst>
          <pc:docMk/>
          <pc:sldMk cId="1087757832" sldId="2147377176"/>
        </pc:sldMkLst>
      </pc:sldChg>
      <pc:sldChg chg="new">
        <pc:chgData name="Julian Andres Santiago Villarreal Solano" userId="e6c70744-8bf1-4ad3-8aef-cbe8dbff69b1" providerId="ADAL" clId="{4752A16D-1A75-40EF-A763-C8C0964199F1}" dt="2024-11-26T21:47:45.231" v="3451" actId="680"/>
        <pc:sldMkLst>
          <pc:docMk/>
          <pc:sldMk cId="2664443293" sldId="2147377177"/>
        </pc:sldMkLst>
      </pc:sldChg>
      <pc:sldChg chg="new">
        <pc:chgData name="Julian Andres Santiago Villarreal Solano" userId="e6c70744-8bf1-4ad3-8aef-cbe8dbff69b1" providerId="ADAL" clId="{4752A16D-1A75-40EF-A763-C8C0964199F1}" dt="2024-11-26T21:47:47.837" v="3452" actId="680"/>
        <pc:sldMkLst>
          <pc:docMk/>
          <pc:sldMk cId="3580008436" sldId="2147377178"/>
        </pc:sldMkLst>
      </pc:sldChg>
      <pc:sldChg chg="new">
        <pc:chgData name="Julian Andres Santiago Villarreal Solano" userId="e6c70744-8bf1-4ad3-8aef-cbe8dbff69b1" providerId="ADAL" clId="{4752A16D-1A75-40EF-A763-C8C0964199F1}" dt="2024-11-26T21:47:50.417" v="3453" actId="680"/>
        <pc:sldMkLst>
          <pc:docMk/>
          <pc:sldMk cId="2681683838" sldId="2147377179"/>
        </pc:sldMkLst>
      </pc:sldChg>
      <pc:sldChg chg="new">
        <pc:chgData name="Julian Andres Santiago Villarreal Solano" userId="e6c70744-8bf1-4ad3-8aef-cbe8dbff69b1" providerId="ADAL" clId="{4752A16D-1A75-40EF-A763-C8C0964199F1}" dt="2024-11-26T21:47:52.929" v="3454" actId="680"/>
        <pc:sldMkLst>
          <pc:docMk/>
          <pc:sldMk cId="61191678" sldId="2147377180"/>
        </pc:sldMkLst>
      </pc:sldChg>
      <pc:sldChg chg="new">
        <pc:chgData name="Julian Andres Santiago Villarreal Solano" userId="e6c70744-8bf1-4ad3-8aef-cbe8dbff69b1" providerId="ADAL" clId="{4752A16D-1A75-40EF-A763-C8C0964199F1}" dt="2024-11-26T21:47:55.720" v="3455" actId="680"/>
        <pc:sldMkLst>
          <pc:docMk/>
          <pc:sldMk cId="2913237475" sldId="2147377181"/>
        </pc:sldMkLst>
      </pc:sldChg>
      <pc:sldChg chg="new">
        <pc:chgData name="Julian Andres Santiago Villarreal Solano" userId="e6c70744-8bf1-4ad3-8aef-cbe8dbff69b1" providerId="ADAL" clId="{4752A16D-1A75-40EF-A763-C8C0964199F1}" dt="2024-11-26T21:47:58.183" v="3456" actId="680"/>
        <pc:sldMkLst>
          <pc:docMk/>
          <pc:sldMk cId="2313471295" sldId="2147377182"/>
        </pc:sldMkLst>
      </pc:sldChg>
      <pc:sldChg chg="new">
        <pc:chgData name="Julian Andres Santiago Villarreal Solano" userId="e6c70744-8bf1-4ad3-8aef-cbe8dbff69b1" providerId="ADAL" clId="{4752A16D-1A75-40EF-A763-C8C0964199F1}" dt="2024-11-26T21:48:00.763" v="3457" actId="680"/>
        <pc:sldMkLst>
          <pc:docMk/>
          <pc:sldMk cId="3279644199" sldId="2147377183"/>
        </pc:sldMkLst>
      </pc:sldChg>
      <pc:sldChg chg="new">
        <pc:chgData name="Julian Andres Santiago Villarreal Solano" userId="e6c70744-8bf1-4ad3-8aef-cbe8dbff69b1" providerId="ADAL" clId="{4752A16D-1A75-40EF-A763-C8C0964199F1}" dt="2024-11-26T21:48:03.368" v="3458" actId="680"/>
        <pc:sldMkLst>
          <pc:docMk/>
          <pc:sldMk cId="2476839862" sldId="2147377184"/>
        </pc:sldMkLst>
      </pc:sldChg>
      <pc:sldChg chg="new">
        <pc:chgData name="Julian Andres Santiago Villarreal Solano" userId="e6c70744-8bf1-4ad3-8aef-cbe8dbff69b1" providerId="ADAL" clId="{4752A16D-1A75-40EF-A763-C8C0964199F1}" dt="2024-11-26T21:48:05.957" v="3459" actId="680"/>
        <pc:sldMkLst>
          <pc:docMk/>
          <pc:sldMk cId="2338084024" sldId="2147377185"/>
        </pc:sldMkLst>
      </pc:sldChg>
      <pc:sldChg chg="new">
        <pc:chgData name="Julian Andres Santiago Villarreal Solano" userId="e6c70744-8bf1-4ad3-8aef-cbe8dbff69b1" providerId="ADAL" clId="{4752A16D-1A75-40EF-A763-C8C0964199F1}" dt="2024-11-26T21:48:08.653" v="3460" actId="680"/>
        <pc:sldMkLst>
          <pc:docMk/>
          <pc:sldMk cId="3918721668" sldId="2147377186"/>
        </pc:sldMkLst>
      </pc:sldChg>
      <pc:sldChg chg="new">
        <pc:chgData name="Julian Andres Santiago Villarreal Solano" userId="e6c70744-8bf1-4ad3-8aef-cbe8dbff69b1" providerId="ADAL" clId="{4752A16D-1A75-40EF-A763-C8C0964199F1}" dt="2024-11-26T21:48:11.335" v="3461" actId="680"/>
        <pc:sldMkLst>
          <pc:docMk/>
          <pc:sldMk cId="366163450" sldId="2147377187"/>
        </pc:sldMkLst>
      </pc:sldChg>
      <pc:sldChg chg="new">
        <pc:chgData name="Julian Andres Santiago Villarreal Solano" userId="e6c70744-8bf1-4ad3-8aef-cbe8dbff69b1" providerId="ADAL" clId="{4752A16D-1A75-40EF-A763-C8C0964199F1}" dt="2024-11-26T21:48:14.010" v="3462" actId="680"/>
        <pc:sldMkLst>
          <pc:docMk/>
          <pc:sldMk cId="2389210433" sldId="2147377188"/>
        </pc:sldMkLst>
      </pc:sldChg>
      <pc:sldChg chg="new">
        <pc:chgData name="Julian Andres Santiago Villarreal Solano" userId="e6c70744-8bf1-4ad3-8aef-cbe8dbff69b1" providerId="ADAL" clId="{4752A16D-1A75-40EF-A763-C8C0964199F1}" dt="2024-11-26T21:48:16.611" v="3463" actId="680"/>
        <pc:sldMkLst>
          <pc:docMk/>
          <pc:sldMk cId="2478689119" sldId="2147377189"/>
        </pc:sldMkLst>
      </pc:sldChg>
      <pc:sldChg chg="new">
        <pc:chgData name="Julian Andres Santiago Villarreal Solano" userId="e6c70744-8bf1-4ad3-8aef-cbe8dbff69b1" providerId="ADAL" clId="{4752A16D-1A75-40EF-A763-C8C0964199F1}" dt="2024-11-26T21:48:19.286" v="3464" actId="680"/>
        <pc:sldMkLst>
          <pc:docMk/>
          <pc:sldMk cId="419837732" sldId="2147377190"/>
        </pc:sldMkLst>
      </pc:sldChg>
      <pc:sldChg chg="new">
        <pc:chgData name="Julian Andres Santiago Villarreal Solano" userId="e6c70744-8bf1-4ad3-8aef-cbe8dbff69b1" providerId="ADAL" clId="{4752A16D-1A75-40EF-A763-C8C0964199F1}" dt="2024-11-26T21:48:22.024" v="3465" actId="680"/>
        <pc:sldMkLst>
          <pc:docMk/>
          <pc:sldMk cId="3318981204" sldId="2147377191"/>
        </pc:sldMkLst>
      </pc:sldChg>
      <pc:sldChg chg="new">
        <pc:chgData name="Julian Andres Santiago Villarreal Solano" userId="e6c70744-8bf1-4ad3-8aef-cbe8dbff69b1" providerId="ADAL" clId="{4752A16D-1A75-40EF-A763-C8C0964199F1}" dt="2024-11-26T21:48:24.611" v="3466" actId="680"/>
        <pc:sldMkLst>
          <pc:docMk/>
          <pc:sldMk cId="2451222182" sldId="2147377192"/>
        </pc:sldMkLst>
      </pc:sldChg>
      <pc:sldChg chg="new">
        <pc:chgData name="Julian Andres Santiago Villarreal Solano" userId="e6c70744-8bf1-4ad3-8aef-cbe8dbff69b1" providerId="ADAL" clId="{4752A16D-1A75-40EF-A763-C8C0964199F1}" dt="2024-11-26T21:48:27.367" v="3467" actId="680"/>
        <pc:sldMkLst>
          <pc:docMk/>
          <pc:sldMk cId="3528969243" sldId="2147377193"/>
        </pc:sldMkLst>
      </pc:sldChg>
      <pc:sldChg chg="new">
        <pc:chgData name="Julian Andres Santiago Villarreal Solano" userId="e6c70744-8bf1-4ad3-8aef-cbe8dbff69b1" providerId="ADAL" clId="{4752A16D-1A75-40EF-A763-C8C0964199F1}" dt="2024-11-26T21:48:30.108" v="3468" actId="680"/>
        <pc:sldMkLst>
          <pc:docMk/>
          <pc:sldMk cId="1183195716" sldId="2147377194"/>
        </pc:sldMkLst>
      </pc:sldChg>
      <pc:sldChg chg="new">
        <pc:chgData name="Julian Andres Santiago Villarreal Solano" userId="e6c70744-8bf1-4ad3-8aef-cbe8dbff69b1" providerId="ADAL" clId="{4752A16D-1A75-40EF-A763-C8C0964199F1}" dt="2024-11-26T21:48:32.811" v="3469" actId="680"/>
        <pc:sldMkLst>
          <pc:docMk/>
          <pc:sldMk cId="3269321140" sldId="2147377195"/>
        </pc:sldMkLst>
      </pc:sldChg>
      <pc:sldChg chg="new">
        <pc:chgData name="Julian Andres Santiago Villarreal Solano" userId="e6c70744-8bf1-4ad3-8aef-cbe8dbff69b1" providerId="ADAL" clId="{4752A16D-1A75-40EF-A763-C8C0964199F1}" dt="2024-11-26T21:48:35.533" v="3470" actId="680"/>
        <pc:sldMkLst>
          <pc:docMk/>
          <pc:sldMk cId="2424824237" sldId="2147377196"/>
        </pc:sldMkLst>
      </pc:sldChg>
      <pc:sldChg chg="new">
        <pc:chgData name="Julian Andres Santiago Villarreal Solano" userId="e6c70744-8bf1-4ad3-8aef-cbe8dbff69b1" providerId="ADAL" clId="{4752A16D-1A75-40EF-A763-C8C0964199F1}" dt="2024-11-26T21:48:38.191" v="3471" actId="680"/>
        <pc:sldMkLst>
          <pc:docMk/>
          <pc:sldMk cId="736969087" sldId="2147377197"/>
        </pc:sldMkLst>
      </pc:sldChg>
      <pc:sldChg chg="new">
        <pc:chgData name="Julian Andres Santiago Villarreal Solano" userId="e6c70744-8bf1-4ad3-8aef-cbe8dbff69b1" providerId="ADAL" clId="{4752A16D-1A75-40EF-A763-C8C0964199F1}" dt="2024-11-26T21:48:40.776" v="3472" actId="680"/>
        <pc:sldMkLst>
          <pc:docMk/>
          <pc:sldMk cId="3621083313" sldId="2147377198"/>
        </pc:sldMkLst>
      </pc:sldChg>
      <pc:sldChg chg="new">
        <pc:chgData name="Julian Andres Santiago Villarreal Solano" userId="e6c70744-8bf1-4ad3-8aef-cbe8dbff69b1" providerId="ADAL" clId="{4752A16D-1A75-40EF-A763-C8C0964199F1}" dt="2024-11-26T21:48:43.544" v="3473" actId="680"/>
        <pc:sldMkLst>
          <pc:docMk/>
          <pc:sldMk cId="2225664937" sldId="2147377199"/>
        </pc:sldMkLst>
      </pc:sldChg>
      <pc:sldChg chg="new">
        <pc:chgData name="Julian Andres Santiago Villarreal Solano" userId="e6c70744-8bf1-4ad3-8aef-cbe8dbff69b1" providerId="ADAL" clId="{4752A16D-1A75-40EF-A763-C8C0964199F1}" dt="2024-11-26T21:48:46.315" v="3474" actId="680"/>
        <pc:sldMkLst>
          <pc:docMk/>
          <pc:sldMk cId="4267750887" sldId="2147377200"/>
        </pc:sldMkLst>
      </pc:sldChg>
      <pc:sldChg chg="new">
        <pc:chgData name="Julian Andres Santiago Villarreal Solano" userId="e6c70744-8bf1-4ad3-8aef-cbe8dbff69b1" providerId="ADAL" clId="{4752A16D-1A75-40EF-A763-C8C0964199F1}" dt="2024-11-26T21:48:49.049" v="3475" actId="680"/>
        <pc:sldMkLst>
          <pc:docMk/>
          <pc:sldMk cId="756435119" sldId="2147377201"/>
        </pc:sldMkLst>
      </pc:sldChg>
      <pc:sldChg chg="new">
        <pc:chgData name="Julian Andres Santiago Villarreal Solano" userId="e6c70744-8bf1-4ad3-8aef-cbe8dbff69b1" providerId="ADAL" clId="{4752A16D-1A75-40EF-A763-C8C0964199F1}" dt="2024-11-26T21:48:51.722" v="3476" actId="680"/>
        <pc:sldMkLst>
          <pc:docMk/>
          <pc:sldMk cId="352011596" sldId="2147377202"/>
        </pc:sldMkLst>
      </pc:sldChg>
      <pc:sldChg chg="new">
        <pc:chgData name="Julian Andres Santiago Villarreal Solano" userId="e6c70744-8bf1-4ad3-8aef-cbe8dbff69b1" providerId="ADAL" clId="{4752A16D-1A75-40EF-A763-C8C0964199F1}" dt="2024-11-26T21:48:54.468" v="3477" actId="680"/>
        <pc:sldMkLst>
          <pc:docMk/>
          <pc:sldMk cId="1795610487" sldId="2147377203"/>
        </pc:sldMkLst>
      </pc:sldChg>
      <pc:sldChg chg="new">
        <pc:chgData name="Julian Andres Santiago Villarreal Solano" userId="e6c70744-8bf1-4ad3-8aef-cbe8dbff69b1" providerId="ADAL" clId="{4752A16D-1A75-40EF-A763-C8C0964199F1}" dt="2024-11-26T21:48:57.255" v="3478" actId="680"/>
        <pc:sldMkLst>
          <pc:docMk/>
          <pc:sldMk cId="585341997" sldId="2147377204"/>
        </pc:sldMkLst>
      </pc:sldChg>
      <pc:sldChg chg="new">
        <pc:chgData name="Julian Andres Santiago Villarreal Solano" userId="e6c70744-8bf1-4ad3-8aef-cbe8dbff69b1" providerId="ADAL" clId="{4752A16D-1A75-40EF-A763-C8C0964199F1}" dt="2024-11-26T21:48:59.841" v="3479" actId="680"/>
        <pc:sldMkLst>
          <pc:docMk/>
          <pc:sldMk cId="267450248" sldId="2147377205"/>
        </pc:sldMkLst>
      </pc:sldChg>
      <pc:sldChg chg="new">
        <pc:chgData name="Julian Andres Santiago Villarreal Solano" userId="e6c70744-8bf1-4ad3-8aef-cbe8dbff69b1" providerId="ADAL" clId="{4752A16D-1A75-40EF-A763-C8C0964199F1}" dt="2024-11-26T21:49:02.855" v="3480" actId="680"/>
        <pc:sldMkLst>
          <pc:docMk/>
          <pc:sldMk cId="9977866" sldId="2147377206"/>
        </pc:sldMkLst>
      </pc:sldChg>
      <pc:sldChg chg="new">
        <pc:chgData name="Julian Andres Santiago Villarreal Solano" userId="e6c70744-8bf1-4ad3-8aef-cbe8dbff69b1" providerId="ADAL" clId="{4752A16D-1A75-40EF-A763-C8C0964199F1}" dt="2024-11-26T21:49:05.595" v="3481" actId="680"/>
        <pc:sldMkLst>
          <pc:docMk/>
          <pc:sldMk cId="3451373084" sldId="2147377207"/>
        </pc:sldMkLst>
      </pc:sldChg>
      <pc:sldChg chg="new">
        <pc:chgData name="Julian Andres Santiago Villarreal Solano" userId="e6c70744-8bf1-4ad3-8aef-cbe8dbff69b1" providerId="ADAL" clId="{4752A16D-1A75-40EF-A763-C8C0964199F1}" dt="2024-11-26T21:49:08.343" v="3482" actId="680"/>
        <pc:sldMkLst>
          <pc:docMk/>
          <pc:sldMk cId="3331121921" sldId="2147377208"/>
        </pc:sldMkLst>
      </pc:sldChg>
      <pc:sldChg chg="new">
        <pc:chgData name="Julian Andres Santiago Villarreal Solano" userId="e6c70744-8bf1-4ad3-8aef-cbe8dbff69b1" providerId="ADAL" clId="{4752A16D-1A75-40EF-A763-C8C0964199F1}" dt="2024-11-26T21:49:11.176" v="3483" actId="680"/>
        <pc:sldMkLst>
          <pc:docMk/>
          <pc:sldMk cId="519498377" sldId="2147377209"/>
        </pc:sldMkLst>
      </pc:sldChg>
      <pc:sldChg chg="new">
        <pc:chgData name="Julian Andres Santiago Villarreal Solano" userId="e6c70744-8bf1-4ad3-8aef-cbe8dbff69b1" providerId="ADAL" clId="{4752A16D-1A75-40EF-A763-C8C0964199F1}" dt="2024-11-26T21:49:13.849" v="3484" actId="680"/>
        <pc:sldMkLst>
          <pc:docMk/>
          <pc:sldMk cId="1814869599" sldId="2147377210"/>
        </pc:sldMkLst>
      </pc:sldChg>
      <pc:sldChg chg="new">
        <pc:chgData name="Julian Andres Santiago Villarreal Solano" userId="e6c70744-8bf1-4ad3-8aef-cbe8dbff69b1" providerId="ADAL" clId="{4752A16D-1A75-40EF-A763-C8C0964199F1}" dt="2024-11-26T21:49:16.610" v="3485" actId="680"/>
        <pc:sldMkLst>
          <pc:docMk/>
          <pc:sldMk cId="1278582093" sldId="2147377211"/>
        </pc:sldMkLst>
      </pc:sldChg>
      <pc:sldChg chg="new">
        <pc:chgData name="Julian Andres Santiago Villarreal Solano" userId="e6c70744-8bf1-4ad3-8aef-cbe8dbff69b1" providerId="ADAL" clId="{4752A16D-1A75-40EF-A763-C8C0964199F1}" dt="2024-11-26T21:49:19.282" v="3486" actId="680"/>
        <pc:sldMkLst>
          <pc:docMk/>
          <pc:sldMk cId="2612281567" sldId="2147377212"/>
        </pc:sldMkLst>
      </pc:sldChg>
      <pc:sldChg chg="new">
        <pc:chgData name="Julian Andres Santiago Villarreal Solano" userId="e6c70744-8bf1-4ad3-8aef-cbe8dbff69b1" providerId="ADAL" clId="{4752A16D-1A75-40EF-A763-C8C0964199F1}" dt="2024-11-26T21:49:22.172" v="3487" actId="680"/>
        <pc:sldMkLst>
          <pc:docMk/>
          <pc:sldMk cId="295829267" sldId="2147377213"/>
        </pc:sldMkLst>
      </pc:sldChg>
      <pc:sldChg chg="new">
        <pc:chgData name="Julian Andres Santiago Villarreal Solano" userId="e6c70744-8bf1-4ad3-8aef-cbe8dbff69b1" providerId="ADAL" clId="{4752A16D-1A75-40EF-A763-C8C0964199F1}" dt="2024-11-26T21:49:24.966" v="3488" actId="680"/>
        <pc:sldMkLst>
          <pc:docMk/>
          <pc:sldMk cId="985129565" sldId="2147377214"/>
        </pc:sldMkLst>
      </pc:sldChg>
      <pc:sldChg chg="new">
        <pc:chgData name="Julian Andres Santiago Villarreal Solano" userId="e6c70744-8bf1-4ad3-8aef-cbe8dbff69b1" providerId="ADAL" clId="{4752A16D-1A75-40EF-A763-C8C0964199F1}" dt="2024-11-26T21:49:27.741" v="3489" actId="680"/>
        <pc:sldMkLst>
          <pc:docMk/>
          <pc:sldMk cId="1702530300" sldId="2147377215"/>
        </pc:sldMkLst>
      </pc:sldChg>
      <pc:sldChg chg="new">
        <pc:chgData name="Julian Andres Santiago Villarreal Solano" userId="e6c70744-8bf1-4ad3-8aef-cbe8dbff69b1" providerId="ADAL" clId="{4752A16D-1A75-40EF-A763-C8C0964199F1}" dt="2024-11-26T21:49:30.542" v="3490" actId="680"/>
        <pc:sldMkLst>
          <pc:docMk/>
          <pc:sldMk cId="518932388" sldId="2147377216"/>
        </pc:sldMkLst>
      </pc:sldChg>
      <pc:sldChg chg="new">
        <pc:chgData name="Julian Andres Santiago Villarreal Solano" userId="e6c70744-8bf1-4ad3-8aef-cbe8dbff69b1" providerId="ADAL" clId="{4752A16D-1A75-40EF-A763-C8C0964199F1}" dt="2024-11-26T21:49:33.301" v="3491" actId="680"/>
        <pc:sldMkLst>
          <pc:docMk/>
          <pc:sldMk cId="3872097183" sldId="2147377217"/>
        </pc:sldMkLst>
      </pc:sldChg>
      <pc:sldChg chg="new">
        <pc:chgData name="Julian Andres Santiago Villarreal Solano" userId="e6c70744-8bf1-4ad3-8aef-cbe8dbff69b1" providerId="ADAL" clId="{4752A16D-1A75-40EF-A763-C8C0964199F1}" dt="2024-11-26T21:49:36.263" v="3492" actId="680"/>
        <pc:sldMkLst>
          <pc:docMk/>
          <pc:sldMk cId="416417847" sldId="2147377218"/>
        </pc:sldMkLst>
      </pc:sldChg>
      <pc:sldChg chg="new">
        <pc:chgData name="Julian Andres Santiago Villarreal Solano" userId="e6c70744-8bf1-4ad3-8aef-cbe8dbff69b1" providerId="ADAL" clId="{4752A16D-1A75-40EF-A763-C8C0964199F1}" dt="2024-11-26T21:49:39.155" v="3493" actId="680"/>
        <pc:sldMkLst>
          <pc:docMk/>
          <pc:sldMk cId="3035756128" sldId="2147377219"/>
        </pc:sldMkLst>
      </pc:sldChg>
      <pc:sldChg chg="new">
        <pc:chgData name="Julian Andres Santiago Villarreal Solano" userId="e6c70744-8bf1-4ad3-8aef-cbe8dbff69b1" providerId="ADAL" clId="{4752A16D-1A75-40EF-A763-C8C0964199F1}" dt="2024-11-26T21:49:42.036" v="3494" actId="680"/>
        <pc:sldMkLst>
          <pc:docMk/>
          <pc:sldMk cId="2117628615" sldId="2147377220"/>
        </pc:sldMkLst>
      </pc:sldChg>
      <pc:sldChg chg="new">
        <pc:chgData name="Julian Andres Santiago Villarreal Solano" userId="e6c70744-8bf1-4ad3-8aef-cbe8dbff69b1" providerId="ADAL" clId="{4752A16D-1A75-40EF-A763-C8C0964199F1}" dt="2024-11-26T21:49:44.728" v="3495" actId="680"/>
        <pc:sldMkLst>
          <pc:docMk/>
          <pc:sldMk cId="591428401" sldId="2147377221"/>
        </pc:sldMkLst>
      </pc:sldChg>
      <pc:sldChg chg="new">
        <pc:chgData name="Julian Andres Santiago Villarreal Solano" userId="e6c70744-8bf1-4ad3-8aef-cbe8dbff69b1" providerId="ADAL" clId="{4752A16D-1A75-40EF-A763-C8C0964199F1}" dt="2024-11-26T21:49:47.744" v="3496" actId="680"/>
        <pc:sldMkLst>
          <pc:docMk/>
          <pc:sldMk cId="4079464922" sldId="2147377222"/>
        </pc:sldMkLst>
      </pc:sldChg>
      <pc:sldChg chg="new">
        <pc:chgData name="Julian Andres Santiago Villarreal Solano" userId="e6c70744-8bf1-4ad3-8aef-cbe8dbff69b1" providerId="ADAL" clId="{4752A16D-1A75-40EF-A763-C8C0964199F1}" dt="2024-11-26T21:49:50.588" v="3497" actId="680"/>
        <pc:sldMkLst>
          <pc:docMk/>
          <pc:sldMk cId="436077319" sldId="2147377223"/>
        </pc:sldMkLst>
      </pc:sldChg>
      <pc:sldChg chg="new">
        <pc:chgData name="Julian Andres Santiago Villarreal Solano" userId="e6c70744-8bf1-4ad3-8aef-cbe8dbff69b1" providerId="ADAL" clId="{4752A16D-1A75-40EF-A763-C8C0964199F1}" dt="2024-11-26T21:49:53.224" v="3498" actId="680"/>
        <pc:sldMkLst>
          <pc:docMk/>
          <pc:sldMk cId="1213969078" sldId="2147377224"/>
        </pc:sldMkLst>
      </pc:sldChg>
      <pc:sldChg chg="new">
        <pc:chgData name="Julian Andres Santiago Villarreal Solano" userId="e6c70744-8bf1-4ad3-8aef-cbe8dbff69b1" providerId="ADAL" clId="{4752A16D-1A75-40EF-A763-C8C0964199F1}" dt="2024-11-26T21:49:56.001" v="3499" actId="680"/>
        <pc:sldMkLst>
          <pc:docMk/>
          <pc:sldMk cId="3927683828" sldId="2147377225"/>
        </pc:sldMkLst>
      </pc:sldChg>
      <pc:sldChg chg="new">
        <pc:chgData name="Julian Andres Santiago Villarreal Solano" userId="e6c70744-8bf1-4ad3-8aef-cbe8dbff69b1" providerId="ADAL" clId="{4752A16D-1A75-40EF-A763-C8C0964199F1}" dt="2024-11-26T21:49:58.777" v="3500" actId="680"/>
        <pc:sldMkLst>
          <pc:docMk/>
          <pc:sldMk cId="2253964888" sldId="2147377226"/>
        </pc:sldMkLst>
      </pc:sldChg>
      <pc:sldChg chg="new">
        <pc:chgData name="Julian Andres Santiago Villarreal Solano" userId="e6c70744-8bf1-4ad3-8aef-cbe8dbff69b1" providerId="ADAL" clId="{4752A16D-1A75-40EF-A763-C8C0964199F1}" dt="2024-11-26T21:50:01.507" v="3501" actId="680"/>
        <pc:sldMkLst>
          <pc:docMk/>
          <pc:sldMk cId="3219008633" sldId="2147377227"/>
        </pc:sldMkLst>
      </pc:sldChg>
      <pc:sldChg chg="new">
        <pc:chgData name="Julian Andres Santiago Villarreal Solano" userId="e6c70744-8bf1-4ad3-8aef-cbe8dbff69b1" providerId="ADAL" clId="{4752A16D-1A75-40EF-A763-C8C0964199F1}" dt="2024-11-26T21:50:04.515" v="3502" actId="680"/>
        <pc:sldMkLst>
          <pc:docMk/>
          <pc:sldMk cId="3849603667" sldId="2147377228"/>
        </pc:sldMkLst>
      </pc:sldChg>
      <pc:sldChg chg="new">
        <pc:chgData name="Julian Andres Santiago Villarreal Solano" userId="e6c70744-8bf1-4ad3-8aef-cbe8dbff69b1" providerId="ADAL" clId="{4752A16D-1A75-40EF-A763-C8C0964199F1}" dt="2024-11-26T21:50:07.229" v="3503" actId="680"/>
        <pc:sldMkLst>
          <pc:docMk/>
          <pc:sldMk cId="1059044259" sldId="2147377229"/>
        </pc:sldMkLst>
      </pc:sldChg>
      <pc:sldChg chg="new">
        <pc:chgData name="Julian Andres Santiago Villarreal Solano" userId="e6c70744-8bf1-4ad3-8aef-cbe8dbff69b1" providerId="ADAL" clId="{4752A16D-1A75-40EF-A763-C8C0964199F1}" dt="2024-11-26T21:50:10.089" v="3504" actId="680"/>
        <pc:sldMkLst>
          <pc:docMk/>
          <pc:sldMk cId="2318722456" sldId="2147377230"/>
        </pc:sldMkLst>
      </pc:sldChg>
      <pc:sldChg chg="new">
        <pc:chgData name="Julian Andres Santiago Villarreal Solano" userId="e6c70744-8bf1-4ad3-8aef-cbe8dbff69b1" providerId="ADAL" clId="{4752A16D-1A75-40EF-A763-C8C0964199F1}" dt="2024-11-26T21:50:12.917" v="3505" actId="680"/>
        <pc:sldMkLst>
          <pc:docMk/>
          <pc:sldMk cId="2604358067" sldId="2147377231"/>
        </pc:sldMkLst>
      </pc:sldChg>
      <pc:sldChg chg="new">
        <pc:chgData name="Julian Andres Santiago Villarreal Solano" userId="e6c70744-8bf1-4ad3-8aef-cbe8dbff69b1" providerId="ADAL" clId="{4752A16D-1A75-40EF-A763-C8C0964199F1}" dt="2024-11-26T21:50:15.631" v="3506" actId="680"/>
        <pc:sldMkLst>
          <pc:docMk/>
          <pc:sldMk cId="3555808581" sldId="2147377232"/>
        </pc:sldMkLst>
      </pc:sldChg>
      <pc:sldChg chg="new">
        <pc:chgData name="Julian Andres Santiago Villarreal Solano" userId="e6c70744-8bf1-4ad3-8aef-cbe8dbff69b1" providerId="ADAL" clId="{4752A16D-1A75-40EF-A763-C8C0964199F1}" dt="2024-11-26T21:50:18.350" v="3507" actId="680"/>
        <pc:sldMkLst>
          <pc:docMk/>
          <pc:sldMk cId="2320229579" sldId="2147377233"/>
        </pc:sldMkLst>
      </pc:sldChg>
      <pc:sldChg chg="new">
        <pc:chgData name="Julian Andres Santiago Villarreal Solano" userId="e6c70744-8bf1-4ad3-8aef-cbe8dbff69b1" providerId="ADAL" clId="{4752A16D-1A75-40EF-A763-C8C0964199F1}" dt="2024-11-26T21:50:21.050" v="3508" actId="680"/>
        <pc:sldMkLst>
          <pc:docMk/>
          <pc:sldMk cId="2308822294" sldId="2147377234"/>
        </pc:sldMkLst>
      </pc:sldChg>
      <pc:sldChg chg="new">
        <pc:chgData name="Julian Andres Santiago Villarreal Solano" userId="e6c70744-8bf1-4ad3-8aef-cbe8dbff69b1" providerId="ADAL" clId="{4752A16D-1A75-40EF-A763-C8C0964199F1}" dt="2024-11-26T21:50:23.984" v="3509" actId="680"/>
        <pc:sldMkLst>
          <pc:docMk/>
          <pc:sldMk cId="4097538268" sldId="2147377235"/>
        </pc:sldMkLst>
      </pc:sldChg>
      <pc:sldChg chg="new">
        <pc:chgData name="Julian Andres Santiago Villarreal Solano" userId="e6c70744-8bf1-4ad3-8aef-cbe8dbff69b1" providerId="ADAL" clId="{4752A16D-1A75-40EF-A763-C8C0964199F1}" dt="2024-11-26T21:50:26.738" v="3510" actId="680"/>
        <pc:sldMkLst>
          <pc:docMk/>
          <pc:sldMk cId="537757245" sldId="2147377236"/>
        </pc:sldMkLst>
      </pc:sldChg>
      <pc:sldChg chg="new">
        <pc:chgData name="Julian Andres Santiago Villarreal Solano" userId="e6c70744-8bf1-4ad3-8aef-cbe8dbff69b1" providerId="ADAL" clId="{4752A16D-1A75-40EF-A763-C8C0964199F1}" dt="2024-11-26T21:50:29.481" v="3511" actId="680"/>
        <pc:sldMkLst>
          <pc:docMk/>
          <pc:sldMk cId="320552845" sldId="2147377237"/>
        </pc:sldMkLst>
      </pc:sldChg>
      <pc:sldChg chg="new">
        <pc:chgData name="Julian Andres Santiago Villarreal Solano" userId="e6c70744-8bf1-4ad3-8aef-cbe8dbff69b1" providerId="ADAL" clId="{4752A16D-1A75-40EF-A763-C8C0964199F1}" dt="2024-11-26T21:50:32.203" v="3512" actId="680"/>
        <pc:sldMkLst>
          <pc:docMk/>
          <pc:sldMk cId="4097947914" sldId="2147377238"/>
        </pc:sldMkLst>
      </pc:sldChg>
      <pc:sldChg chg="new">
        <pc:chgData name="Julian Andres Santiago Villarreal Solano" userId="e6c70744-8bf1-4ad3-8aef-cbe8dbff69b1" providerId="ADAL" clId="{4752A16D-1A75-40EF-A763-C8C0964199F1}" dt="2024-11-26T21:50:35.020" v="3513" actId="680"/>
        <pc:sldMkLst>
          <pc:docMk/>
          <pc:sldMk cId="1068605989" sldId="2147377239"/>
        </pc:sldMkLst>
      </pc:sldChg>
      <pc:sldChg chg="new">
        <pc:chgData name="Julian Andres Santiago Villarreal Solano" userId="e6c70744-8bf1-4ad3-8aef-cbe8dbff69b1" providerId="ADAL" clId="{4752A16D-1A75-40EF-A763-C8C0964199F1}" dt="2024-11-26T21:50:37.858" v="3514" actId="680"/>
        <pc:sldMkLst>
          <pc:docMk/>
          <pc:sldMk cId="1513943202" sldId="2147377240"/>
        </pc:sldMkLst>
      </pc:sldChg>
      <pc:sldChg chg="new">
        <pc:chgData name="Julian Andres Santiago Villarreal Solano" userId="e6c70744-8bf1-4ad3-8aef-cbe8dbff69b1" providerId="ADAL" clId="{4752A16D-1A75-40EF-A763-C8C0964199F1}" dt="2024-11-26T21:50:40.702" v="3515" actId="680"/>
        <pc:sldMkLst>
          <pc:docMk/>
          <pc:sldMk cId="662202795" sldId="2147377241"/>
        </pc:sldMkLst>
      </pc:sldChg>
      <pc:sldChg chg="new">
        <pc:chgData name="Julian Andres Santiago Villarreal Solano" userId="e6c70744-8bf1-4ad3-8aef-cbe8dbff69b1" providerId="ADAL" clId="{4752A16D-1A75-40EF-A763-C8C0964199F1}" dt="2024-11-26T21:50:43.618" v="3516" actId="680"/>
        <pc:sldMkLst>
          <pc:docMk/>
          <pc:sldMk cId="2258783460" sldId="2147377242"/>
        </pc:sldMkLst>
      </pc:sldChg>
      <pc:sldChg chg="new">
        <pc:chgData name="Julian Andres Santiago Villarreal Solano" userId="e6c70744-8bf1-4ad3-8aef-cbe8dbff69b1" providerId="ADAL" clId="{4752A16D-1A75-40EF-A763-C8C0964199F1}" dt="2024-11-26T21:50:46.412" v="3517" actId="680"/>
        <pc:sldMkLst>
          <pc:docMk/>
          <pc:sldMk cId="2282382237" sldId="2147377243"/>
        </pc:sldMkLst>
      </pc:sldChg>
      <pc:sldChg chg="new">
        <pc:chgData name="Julian Andres Santiago Villarreal Solano" userId="e6c70744-8bf1-4ad3-8aef-cbe8dbff69b1" providerId="ADAL" clId="{4752A16D-1A75-40EF-A763-C8C0964199F1}" dt="2024-11-26T21:50:49.426" v="3518" actId="680"/>
        <pc:sldMkLst>
          <pc:docMk/>
          <pc:sldMk cId="1211256798" sldId="2147377244"/>
        </pc:sldMkLst>
      </pc:sldChg>
      <pc:sldChg chg="new">
        <pc:chgData name="Julian Andres Santiago Villarreal Solano" userId="e6c70744-8bf1-4ad3-8aef-cbe8dbff69b1" providerId="ADAL" clId="{4752A16D-1A75-40EF-A763-C8C0964199F1}" dt="2024-11-26T21:50:52.499" v="3519" actId="680"/>
        <pc:sldMkLst>
          <pc:docMk/>
          <pc:sldMk cId="2197901463" sldId="2147377245"/>
        </pc:sldMkLst>
      </pc:sldChg>
      <pc:sldChg chg="new">
        <pc:chgData name="Julian Andres Santiago Villarreal Solano" userId="e6c70744-8bf1-4ad3-8aef-cbe8dbff69b1" providerId="ADAL" clId="{4752A16D-1A75-40EF-A763-C8C0964199F1}" dt="2024-11-26T21:50:55.479" v="3520" actId="680"/>
        <pc:sldMkLst>
          <pc:docMk/>
          <pc:sldMk cId="1877839761" sldId="2147377246"/>
        </pc:sldMkLst>
      </pc:sldChg>
      <pc:sldChg chg="new">
        <pc:chgData name="Julian Andres Santiago Villarreal Solano" userId="e6c70744-8bf1-4ad3-8aef-cbe8dbff69b1" providerId="ADAL" clId="{4752A16D-1A75-40EF-A763-C8C0964199F1}" dt="2024-11-26T21:50:58.382" v="3521" actId="680"/>
        <pc:sldMkLst>
          <pc:docMk/>
          <pc:sldMk cId="847651462" sldId="2147377247"/>
        </pc:sldMkLst>
      </pc:sldChg>
      <pc:sldChg chg="new">
        <pc:chgData name="Julian Andres Santiago Villarreal Solano" userId="e6c70744-8bf1-4ad3-8aef-cbe8dbff69b1" providerId="ADAL" clId="{4752A16D-1A75-40EF-A763-C8C0964199F1}" dt="2024-11-26T21:51:01.396" v="3522" actId="680"/>
        <pc:sldMkLst>
          <pc:docMk/>
          <pc:sldMk cId="1442997947" sldId="2147377248"/>
        </pc:sldMkLst>
      </pc:sldChg>
      <pc:sldChg chg="new">
        <pc:chgData name="Julian Andres Santiago Villarreal Solano" userId="e6c70744-8bf1-4ad3-8aef-cbe8dbff69b1" providerId="ADAL" clId="{4752A16D-1A75-40EF-A763-C8C0964199F1}" dt="2024-11-26T21:51:04.399" v="3523" actId="680"/>
        <pc:sldMkLst>
          <pc:docMk/>
          <pc:sldMk cId="862231838" sldId="2147377249"/>
        </pc:sldMkLst>
      </pc:sldChg>
      <pc:sldChg chg="new">
        <pc:chgData name="Julian Andres Santiago Villarreal Solano" userId="e6c70744-8bf1-4ad3-8aef-cbe8dbff69b1" providerId="ADAL" clId="{4752A16D-1A75-40EF-A763-C8C0964199F1}" dt="2024-11-26T21:51:07.495" v="3524" actId="680"/>
        <pc:sldMkLst>
          <pc:docMk/>
          <pc:sldMk cId="2435232057" sldId="2147377250"/>
        </pc:sldMkLst>
      </pc:sldChg>
      <pc:sldChg chg="new">
        <pc:chgData name="Julian Andres Santiago Villarreal Solano" userId="e6c70744-8bf1-4ad3-8aef-cbe8dbff69b1" providerId="ADAL" clId="{4752A16D-1A75-40EF-A763-C8C0964199F1}" dt="2024-11-26T21:51:10.406" v="3525" actId="680"/>
        <pc:sldMkLst>
          <pc:docMk/>
          <pc:sldMk cId="4073821191" sldId="2147377251"/>
        </pc:sldMkLst>
      </pc:sldChg>
      <pc:sldChg chg="new">
        <pc:chgData name="Julian Andres Santiago Villarreal Solano" userId="e6c70744-8bf1-4ad3-8aef-cbe8dbff69b1" providerId="ADAL" clId="{4752A16D-1A75-40EF-A763-C8C0964199F1}" dt="2024-11-26T21:51:13.355" v="3526" actId="680"/>
        <pc:sldMkLst>
          <pc:docMk/>
          <pc:sldMk cId="425634975" sldId="2147377252"/>
        </pc:sldMkLst>
      </pc:sldChg>
      <pc:sldChg chg="new">
        <pc:chgData name="Julian Andres Santiago Villarreal Solano" userId="e6c70744-8bf1-4ad3-8aef-cbe8dbff69b1" providerId="ADAL" clId="{4752A16D-1A75-40EF-A763-C8C0964199F1}" dt="2024-11-26T21:51:16.252" v="3527" actId="680"/>
        <pc:sldMkLst>
          <pc:docMk/>
          <pc:sldMk cId="2527874159" sldId="2147377253"/>
        </pc:sldMkLst>
      </pc:sldChg>
      <pc:sldChg chg="new">
        <pc:chgData name="Julian Andres Santiago Villarreal Solano" userId="e6c70744-8bf1-4ad3-8aef-cbe8dbff69b1" providerId="ADAL" clId="{4752A16D-1A75-40EF-A763-C8C0964199F1}" dt="2024-11-26T21:51:19.233" v="3528" actId="680"/>
        <pc:sldMkLst>
          <pc:docMk/>
          <pc:sldMk cId="4186527062" sldId="2147377254"/>
        </pc:sldMkLst>
      </pc:sldChg>
      <pc:sldChg chg="new">
        <pc:chgData name="Julian Andres Santiago Villarreal Solano" userId="e6c70744-8bf1-4ad3-8aef-cbe8dbff69b1" providerId="ADAL" clId="{4752A16D-1A75-40EF-A763-C8C0964199F1}" dt="2024-11-26T21:51:22.209" v="3529" actId="680"/>
        <pc:sldMkLst>
          <pc:docMk/>
          <pc:sldMk cId="3307446771" sldId="2147377255"/>
        </pc:sldMkLst>
      </pc:sldChg>
      <pc:sldChg chg="new">
        <pc:chgData name="Julian Andres Santiago Villarreal Solano" userId="e6c70744-8bf1-4ad3-8aef-cbe8dbff69b1" providerId="ADAL" clId="{4752A16D-1A75-40EF-A763-C8C0964199F1}" dt="2024-11-26T21:51:25.183" v="3530" actId="680"/>
        <pc:sldMkLst>
          <pc:docMk/>
          <pc:sldMk cId="3738135560" sldId="2147377256"/>
        </pc:sldMkLst>
      </pc:sldChg>
      <pc:sldChg chg="new">
        <pc:chgData name="Julian Andres Santiago Villarreal Solano" userId="e6c70744-8bf1-4ad3-8aef-cbe8dbff69b1" providerId="ADAL" clId="{4752A16D-1A75-40EF-A763-C8C0964199F1}" dt="2024-11-26T21:51:28.201" v="3531" actId="680"/>
        <pc:sldMkLst>
          <pc:docMk/>
          <pc:sldMk cId="1421854554" sldId="2147377257"/>
        </pc:sldMkLst>
      </pc:sldChg>
      <pc:sldChg chg="new">
        <pc:chgData name="Julian Andres Santiago Villarreal Solano" userId="e6c70744-8bf1-4ad3-8aef-cbe8dbff69b1" providerId="ADAL" clId="{4752A16D-1A75-40EF-A763-C8C0964199F1}" dt="2024-11-26T21:51:31.095" v="3532" actId="680"/>
        <pc:sldMkLst>
          <pc:docMk/>
          <pc:sldMk cId="1407882180" sldId="2147377258"/>
        </pc:sldMkLst>
      </pc:sldChg>
      <pc:sldChg chg="new">
        <pc:chgData name="Julian Andres Santiago Villarreal Solano" userId="e6c70744-8bf1-4ad3-8aef-cbe8dbff69b1" providerId="ADAL" clId="{4752A16D-1A75-40EF-A763-C8C0964199F1}" dt="2024-11-26T21:51:33.928" v="3533" actId="680"/>
        <pc:sldMkLst>
          <pc:docMk/>
          <pc:sldMk cId="599299357" sldId="2147377259"/>
        </pc:sldMkLst>
      </pc:sldChg>
      <pc:sldChg chg="new">
        <pc:chgData name="Julian Andres Santiago Villarreal Solano" userId="e6c70744-8bf1-4ad3-8aef-cbe8dbff69b1" providerId="ADAL" clId="{4752A16D-1A75-40EF-A763-C8C0964199F1}" dt="2024-11-26T21:51:36.861" v="3534" actId="680"/>
        <pc:sldMkLst>
          <pc:docMk/>
          <pc:sldMk cId="357020123" sldId="2147377260"/>
        </pc:sldMkLst>
      </pc:sldChg>
      <pc:sldChg chg="new">
        <pc:chgData name="Julian Andres Santiago Villarreal Solano" userId="e6c70744-8bf1-4ad3-8aef-cbe8dbff69b1" providerId="ADAL" clId="{4752A16D-1A75-40EF-A763-C8C0964199F1}" dt="2024-11-26T21:51:39.797" v="3535" actId="680"/>
        <pc:sldMkLst>
          <pc:docMk/>
          <pc:sldMk cId="3695177824" sldId="2147377261"/>
        </pc:sldMkLst>
      </pc:sldChg>
      <pc:sldChg chg="new">
        <pc:chgData name="Julian Andres Santiago Villarreal Solano" userId="e6c70744-8bf1-4ad3-8aef-cbe8dbff69b1" providerId="ADAL" clId="{4752A16D-1A75-40EF-A763-C8C0964199F1}" dt="2024-11-26T21:51:42.713" v="3536" actId="680"/>
        <pc:sldMkLst>
          <pc:docMk/>
          <pc:sldMk cId="3426075447" sldId="2147377262"/>
        </pc:sldMkLst>
      </pc:sldChg>
      <pc:sldChg chg="new">
        <pc:chgData name="Julian Andres Santiago Villarreal Solano" userId="e6c70744-8bf1-4ad3-8aef-cbe8dbff69b1" providerId="ADAL" clId="{4752A16D-1A75-40EF-A763-C8C0964199F1}" dt="2024-11-26T21:51:45.704" v="3537" actId="680"/>
        <pc:sldMkLst>
          <pc:docMk/>
          <pc:sldMk cId="3657125455" sldId="2147377263"/>
        </pc:sldMkLst>
      </pc:sldChg>
      <pc:sldChg chg="new">
        <pc:chgData name="Julian Andres Santiago Villarreal Solano" userId="e6c70744-8bf1-4ad3-8aef-cbe8dbff69b1" providerId="ADAL" clId="{4752A16D-1A75-40EF-A763-C8C0964199F1}" dt="2024-11-26T21:51:48.661" v="3538" actId="680"/>
        <pc:sldMkLst>
          <pc:docMk/>
          <pc:sldMk cId="577412151" sldId="2147377264"/>
        </pc:sldMkLst>
      </pc:sldChg>
      <pc:sldChg chg="new">
        <pc:chgData name="Julian Andres Santiago Villarreal Solano" userId="e6c70744-8bf1-4ad3-8aef-cbe8dbff69b1" providerId="ADAL" clId="{4752A16D-1A75-40EF-A763-C8C0964199F1}" dt="2024-11-26T21:51:51.674" v="3539" actId="680"/>
        <pc:sldMkLst>
          <pc:docMk/>
          <pc:sldMk cId="1041694252" sldId="2147377265"/>
        </pc:sldMkLst>
      </pc:sldChg>
      <pc:sldChg chg="new">
        <pc:chgData name="Julian Andres Santiago Villarreal Solano" userId="e6c70744-8bf1-4ad3-8aef-cbe8dbff69b1" providerId="ADAL" clId="{4752A16D-1A75-40EF-A763-C8C0964199F1}" dt="2024-11-26T21:51:54.636" v="3540" actId="680"/>
        <pc:sldMkLst>
          <pc:docMk/>
          <pc:sldMk cId="795936042" sldId="2147377266"/>
        </pc:sldMkLst>
      </pc:sldChg>
      <pc:sldChg chg="new">
        <pc:chgData name="Julian Andres Santiago Villarreal Solano" userId="e6c70744-8bf1-4ad3-8aef-cbe8dbff69b1" providerId="ADAL" clId="{4752A16D-1A75-40EF-A763-C8C0964199F1}" dt="2024-11-26T21:51:57.670" v="3541" actId="680"/>
        <pc:sldMkLst>
          <pc:docMk/>
          <pc:sldMk cId="64794984" sldId="2147377267"/>
        </pc:sldMkLst>
      </pc:sldChg>
      <pc:sldChg chg="new">
        <pc:chgData name="Julian Andres Santiago Villarreal Solano" userId="e6c70744-8bf1-4ad3-8aef-cbe8dbff69b1" providerId="ADAL" clId="{4752A16D-1A75-40EF-A763-C8C0964199F1}" dt="2024-11-26T21:52:00.585" v="3542" actId="680"/>
        <pc:sldMkLst>
          <pc:docMk/>
          <pc:sldMk cId="1805686357" sldId="2147377268"/>
        </pc:sldMkLst>
      </pc:sldChg>
      <pc:sldChg chg="new">
        <pc:chgData name="Julian Andres Santiago Villarreal Solano" userId="e6c70744-8bf1-4ad3-8aef-cbe8dbff69b1" providerId="ADAL" clId="{4752A16D-1A75-40EF-A763-C8C0964199F1}" dt="2024-11-26T21:52:03.670" v="3543" actId="680"/>
        <pc:sldMkLst>
          <pc:docMk/>
          <pc:sldMk cId="4256437817" sldId="2147377269"/>
        </pc:sldMkLst>
      </pc:sldChg>
      <pc:sldChg chg="new">
        <pc:chgData name="Julian Andres Santiago Villarreal Solano" userId="e6c70744-8bf1-4ad3-8aef-cbe8dbff69b1" providerId="ADAL" clId="{4752A16D-1A75-40EF-A763-C8C0964199F1}" dt="2024-11-26T21:52:06.803" v="3544" actId="680"/>
        <pc:sldMkLst>
          <pc:docMk/>
          <pc:sldMk cId="1172401709" sldId="2147377270"/>
        </pc:sldMkLst>
      </pc:sldChg>
      <pc:sldChg chg="new">
        <pc:chgData name="Julian Andres Santiago Villarreal Solano" userId="e6c70744-8bf1-4ad3-8aef-cbe8dbff69b1" providerId="ADAL" clId="{4752A16D-1A75-40EF-A763-C8C0964199F1}" dt="2024-11-26T21:52:09.840" v="3545" actId="680"/>
        <pc:sldMkLst>
          <pc:docMk/>
          <pc:sldMk cId="1311529916" sldId="2147377271"/>
        </pc:sldMkLst>
      </pc:sldChg>
      <pc:sldChg chg="new">
        <pc:chgData name="Julian Andres Santiago Villarreal Solano" userId="e6c70744-8bf1-4ad3-8aef-cbe8dbff69b1" providerId="ADAL" clId="{4752A16D-1A75-40EF-A763-C8C0964199F1}" dt="2024-11-26T21:52:12.916" v="3546" actId="680"/>
        <pc:sldMkLst>
          <pc:docMk/>
          <pc:sldMk cId="3634019500" sldId="2147377272"/>
        </pc:sldMkLst>
      </pc:sldChg>
      <pc:sldChg chg="new">
        <pc:chgData name="Julian Andres Santiago Villarreal Solano" userId="e6c70744-8bf1-4ad3-8aef-cbe8dbff69b1" providerId="ADAL" clId="{4752A16D-1A75-40EF-A763-C8C0964199F1}" dt="2024-11-26T21:52:15.981" v="3547" actId="680"/>
        <pc:sldMkLst>
          <pc:docMk/>
          <pc:sldMk cId="935809040" sldId="2147377273"/>
        </pc:sldMkLst>
      </pc:sldChg>
      <pc:sldChg chg="new">
        <pc:chgData name="Julian Andres Santiago Villarreal Solano" userId="e6c70744-8bf1-4ad3-8aef-cbe8dbff69b1" providerId="ADAL" clId="{4752A16D-1A75-40EF-A763-C8C0964199F1}" dt="2024-11-26T21:52:18.941" v="3548" actId="680"/>
        <pc:sldMkLst>
          <pc:docMk/>
          <pc:sldMk cId="724430443" sldId="2147377274"/>
        </pc:sldMkLst>
      </pc:sldChg>
      <pc:sldChg chg="new">
        <pc:chgData name="Julian Andres Santiago Villarreal Solano" userId="e6c70744-8bf1-4ad3-8aef-cbe8dbff69b1" providerId="ADAL" clId="{4752A16D-1A75-40EF-A763-C8C0964199F1}" dt="2024-11-26T21:52:21.984" v="3549" actId="680"/>
        <pc:sldMkLst>
          <pc:docMk/>
          <pc:sldMk cId="2627820830" sldId="2147377275"/>
        </pc:sldMkLst>
      </pc:sldChg>
      <pc:sldChg chg="new">
        <pc:chgData name="Julian Andres Santiago Villarreal Solano" userId="e6c70744-8bf1-4ad3-8aef-cbe8dbff69b1" providerId="ADAL" clId="{4752A16D-1A75-40EF-A763-C8C0964199F1}" dt="2024-11-26T21:52:24.976" v="3550" actId="680"/>
        <pc:sldMkLst>
          <pc:docMk/>
          <pc:sldMk cId="3763794116" sldId="2147377276"/>
        </pc:sldMkLst>
      </pc:sldChg>
      <pc:sldChg chg="new">
        <pc:chgData name="Julian Andres Santiago Villarreal Solano" userId="e6c70744-8bf1-4ad3-8aef-cbe8dbff69b1" providerId="ADAL" clId="{4752A16D-1A75-40EF-A763-C8C0964199F1}" dt="2024-11-26T21:52:28.107" v="3551" actId="680"/>
        <pc:sldMkLst>
          <pc:docMk/>
          <pc:sldMk cId="3503086973" sldId="2147377277"/>
        </pc:sldMkLst>
      </pc:sldChg>
      <pc:sldChg chg="new">
        <pc:chgData name="Julian Andres Santiago Villarreal Solano" userId="e6c70744-8bf1-4ad3-8aef-cbe8dbff69b1" providerId="ADAL" clId="{4752A16D-1A75-40EF-A763-C8C0964199F1}" dt="2024-11-26T21:52:31.230" v="3552" actId="680"/>
        <pc:sldMkLst>
          <pc:docMk/>
          <pc:sldMk cId="3723361997" sldId="2147377278"/>
        </pc:sldMkLst>
      </pc:sldChg>
      <pc:sldChg chg="new">
        <pc:chgData name="Julian Andres Santiago Villarreal Solano" userId="e6c70744-8bf1-4ad3-8aef-cbe8dbff69b1" providerId="ADAL" clId="{4752A16D-1A75-40EF-A763-C8C0964199F1}" dt="2024-11-26T21:52:34.365" v="3553" actId="680"/>
        <pc:sldMkLst>
          <pc:docMk/>
          <pc:sldMk cId="3391455287" sldId="2147377279"/>
        </pc:sldMkLst>
      </pc:sldChg>
      <pc:sldChg chg="new">
        <pc:chgData name="Julian Andres Santiago Villarreal Solano" userId="e6c70744-8bf1-4ad3-8aef-cbe8dbff69b1" providerId="ADAL" clId="{4752A16D-1A75-40EF-A763-C8C0964199F1}" dt="2024-11-26T21:52:37.384" v="3554" actId="680"/>
        <pc:sldMkLst>
          <pc:docMk/>
          <pc:sldMk cId="3793700056" sldId="2147377280"/>
        </pc:sldMkLst>
      </pc:sldChg>
      <pc:sldChg chg="new">
        <pc:chgData name="Julian Andres Santiago Villarreal Solano" userId="e6c70744-8bf1-4ad3-8aef-cbe8dbff69b1" providerId="ADAL" clId="{4752A16D-1A75-40EF-A763-C8C0964199F1}" dt="2024-11-26T21:52:40.415" v="3555" actId="680"/>
        <pc:sldMkLst>
          <pc:docMk/>
          <pc:sldMk cId="4042559357" sldId="2147377281"/>
        </pc:sldMkLst>
      </pc:sldChg>
      <pc:sldChg chg="new">
        <pc:chgData name="Julian Andres Santiago Villarreal Solano" userId="e6c70744-8bf1-4ad3-8aef-cbe8dbff69b1" providerId="ADAL" clId="{4752A16D-1A75-40EF-A763-C8C0964199F1}" dt="2024-11-26T21:52:43.414" v="3556" actId="680"/>
        <pc:sldMkLst>
          <pc:docMk/>
          <pc:sldMk cId="1757116375" sldId="2147377282"/>
        </pc:sldMkLst>
      </pc:sldChg>
      <pc:sldChg chg="new">
        <pc:chgData name="Julian Andres Santiago Villarreal Solano" userId="e6c70744-8bf1-4ad3-8aef-cbe8dbff69b1" providerId="ADAL" clId="{4752A16D-1A75-40EF-A763-C8C0964199F1}" dt="2024-11-26T21:52:46.505" v="3557" actId="680"/>
        <pc:sldMkLst>
          <pc:docMk/>
          <pc:sldMk cId="4020844936" sldId="2147377283"/>
        </pc:sldMkLst>
      </pc:sldChg>
      <pc:sldChg chg="new">
        <pc:chgData name="Julian Andres Santiago Villarreal Solano" userId="e6c70744-8bf1-4ad3-8aef-cbe8dbff69b1" providerId="ADAL" clId="{4752A16D-1A75-40EF-A763-C8C0964199F1}" dt="2024-11-26T21:52:49.642" v="3558" actId="680"/>
        <pc:sldMkLst>
          <pc:docMk/>
          <pc:sldMk cId="3314436170" sldId="2147377284"/>
        </pc:sldMkLst>
      </pc:sldChg>
      <pc:sldChg chg="new">
        <pc:chgData name="Julian Andres Santiago Villarreal Solano" userId="e6c70744-8bf1-4ad3-8aef-cbe8dbff69b1" providerId="ADAL" clId="{4752A16D-1A75-40EF-A763-C8C0964199F1}" dt="2024-11-26T21:52:52.512" v="3559" actId="680"/>
        <pc:sldMkLst>
          <pc:docMk/>
          <pc:sldMk cId="3816100821" sldId="2147377285"/>
        </pc:sldMkLst>
      </pc:sldChg>
      <pc:sldChg chg="new">
        <pc:chgData name="Julian Andres Santiago Villarreal Solano" userId="e6c70744-8bf1-4ad3-8aef-cbe8dbff69b1" providerId="ADAL" clId="{4752A16D-1A75-40EF-A763-C8C0964199F1}" dt="2024-11-26T21:52:55.586" v="3560" actId="680"/>
        <pc:sldMkLst>
          <pc:docMk/>
          <pc:sldMk cId="3566267693" sldId="2147377286"/>
        </pc:sldMkLst>
      </pc:sldChg>
      <pc:sldChg chg="new">
        <pc:chgData name="Julian Andres Santiago Villarreal Solano" userId="e6c70744-8bf1-4ad3-8aef-cbe8dbff69b1" providerId="ADAL" clId="{4752A16D-1A75-40EF-A763-C8C0964199F1}" dt="2024-11-26T21:52:58.635" v="3561" actId="680"/>
        <pc:sldMkLst>
          <pc:docMk/>
          <pc:sldMk cId="2673224988" sldId="2147377287"/>
        </pc:sldMkLst>
      </pc:sldChg>
      <pc:sldChg chg="new">
        <pc:chgData name="Julian Andres Santiago Villarreal Solano" userId="e6c70744-8bf1-4ad3-8aef-cbe8dbff69b1" providerId="ADAL" clId="{4752A16D-1A75-40EF-A763-C8C0964199F1}" dt="2024-11-26T21:53:01.884" v="3562" actId="680"/>
        <pc:sldMkLst>
          <pc:docMk/>
          <pc:sldMk cId="547816004" sldId="2147377288"/>
        </pc:sldMkLst>
      </pc:sldChg>
      <pc:sldChg chg="new">
        <pc:chgData name="Julian Andres Santiago Villarreal Solano" userId="e6c70744-8bf1-4ad3-8aef-cbe8dbff69b1" providerId="ADAL" clId="{4752A16D-1A75-40EF-A763-C8C0964199F1}" dt="2024-11-26T21:53:04.930" v="3563" actId="680"/>
        <pc:sldMkLst>
          <pc:docMk/>
          <pc:sldMk cId="1198352555" sldId="2147377289"/>
        </pc:sldMkLst>
      </pc:sldChg>
      <pc:sldChg chg="new">
        <pc:chgData name="Julian Andres Santiago Villarreal Solano" userId="e6c70744-8bf1-4ad3-8aef-cbe8dbff69b1" providerId="ADAL" clId="{4752A16D-1A75-40EF-A763-C8C0964199F1}" dt="2024-11-26T21:53:08.506" v="3564" actId="680"/>
        <pc:sldMkLst>
          <pc:docMk/>
          <pc:sldMk cId="158654673" sldId="2147377290"/>
        </pc:sldMkLst>
      </pc:sldChg>
      <pc:sldChg chg="new">
        <pc:chgData name="Julian Andres Santiago Villarreal Solano" userId="e6c70744-8bf1-4ad3-8aef-cbe8dbff69b1" providerId="ADAL" clId="{4752A16D-1A75-40EF-A763-C8C0964199F1}" dt="2024-11-26T21:53:12.511" v="3565" actId="680"/>
        <pc:sldMkLst>
          <pc:docMk/>
          <pc:sldMk cId="1170834340" sldId="2147377291"/>
        </pc:sldMkLst>
      </pc:sldChg>
      <pc:sldChg chg="new">
        <pc:chgData name="Julian Andres Santiago Villarreal Solano" userId="e6c70744-8bf1-4ad3-8aef-cbe8dbff69b1" providerId="ADAL" clId="{4752A16D-1A75-40EF-A763-C8C0964199F1}" dt="2024-11-26T21:53:16.193" v="3566" actId="680"/>
        <pc:sldMkLst>
          <pc:docMk/>
          <pc:sldMk cId="1318325385" sldId="2147377292"/>
        </pc:sldMkLst>
      </pc:sldChg>
      <pc:sldChg chg="new">
        <pc:chgData name="Julian Andres Santiago Villarreal Solano" userId="e6c70744-8bf1-4ad3-8aef-cbe8dbff69b1" providerId="ADAL" clId="{4752A16D-1A75-40EF-A763-C8C0964199F1}" dt="2024-11-26T21:53:19.762" v="3567" actId="680"/>
        <pc:sldMkLst>
          <pc:docMk/>
          <pc:sldMk cId="1348068692" sldId="2147377293"/>
        </pc:sldMkLst>
      </pc:sldChg>
      <pc:sldChg chg="new">
        <pc:chgData name="Julian Andres Santiago Villarreal Solano" userId="e6c70744-8bf1-4ad3-8aef-cbe8dbff69b1" providerId="ADAL" clId="{4752A16D-1A75-40EF-A763-C8C0964199F1}" dt="2024-11-26T21:53:23.619" v="3568" actId="680"/>
        <pc:sldMkLst>
          <pc:docMk/>
          <pc:sldMk cId="469547912" sldId="2147377294"/>
        </pc:sldMkLst>
      </pc:sldChg>
      <pc:sldChg chg="new">
        <pc:chgData name="Julian Andres Santiago Villarreal Solano" userId="e6c70744-8bf1-4ad3-8aef-cbe8dbff69b1" providerId="ADAL" clId="{4752A16D-1A75-40EF-A763-C8C0964199F1}" dt="2024-11-26T21:53:27.486" v="3569" actId="680"/>
        <pc:sldMkLst>
          <pc:docMk/>
          <pc:sldMk cId="358084584" sldId="2147377295"/>
        </pc:sldMkLst>
      </pc:sldChg>
      <pc:sldChg chg="new">
        <pc:chgData name="Julian Andres Santiago Villarreal Solano" userId="e6c70744-8bf1-4ad3-8aef-cbe8dbff69b1" providerId="ADAL" clId="{4752A16D-1A75-40EF-A763-C8C0964199F1}" dt="2024-11-26T21:53:30.929" v="3570" actId="680"/>
        <pc:sldMkLst>
          <pc:docMk/>
          <pc:sldMk cId="1504039812" sldId="2147377296"/>
        </pc:sldMkLst>
      </pc:sldChg>
      <pc:sldChg chg="new">
        <pc:chgData name="Julian Andres Santiago Villarreal Solano" userId="e6c70744-8bf1-4ad3-8aef-cbe8dbff69b1" providerId="ADAL" clId="{4752A16D-1A75-40EF-A763-C8C0964199F1}" dt="2024-11-26T21:53:34.328" v="3571" actId="680"/>
        <pc:sldMkLst>
          <pc:docMk/>
          <pc:sldMk cId="198688706" sldId="2147377297"/>
        </pc:sldMkLst>
      </pc:sldChg>
      <pc:sldChg chg="new">
        <pc:chgData name="Julian Andres Santiago Villarreal Solano" userId="e6c70744-8bf1-4ad3-8aef-cbe8dbff69b1" providerId="ADAL" clId="{4752A16D-1A75-40EF-A763-C8C0964199F1}" dt="2024-11-26T21:53:37.650" v="3572" actId="680"/>
        <pc:sldMkLst>
          <pc:docMk/>
          <pc:sldMk cId="2087026460" sldId="2147377298"/>
        </pc:sldMkLst>
      </pc:sldChg>
      <pc:sldChg chg="new">
        <pc:chgData name="Julian Andres Santiago Villarreal Solano" userId="e6c70744-8bf1-4ad3-8aef-cbe8dbff69b1" providerId="ADAL" clId="{4752A16D-1A75-40EF-A763-C8C0964199F1}" dt="2024-11-26T21:53:40.707" v="3573" actId="680"/>
        <pc:sldMkLst>
          <pc:docMk/>
          <pc:sldMk cId="3920888083" sldId="2147377299"/>
        </pc:sldMkLst>
      </pc:sldChg>
      <pc:sldChg chg="new">
        <pc:chgData name="Julian Andres Santiago Villarreal Solano" userId="e6c70744-8bf1-4ad3-8aef-cbe8dbff69b1" providerId="ADAL" clId="{4752A16D-1A75-40EF-A763-C8C0964199F1}" dt="2024-11-26T21:53:43.805" v="3574" actId="680"/>
        <pc:sldMkLst>
          <pc:docMk/>
          <pc:sldMk cId="3585017689" sldId="2147377300"/>
        </pc:sldMkLst>
      </pc:sldChg>
      <pc:sldChg chg="new">
        <pc:chgData name="Julian Andres Santiago Villarreal Solano" userId="e6c70744-8bf1-4ad3-8aef-cbe8dbff69b1" providerId="ADAL" clId="{4752A16D-1A75-40EF-A763-C8C0964199F1}" dt="2024-11-26T21:53:46.909" v="3575" actId="680"/>
        <pc:sldMkLst>
          <pc:docMk/>
          <pc:sldMk cId="3233558978" sldId="2147377301"/>
        </pc:sldMkLst>
      </pc:sldChg>
      <pc:sldChg chg="new">
        <pc:chgData name="Julian Andres Santiago Villarreal Solano" userId="e6c70744-8bf1-4ad3-8aef-cbe8dbff69b1" providerId="ADAL" clId="{4752A16D-1A75-40EF-A763-C8C0964199F1}" dt="2024-11-26T21:53:50.078" v="3576" actId="680"/>
        <pc:sldMkLst>
          <pc:docMk/>
          <pc:sldMk cId="3398902091" sldId="2147377302"/>
        </pc:sldMkLst>
      </pc:sldChg>
      <pc:sldChg chg="new">
        <pc:chgData name="Julian Andres Santiago Villarreal Solano" userId="e6c70744-8bf1-4ad3-8aef-cbe8dbff69b1" providerId="ADAL" clId="{4752A16D-1A75-40EF-A763-C8C0964199F1}" dt="2024-11-26T21:53:53.278" v="3577" actId="680"/>
        <pc:sldMkLst>
          <pc:docMk/>
          <pc:sldMk cId="660403850" sldId="2147377303"/>
        </pc:sldMkLst>
      </pc:sldChg>
      <pc:sldChg chg="new">
        <pc:chgData name="Julian Andres Santiago Villarreal Solano" userId="e6c70744-8bf1-4ad3-8aef-cbe8dbff69b1" providerId="ADAL" clId="{4752A16D-1A75-40EF-A763-C8C0964199F1}" dt="2024-11-26T21:53:56.416" v="3578" actId="680"/>
        <pc:sldMkLst>
          <pc:docMk/>
          <pc:sldMk cId="4189597963" sldId="2147377304"/>
        </pc:sldMkLst>
      </pc:sldChg>
      <pc:sldChg chg="new">
        <pc:chgData name="Julian Andres Santiago Villarreal Solano" userId="e6c70744-8bf1-4ad3-8aef-cbe8dbff69b1" providerId="ADAL" clId="{4752A16D-1A75-40EF-A763-C8C0964199F1}" dt="2024-11-26T21:53:59.575" v="3579" actId="680"/>
        <pc:sldMkLst>
          <pc:docMk/>
          <pc:sldMk cId="3066409134" sldId="2147377305"/>
        </pc:sldMkLst>
      </pc:sldChg>
      <pc:sldChg chg="new">
        <pc:chgData name="Julian Andres Santiago Villarreal Solano" userId="e6c70744-8bf1-4ad3-8aef-cbe8dbff69b1" providerId="ADAL" clId="{4752A16D-1A75-40EF-A763-C8C0964199F1}" dt="2024-11-26T21:54:02.783" v="3580" actId="680"/>
        <pc:sldMkLst>
          <pc:docMk/>
          <pc:sldMk cId="540188074" sldId="2147377306"/>
        </pc:sldMkLst>
      </pc:sldChg>
      <pc:sldChg chg="new">
        <pc:chgData name="Julian Andres Santiago Villarreal Solano" userId="e6c70744-8bf1-4ad3-8aef-cbe8dbff69b1" providerId="ADAL" clId="{4752A16D-1A75-40EF-A763-C8C0964199F1}" dt="2024-11-26T21:54:05.938" v="3581" actId="680"/>
        <pc:sldMkLst>
          <pc:docMk/>
          <pc:sldMk cId="2041334277" sldId="2147377307"/>
        </pc:sldMkLst>
      </pc:sldChg>
      <pc:sldChg chg="new">
        <pc:chgData name="Julian Andres Santiago Villarreal Solano" userId="e6c70744-8bf1-4ad3-8aef-cbe8dbff69b1" providerId="ADAL" clId="{4752A16D-1A75-40EF-A763-C8C0964199F1}" dt="2024-11-26T21:54:09.027" v="3582" actId="680"/>
        <pc:sldMkLst>
          <pc:docMk/>
          <pc:sldMk cId="2153799284" sldId="2147377308"/>
        </pc:sldMkLst>
      </pc:sldChg>
      <pc:sldChg chg="new">
        <pc:chgData name="Julian Andres Santiago Villarreal Solano" userId="e6c70744-8bf1-4ad3-8aef-cbe8dbff69b1" providerId="ADAL" clId="{4752A16D-1A75-40EF-A763-C8C0964199F1}" dt="2024-11-26T21:54:12.176" v="3583" actId="680"/>
        <pc:sldMkLst>
          <pc:docMk/>
          <pc:sldMk cId="3987345154" sldId="2147377309"/>
        </pc:sldMkLst>
      </pc:sldChg>
      <pc:sldChg chg="new">
        <pc:chgData name="Julian Andres Santiago Villarreal Solano" userId="e6c70744-8bf1-4ad3-8aef-cbe8dbff69b1" providerId="ADAL" clId="{4752A16D-1A75-40EF-A763-C8C0964199F1}" dt="2024-11-26T21:54:15.235" v="3584" actId="680"/>
        <pc:sldMkLst>
          <pc:docMk/>
          <pc:sldMk cId="2893922682" sldId="2147377310"/>
        </pc:sldMkLst>
      </pc:sldChg>
      <pc:sldChg chg="new">
        <pc:chgData name="Julian Andres Santiago Villarreal Solano" userId="e6c70744-8bf1-4ad3-8aef-cbe8dbff69b1" providerId="ADAL" clId="{4752A16D-1A75-40EF-A763-C8C0964199F1}" dt="2024-11-26T21:54:18.349" v="3585" actId="680"/>
        <pc:sldMkLst>
          <pc:docMk/>
          <pc:sldMk cId="319105133" sldId="2147377311"/>
        </pc:sldMkLst>
      </pc:sldChg>
      <pc:sldChg chg="new">
        <pc:chgData name="Julian Andres Santiago Villarreal Solano" userId="e6c70744-8bf1-4ad3-8aef-cbe8dbff69b1" providerId="ADAL" clId="{4752A16D-1A75-40EF-A763-C8C0964199F1}" dt="2024-11-26T21:54:21.426" v="3586" actId="680"/>
        <pc:sldMkLst>
          <pc:docMk/>
          <pc:sldMk cId="1720510278" sldId="2147377312"/>
        </pc:sldMkLst>
      </pc:sldChg>
      <pc:sldChg chg="new">
        <pc:chgData name="Julian Andres Santiago Villarreal Solano" userId="e6c70744-8bf1-4ad3-8aef-cbe8dbff69b1" providerId="ADAL" clId="{4752A16D-1A75-40EF-A763-C8C0964199F1}" dt="2024-11-26T21:54:24.915" v="3587" actId="680"/>
        <pc:sldMkLst>
          <pc:docMk/>
          <pc:sldMk cId="3388104827" sldId="2147377313"/>
        </pc:sldMkLst>
      </pc:sldChg>
      <pc:sldChg chg="new">
        <pc:chgData name="Julian Andres Santiago Villarreal Solano" userId="e6c70744-8bf1-4ad3-8aef-cbe8dbff69b1" providerId="ADAL" clId="{4752A16D-1A75-40EF-A763-C8C0964199F1}" dt="2024-11-26T21:54:29.597" v="3588" actId="680"/>
        <pc:sldMkLst>
          <pc:docMk/>
          <pc:sldMk cId="607125185" sldId="2147377314"/>
        </pc:sldMkLst>
      </pc:sldChg>
      <pc:sldChg chg="new">
        <pc:chgData name="Julian Andres Santiago Villarreal Solano" userId="e6c70744-8bf1-4ad3-8aef-cbe8dbff69b1" providerId="ADAL" clId="{4752A16D-1A75-40EF-A763-C8C0964199F1}" dt="2024-11-26T21:54:33.374" v="3589" actId="680"/>
        <pc:sldMkLst>
          <pc:docMk/>
          <pc:sldMk cId="3430189999" sldId="2147377315"/>
        </pc:sldMkLst>
      </pc:sldChg>
      <pc:sldChg chg="new">
        <pc:chgData name="Julian Andres Santiago Villarreal Solano" userId="e6c70744-8bf1-4ad3-8aef-cbe8dbff69b1" providerId="ADAL" clId="{4752A16D-1A75-40EF-A763-C8C0964199F1}" dt="2024-11-26T21:54:36.964" v="3590" actId="680"/>
        <pc:sldMkLst>
          <pc:docMk/>
          <pc:sldMk cId="3347486721" sldId="2147377316"/>
        </pc:sldMkLst>
      </pc:sldChg>
      <pc:sldChg chg="new">
        <pc:chgData name="Julian Andres Santiago Villarreal Solano" userId="e6c70744-8bf1-4ad3-8aef-cbe8dbff69b1" providerId="ADAL" clId="{4752A16D-1A75-40EF-A763-C8C0964199F1}" dt="2024-11-26T21:54:40.544" v="3591" actId="680"/>
        <pc:sldMkLst>
          <pc:docMk/>
          <pc:sldMk cId="3954286672" sldId="2147377317"/>
        </pc:sldMkLst>
      </pc:sldChg>
      <pc:sldChg chg="new">
        <pc:chgData name="Julian Andres Santiago Villarreal Solano" userId="e6c70744-8bf1-4ad3-8aef-cbe8dbff69b1" providerId="ADAL" clId="{4752A16D-1A75-40EF-A763-C8C0964199F1}" dt="2024-11-26T21:54:44.108" v="3592" actId="680"/>
        <pc:sldMkLst>
          <pc:docMk/>
          <pc:sldMk cId="2423684090" sldId="2147377318"/>
        </pc:sldMkLst>
      </pc:sldChg>
      <pc:sldChg chg="new">
        <pc:chgData name="Julian Andres Santiago Villarreal Solano" userId="e6c70744-8bf1-4ad3-8aef-cbe8dbff69b1" providerId="ADAL" clId="{4752A16D-1A75-40EF-A763-C8C0964199F1}" dt="2024-11-26T21:54:47.694" v="3593" actId="680"/>
        <pc:sldMkLst>
          <pc:docMk/>
          <pc:sldMk cId="3784737390" sldId="2147377319"/>
        </pc:sldMkLst>
      </pc:sldChg>
      <pc:sldChg chg="new">
        <pc:chgData name="Julian Andres Santiago Villarreal Solano" userId="e6c70744-8bf1-4ad3-8aef-cbe8dbff69b1" providerId="ADAL" clId="{4752A16D-1A75-40EF-A763-C8C0964199F1}" dt="2024-11-26T21:54:51.267" v="3594" actId="680"/>
        <pc:sldMkLst>
          <pc:docMk/>
          <pc:sldMk cId="2632752906" sldId="2147377320"/>
        </pc:sldMkLst>
      </pc:sldChg>
      <pc:sldChg chg="new">
        <pc:chgData name="Julian Andres Santiago Villarreal Solano" userId="e6c70744-8bf1-4ad3-8aef-cbe8dbff69b1" providerId="ADAL" clId="{4752A16D-1A75-40EF-A763-C8C0964199F1}" dt="2024-11-26T21:54:54.533" v="3595" actId="680"/>
        <pc:sldMkLst>
          <pc:docMk/>
          <pc:sldMk cId="4198828121" sldId="2147377321"/>
        </pc:sldMkLst>
      </pc:sldChg>
      <pc:sldChg chg="new">
        <pc:chgData name="Julian Andres Santiago Villarreal Solano" userId="e6c70744-8bf1-4ad3-8aef-cbe8dbff69b1" providerId="ADAL" clId="{4752A16D-1A75-40EF-A763-C8C0964199F1}" dt="2024-11-26T21:54:57.672" v="3596" actId="680"/>
        <pc:sldMkLst>
          <pc:docMk/>
          <pc:sldMk cId="418700855" sldId="2147377322"/>
        </pc:sldMkLst>
      </pc:sldChg>
      <pc:sldChg chg="new">
        <pc:chgData name="Julian Andres Santiago Villarreal Solano" userId="e6c70744-8bf1-4ad3-8aef-cbe8dbff69b1" providerId="ADAL" clId="{4752A16D-1A75-40EF-A763-C8C0964199F1}" dt="2024-11-26T21:55:00.922" v="3597" actId="680"/>
        <pc:sldMkLst>
          <pc:docMk/>
          <pc:sldMk cId="2762754602" sldId="2147377323"/>
        </pc:sldMkLst>
      </pc:sldChg>
      <pc:sldChg chg="new">
        <pc:chgData name="Julian Andres Santiago Villarreal Solano" userId="e6c70744-8bf1-4ad3-8aef-cbe8dbff69b1" providerId="ADAL" clId="{4752A16D-1A75-40EF-A763-C8C0964199F1}" dt="2024-11-26T21:55:04.207" v="3598" actId="680"/>
        <pc:sldMkLst>
          <pc:docMk/>
          <pc:sldMk cId="1676447597" sldId="2147377324"/>
        </pc:sldMkLst>
      </pc:sldChg>
      <pc:sldChg chg="new">
        <pc:chgData name="Julian Andres Santiago Villarreal Solano" userId="e6c70744-8bf1-4ad3-8aef-cbe8dbff69b1" providerId="ADAL" clId="{4752A16D-1A75-40EF-A763-C8C0964199F1}" dt="2024-11-26T21:55:07.437" v="3599" actId="680"/>
        <pc:sldMkLst>
          <pc:docMk/>
          <pc:sldMk cId="2816781335" sldId="2147377325"/>
        </pc:sldMkLst>
      </pc:sldChg>
      <pc:sldChg chg="new">
        <pc:chgData name="Julian Andres Santiago Villarreal Solano" userId="e6c70744-8bf1-4ad3-8aef-cbe8dbff69b1" providerId="ADAL" clId="{4752A16D-1A75-40EF-A763-C8C0964199F1}" dt="2024-11-26T21:55:10.694" v="3600" actId="680"/>
        <pc:sldMkLst>
          <pc:docMk/>
          <pc:sldMk cId="3180930909" sldId="2147377326"/>
        </pc:sldMkLst>
      </pc:sldChg>
      <pc:sldChg chg="new">
        <pc:chgData name="Julian Andres Santiago Villarreal Solano" userId="e6c70744-8bf1-4ad3-8aef-cbe8dbff69b1" providerId="ADAL" clId="{4752A16D-1A75-40EF-A763-C8C0964199F1}" dt="2024-11-26T21:55:14.005" v="3601" actId="680"/>
        <pc:sldMkLst>
          <pc:docMk/>
          <pc:sldMk cId="300668182" sldId="2147377327"/>
        </pc:sldMkLst>
      </pc:sldChg>
      <pc:sldChg chg="new">
        <pc:chgData name="Julian Andres Santiago Villarreal Solano" userId="e6c70744-8bf1-4ad3-8aef-cbe8dbff69b1" providerId="ADAL" clId="{4752A16D-1A75-40EF-A763-C8C0964199F1}" dt="2024-11-26T21:55:17.169" v="3602" actId="680"/>
        <pc:sldMkLst>
          <pc:docMk/>
          <pc:sldMk cId="1669678698" sldId="2147377328"/>
        </pc:sldMkLst>
      </pc:sldChg>
      <pc:sldChg chg="new">
        <pc:chgData name="Julian Andres Santiago Villarreal Solano" userId="e6c70744-8bf1-4ad3-8aef-cbe8dbff69b1" providerId="ADAL" clId="{4752A16D-1A75-40EF-A763-C8C0964199F1}" dt="2024-11-26T21:55:20.334" v="3603" actId="680"/>
        <pc:sldMkLst>
          <pc:docMk/>
          <pc:sldMk cId="2153335492" sldId="2147377329"/>
        </pc:sldMkLst>
      </pc:sldChg>
      <pc:sldChg chg="new">
        <pc:chgData name="Julian Andres Santiago Villarreal Solano" userId="e6c70744-8bf1-4ad3-8aef-cbe8dbff69b1" providerId="ADAL" clId="{4752A16D-1A75-40EF-A763-C8C0964199F1}" dt="2024-11-26T21:55:23.633" v="3604" actId="680"/>
        <pc:sldMkLst>
          <pc:docMk/>
          <pc:sldMk cId="620447533" sldId="2147377330"/>
        </pc:sldMkLst>
      </pc:sldChg>
      <pc:sldChg chg="new">
        <pc:chgData name="Julian Andres Santiago Villarreal Solano" userId="e6c70744-8bf1-4ad3-8aef-cbe8dbff69b1" providerId="ADAL" clId="{4752A16D-1A75-40EF-A763-C8C0964199F1}" dt="2024-11-26T21:55:26.969" v="3605" actId="680"/>
        <pc:sldMkLst>
          <pc:docMk/>
          <pc:sldMk cId="3150171252" sldId="2147377331"/>
        </pc:sldMkLst>
      </pc:sldChg>
      <pc:sldChg chg="new">
        <pc:chgData name="Julian Andres Santiago Villarreal Solano" userId="e6c70744-8bf1-4ad3-8aef-cbe8dbff69b1" providerId="ADAL" clId="{4752A16D-1A75-40EF-A763-C8C0964199F1}" dt="2024-11-26T21:55:30.416" v="3606" actId="680"/>
        <pc:sldMkLst>
          <pc:docMk/>
          <pc:sldMk cId="3527135143" sldId="2147377332"/>
        </pc:sldMkLst>
      </pc:sldChg>
      <pc:sldChg chg="new">
        <pc:chgData name="Julian Andres Santiago Villarreal Solano" userId="e6c70744-8bf1-4ad3-8aef-cbe8dbff69b1" providerId="ADAL" clId="{4752A16D-1A75-40EF-A763-C8C0964199F1}" dt="2024-11-26T21:55:33.660" v="3607" actId="680"/>
        <pc:sldMkLst>
          <pc:docMk/>
          <pc:sldMk cId="1641986495" sldId="2147377333"/>
        </pc:sldMkLst>
      </pc:sldChg>
      <pc:sldChg chg="new">
        <pc:chgData name="Julian Andres Santiago Villarreal Solano" userId="e6c70744-8bf1-4ad3-8aef-cbe8dbff69b1" providerId="ADAL" clId="{4752A16D-1A75-40EF-A763-C8C0964199F1}" dt="2024-11-26T21:55:36.940" v="3608" actId="680"/>
        <pc:sldMkLst>
          <pc:docMk/>
          <pc:sldMk cId="64822640" sldId="2147377334"/>
        </pc:sldMkLst>
      </pc:sldChg>
      <pc:sldChg chg="new">
        <pc:chgData name="Julian Andres Santiago Villarreal Solano" userId="e6c70744-8bf1-4ad3-8aef-cbe8dbff69b1" providerId="ADAL" clId="{4752A16D-1A75-40EF-A763-C8C0964199F1}" dt="2024-11-26T21:55:40.850" v="3609" actId="680"/>
        <pc:sldMkLst>
          <pc:docMk/>
          <pc:sldMk cId="91915178" sldId="2147377335"/>
        </pc:sldMkLst>
      </pc:sldChg>
      <pc:sldChg chg="new">
        <pc:chgData name="Julian Andres Santiago Villarreal Solano" userId="e6c70744-8bf1-4ad3-8aef-cbe8dbff69b1" providerId="ADAL" clId="{4752A16D-1A75-40EF-A763-C8C0964199F1}" dt="2024-11-26T21:55:44.215" v="3610" actId="680"/>
        <pc:sldMkLst>
          <pc:docMk/>
          <pc:sldMk cId="1672748242" sldId="2147377336"/>
        </pc:sldMkLst>
      </pc:sldChg>
      <pc:sldChg chg="new">
        <pc:chgData name="Julian Andres Santiago Villarreal Solano" userId="e6c70744-8bf1-4ad3-8aef-cbe8dbff69b1" providerId="ADAL" clId="{4752A16D-1A75-40EF-A763-C8C0964199F1}" dt="2024-11-26T21:55:47.721" v="3611" actId="680"/>
        <pc:sldMkLst>
          <pc:docMk/>
          <pc:sldMk cId="4146518066" sldId="2147377337"/>
        </pc:sldMkLst>
      </pc:sldChg>
      <pc:sldChg chg="new">
        <pc:chgData name="Julian Andres Santiago Villarreal Solano" userId="e6c70744-8bf1-4ad3-8aef-cbe8dbff69b1" providerId="ADAL" clId="{4752A16D-1A75-40EF-A763-C8C0964199F1}" dt="2024-11-26T21:55:51.124" v="3612" actId="680"/>
        <pc:sldMkLst>
          <pc:docMk/>
          <pc:sldMk cId="2343781931" sldId="2147377338"/>
        </pc:sldMkLst>
      </pc:sldChg>
      <pc:sldChg chg="new">
        <pc:chgData name="Julian Andres Santiago Villarreal Solano" userId="e6c70744-8bf1-4ad3-8aef-cbe8dbff69b1" providerId="ADAL" clId="{4752A16D-1A75-40EF-A763-C8C0964199F1}" dt="2024-11-26T21:55:54.422" v="3613" actId="680"/>
        <pc:sldMkLst>
          <pc:docMk/>
          <pc:sldMk cId="3497715043" sldId="2147377339"/>
        </pc:sldMkLst>
      </pc:sldChg>
      <pc:sldChg chg="new">
        <pc:chgData name="Julian Andres Santiago Villarreal Solano" userId="e6c70744-8bf1-4ad3-8aef-cbe8dbff69b1" providerId="ADAL" clId="{4752A16D-1A75-40EF-A763-C8C0964199F1}" dt="2024-11-26T21:55:57.718" v="3614" actId="680"/>
        <pc:sldMkLst>
          <pc:docMk/>
          <pc:sldMk cId="3329004965" sldId="2147377340"/>
        </pc:sldMkLst>
      </pc:sldChg>
      <pc:sldChg chg="new">
        <pc:chgData name="Julian Andres Santiago Villarreal Solano" userId="e6c70744-8bf1-4ad3-8aef-cbe8dbff69b1" providerId="ADAL" clId="{4752A16D-1A75-40EF-A763-C8C0964199F1}" dt="2024-11-26T21:56:00.948" v="3615" actId="680"/>
        <pc:sldMkLst>
          <pc:docMk/>
          <pc:sldMk cId="2143919299" sldId="2147377341"/>
        </pc:sldMkLst>
      </pc:sldChg>
      <pc:sldChg chg="new">
        <pc:chgData name="Julian Andres Santiago Villarreal Solano" userId="e6c70744-8bf1-4ad3-8aef-cbe8dbff69b1" providerId="ADAL" clId="{4752A16D-1A75-40EF-A763-C8C0964199F1}" dt="2024-11-26T21:56:04.403" v="3616" actId="680"/>
        <pc:sldMkLst>
          <pc:docMk/>
          <pc:sldMk cId="3214905452" sldId="2147377342"/>
        </pc:sldMkLst>
      </pc:sldChg>
      <pc:sldChg chg="new">
        <pc:chgData name="Julian Andres Santiago Villarreal Solano" userId="e6c70744-8bf1-4ad3-8aef-cbe8dbff69b1" providerId="ADAL" clId="{4752A16D-1A75-40EF-A763-C8C0964199F1}" dt="2024-11-26T21:56:08.065" v="3617" actId="680"/>
        <pc:sldMkLst>
          <pc:docMk/>
          <pc:sldMk cId="2002311568" sldId="2147377343"/>
        </pc:sldMkLst>
      </pc:sldChg>
      <pc:sldChg chg="new">
        <pc:chgData name="Julian Andres Santiago Villarreal Solano" userId="e6c70744-8bf1-4ad3-8aef-cbe8dbff69b1" providerId="ADAL" clId="{4752A16D-1A75-40EF-A763-C8C0964199F1}" dt="2024-11-26T21:56:11.752" v="3618" actId="680"/>
        <pc:sldMkLst>
          <pc:docMk/>
          <pc:sldMk cId="461426539" sldId="2147377344"/>
        </pc:sldMkLst>
      </pc:sldChg>
      <pc:sldChg chg="new">
        <pc:chgData name="Julian Andres Santiago Villarreal Solano" userId="e6c70744-8bf1-4ad3-8aef-cbe8dbff69b1" providerId="ADAL" clId="{4752A16D-1A75-40EF-A763-C8C0964199F1}" dt="2024-11-26T21:56:15.319" v="3619" actId="680"/>
        <pc:sldMkLst>
          <pc:docMk/>
          <pc:sldMk cId="3386044124" sldId="2147377345"/>
        </pc:sldMkLst>
      </pc:sldChg>
      <pc:sldChg chg="new">
        <pc:chgData name="Julian Andres Santiago Villarreal Solano" userId="e6c70744-8bf1-4ad3-8aef-cbe8dbff69b1" providerId="ADAL" clId="{4752A16D-1A75-40EF-A763-C8C0964199F1}" dt="2024-11-26T21:56:18.890" v="3620" actId="680"/>
        <pc:sldMkLst>
          <pc:docMk/>
          <pc:sldMk cId="4155790062" sldId="2147377346"/>
        </pc:sldMkLst>
      </pc:sldChg>
      <pc:sldChg chg="new">
        <pc:chgData name="Julian Andres Santiago Villarreal Solano" userId="e6c70744-8bf1-4ad3-8aef-cbe8dbff69b1" providerId="ADAL" clId="{4752A16D-1A75-40EF-A763-C8C0964199F1}" dt="2024-11-26T21:56:22.518" v="3621" actId="680"/>
        <pc:sldMkLst>
          <pc:docMk/>
          <pc:sldMk cId="729379300" sldId="2147377347"/>
        </pc:sldMkLst>
      </pc:sldChg>
      <pc:sldChg chg="new">
        <pc:chgData name="Julian Andres Santiago Villarreal Solano" userId="e6c70744-8bf1-4ad3-8aef-cbe8dbff69b1" providerId="ADAL" clId="{4752A16D-1A75-40EF-A763-C8C0964199F1}" dt="2024-11-26T21:56:26.025" v="3622" actId="680"/>
        <pc:sldMkLst>
          <pc:docMk/>
          <pc:sldMk cId="2284470867" sldId="2147377348"/>
        </pc:sldMkLst>
      </pc:sldChg>
      <pc:sldChg chg="new">
        <pc:chgData name="Julian Andres Santiago Villarreal Solano" userId="e6c70744-8bf1-4ad3-8aef-cbe8dbff69b1" providerId="ADAL" clId="{4752A16D-1A75-40EF-A763-C8C0964199F1}" dt="2024-11-26T21:56:29.724" v="3623" actId="680"/>
        <pc:sldMkLst>
          <pc:docMk/>
          <pc:sldMk cId="2403733768" sldId="2147377349"/>
        </pc:sldMkLst>
      </pc:sldChg>
      <pc:sldChg chg="new">
        <pc:chgData name="Julian Andres Santiago Villarreal Solano" userId="e6c70744-8bf1-4ad3-8aef-cbe8dbff69b1" providerId="ADAL" clId="{4752A16D-1A75-40EF-A763-C8C0964199F1}" dt="2024-11-26T21:56:33.301" v="3624" actId="680"/>
        <pc:sldMkLst>
          <pc:docMk/>
          <pc:sldMk cId="3031176935" sldId="2147377350"/>
        </pc:sldMkLst>
      </pc:sldChg>
      <pc:sldChg chg="new">
        <pc:chgData name="Julian Andres Santiago Villarreal Solano" userId="e6c70744-8bf1-4ad3-8aef-cbe8dbff69b1" providerId="ADAL" clId="{4752A16D-1A75-40EF-A763-C8C0964199F1}" dt="2024-11-26T21:56:36.911" v="3625" actId="680"/>
        <pc:sldMkLst>
          <pc:docMk/>
          <pc:sldMk cId="3714312169" sldId="2147377351"/>
        </pc:sldMkLst>
      </pc:sldChg>
      <pc:sldChg chg="new">
        <pc:chgData name="Julian Andres Santiago Villarreal Solano" userId="e6c70744-8bf1-4ad3-8aef-cbe8dbff69b1" providerId="ADAL" clId="{4752A16D-1A75-40EF-A763-C8C0964199F1}" dt="2024-11-26T21:56:40.387" v="3626" actId="680"/>
        <pc:sldMkLst>
          <pc:docMk/>
          <pc:sldMk cId="1449572955" sldId="2147377352"/>
        </pc:sldMkLst>
      </pc:sldChg>
      <pc:sldChg chg="new">
        <pc:chgData name="Julian Andres Santiago Villarreal Solano" userId="e6c70744-8bf1-4ad3-8aef-cbe8dbff69b1" providerId="ADAL" clId="{4752A16D-1A75-40EF-A763-C8C0964199F1}" dt="2024-11-26T21:56:44.099" v="3627" actId="680"/>
        <pc:sldMkLst>
          <pc:docMk/>
          <pc:sldMk cId="1700613850" sldId="2147377353"/>
        </pc:sldMkLst>
      </pc:sldChg>
      <pc:sldChg chg="new">
        <pc:chgData name="Julian Andres Santiago Villarreal Solano" userId="e6c70744-8bf1-4ad3-8aef-cbe8dbff69b1" providerId="ADAL" clId="{4752A16D-1A75-40EF-A763-C8C0964199F1}" dt="2024-11-26T21:56:47.873" v="3628" actId="680"/>
        <pc:sldMkLst>
          <pc:docMk/>
          <pc:sldMk cId="4180577274" sldId="2147377354"/>
        </pc:sldMkLst>
      </pc:sldChg>
      <pc:sldChg chg="new">
        <pc:chgData name="Julian Andres Santiago Villarreal Solano" userId="e6c70744-8bf1-4ad3-8aef-cbe8dbff69b1" providerId="ADAL" clId="{4752A16D-1A75-40EF-A763-C8C0964199F1}" dt="2024-11-26T21:56:51.534" v="3629" actId="680"/>
        <pc:sldMkLst>
          <pc:docMk/>
          <pc:sldMk cId="267675429" sldId="2147377355"/>
        </pc:sldMkLst>
      </pc:sldChg>
      <pc:sldChg chg="new">
        <pc:chgData name="Julian Andres Santiago Villarreal Solano" userId="e6c70744-8bf1-4ad3-8aef-cbe8dbff69b1" providerId="ADAL" clId="{4752A16D-1A75-40EF-A763-C8C0964199F1}" dt="2024-11-26T21:56:55.175" v="3630" actId="680"/>
        <pc:sldMkLst>
          <pc:docMk/>
          <pc:sldMk cId="2959695586" sldId="2147377356"/>
        </pc:sldMkLst>
      </pc:sldChg>
      <pc:sldChg chg="new">
        <pc:chgData name="Julian Andres Santiago Villarreal Solano" userId="e6c70744-8bf1-4ad3-8aef-cbe8dbff69b1" providerId="ADAL" clId="{4752A16D-1A75-40EF-A763-C8C0964199F1}" dt="2024-11-26T21:56:58.729" v="3631" actId="680"/>
        <pc:sldMkLst>
          <pc:docMk/>
          <pc:sldMk cId="3057498676" sldId="2147377357"/>
        </pc:sldMkLst>
      </pc:sldChg>
      <pc:sldChg chg="new">
        <pc:chgData name="Julian Andres Santiago Villarreal Solano" userId="e6c70744-8bf1-4ad3-8aef-cbe8dbff69b1" providerId="ADAL" clId="{4752A16D-1A75-40EF-A763-C8C0964199F1}" dt="2024-11-26T21:57:02.728" v="3632" actId="680"/>
        <pc:sldMkLst>
          <pc:docMk/>
          <pc:sldMk cId="2803302566" sldId="2147377358"/>
        </pc:sldMkLst>
      </pc:sldChg>
      <pc:sldChg chg="new">
        <pc:chgData name="Julian Andres Santiago Villarreal Solano" userId="e6c70744-8bf1-4ad3-8aef-cbe8dbff69b1" providerId="ADAL" clId="{4752A16D-1A75-40EF-A763-C8C0964199F1}" dt="2024-11-26T21:57:06.273" v="3633" actId="680"/>
        <pc:sldMkLst>
          <pc:docMk/>
          <pc:sldMk cId="4140050704" sldId="2147377359"/>
        </pc:sldMkLst>
      </pc:sldChg>
      <pc:sldChg chg="new">
        <pc:chgData name="Julian Andres Santiago Villarreal Solano" userId="e6c70744-8bf1-4ad3-8aef-cbe8dbff69b1" providerId="ADAL" clId="{4752A16D-1A75-40EF-A763-C8C0964199F1}" dt="2024-11-26T21:57:10.123" v="3634" actId="680"/>
        <pc:sldMkLst>
          <pc:docMk/>
          <pc:sldMk cId="288609002" sldId="2147377360"/>
        </pc:sldMkLst>
      </pc:sldChg>
      <pc:sldChg chg="new">
        <pc:chgData name="Julian Andres Santiago Villarreal Solano" userId="e6c70744-8bf1-4ad3-8aef-cbe8dbff69b1" providerId="ADAL" clId="{4752A16D-1A75-40EF-A763-C8C0964199F1}" dt="2024-11-26T21:57:13.961" v="3635" actId="680"/>
        <pc:sldMkLst>
          <pc:docMk/>
          <pc:sldMk cId="4265070372" sldId="2147377361"/>
        </pc:sldMkLst>
      </pc:sldChg>
      <pc:sldChg chg="new">
        <pc:chgData name="Julian Andres Santiago Villarreal Solano" userId="e6c70744-8bf1-4ad3-8aef-cbe8dbff69b1" providerId="ADAL" clId="{4752A16D-1A75-40EF-A763-C8C0964199F1}" dt="2024-11-26T21:57:17.874" v="3636" actId="680"/>
        <pc:sldMkLst>
          <pc:docMk/>
          <pc:sldMk cId="4221378949" sldId="2147377362"/>
        </pc:sldMkLst>
      </pc:sldChg>
      <pc:sldChg chg="new">
        <pc:chgData name="Julian Andres Santiago Villarreal Solano" userId="e6c70744-8bf1-4ad3-8aef-cbe8dbff69b1" providerId="ADAL" clId="{4752A16D-1A75-40EF-A763-C8C0964199F1}" dt="2024-11-26T21:57:21.504" v="3637" actId="680"/>
        <pc:sldMkLst>
          <pc:docMk/>
          <pc:sldMk cId="3181871683" sldId="2147377363"/>
        </pc:sldMkLst>
      </pc:sldChg>
      <pc:sldChg chg="new">
        <pc:chgData name="Julian Andres Santiago Villarreal Solano" userId="e6c70744-8bf1-4ad3-8aef-cbe8dbff69b1" providerId="ADAL" clId="{4752A16D-1A75-40EF-A763-C8C0964199F1}" dt="2024-11-26T21:57:25.244" v="3638" actId="680"/>
        <pc:sldMkLst>
          <pc:docMk/>
          <pc:sldMk cId="2295605430" sldId="2147377364"/>
        </pc:sldMkLst>
      </pc:sldChg>
      <pc:sldChg chg="new">
        <pc:chgData name="Julian Andres Santiago Villarreal Solano" userId="e6c70744-8bf1-4ad3-8aef-cbe8dbff69b1" providerId="ADAL" clId="{4752A16D-1A75-40EF-A763-C8C0964199F1}" dt="2024-11-26T21:57:29.086" v="3639" actId="680"/>
        <pc:sldMkLst>
          <pc:docMk/>
          <pc:sldMk cId="2768726391" sldId="2147377365"/>
        </pc:sldMkLst>
      </pc:sldChg>
      <pc:sldChg chg="new">
        <pc:chgData name="Julian Andres Santiago Villarreal Solano" userId="e6c70744-8bf1-4ad3-8aef-cbe8dbff69b1" providerId="ADAL" clId="{4752A16D-1A75-40EF-A763-C8C0964199F1}" dt="2024-11-26T21:57:32.734" v="3640" actId="680"/>
        <pc:sldMkLst>
          <pc:docMk/>
          <pc:sldMk cId="3734845058" sldId="2147377366"/>
        </pc:sldMkLst>
      </pc:sldChg>
      <pc:sldChg chg="new">
        <pc:chgData name="Julian Andres Santiago Villarreal Solano" userId="e6c70744-8bf1-4ad3-8aef-cbe8dbff69b1" providerId="ADAL" clId="{4752A16D-1A75-40EF-A763-C8C0964199F1}" dt="2024-11-26T21:57:36.398" v="3641" actId="680"/>
        <pc:sldMkLst>
          <pc:docMk/>
          <pc:sldMk cId="703759936" sldId="2147377367"/>
        </pc:sldMkLst>
      </pc:sldChg>
      <pc:sldChg chg="new">
        <pc:chgData name="Julian Andres Santiago Villarreal Solano" userId="e6c70744-8bf1-4ad3-8aef-cbe8dbff69b1" providerId="ADAL" clId="{4752A16D-1A75-40EF-A763-C8C0964199F1}" dt="2024-11-26T21:57:39.875" v="3642" actId="680"/>
        <pc:sldMkLst>
          <pc:docMk/>
          <pc:sldMk cId="1172228609" sldId="2147377368"/>
        </pc:sldMkLst>
      </pc:sldChg>
      <pc:sldChg chg="new">
        <pc:chgData name="Julian Andres Santiago Villarreal Solano" userId="e6c70744-8bf1-4ad3-8aef-cbe8dbff69b1" providerId="ADAL" clId="{4752A16D-1A75-40EF-A763-C8C0964199F1}" dt="2024-11-26T21:57:43.312" v="3643" actId="680"/>
        <pc:sldMkLst>
          <pc:docMk/>
          <pc:sldMk cId="2500074326" sldId="2147377369"/>
        </pc:sldMkLst>
      </pc:sldChg>
      <pc:sldChg chg="new">
        <pc:chgData name="Julian Andres Santiago Villarreal Solano" userId="e6c70744-8bf1-4ad3-8aef-cbe8dbff69b1" providerId="ADAL" clId="{4752A16D-1A75-40EF-A763-C8C0964199F1}" dt="2024-11-26T21:57:46.875" v="3644" actId="680"/>
        <pc:sldMkLst>
          <pc:docMk/>
          <pc:sldMk cId="368238892" sldId="2147377370"/>
        </pc:sldMkLst>
      </pc:sldChg>
      <pc:sldChg chg="new">
        <pc:chgData name="Julian Andres Santiago Villarreal Solano" userId="e6c70744-8bf1-4ad3-8aef-cbe8dbff69b1" providerId="ADAL" clId="{4752A16D-1A75-40EF-A763-C8C0964199F1}" dt="2024-11-26T21:57:50.394" v="3645" actId="680"/>
        <pc:sldMkLst>
          <pc:docMk/>
          <pc:sldMk cId="825662963" sldId="2147377371"/>
        </pc:sldMkLst>
      </pc:sldChg>
      <pc:sldChg chg="new">
        <pc:chgData name="Julian Andres Santiago Villarreal Solano" userId="e6c70744-8bf1-4ad3-8aef-cbe8dbff69b1" providerId="ADAL" clId="{4752A16D-1A75-40EF-A763-C8C0964199F1}" dt="2024-11-26T21:57:53.864" v="3646" actId="680"/>
        <pc:sldMkLst>
          <pc:docMk/>
          <pc:sldMk cId="3756008032" sldId="2147377372"/>
        </pc:sldMkLst>
      </pc:sldChg>
      <pc:sldChg chg="new">
        <pc:chgData name="Julian Andres Santiago Villarreal Solano" userId="e6c70744-8bf1-4ad3-8aef-cbe8dbff69b1" providerId="ADAL" clId="{4752A16D-1A75-40EF-A763-C8C0964199F1}" dt="2024-11-26T21:57:57.452" v="3647" actId="680"/>
        <pc:sldMkLst>
          <pc:docMk/>
          <pc:sldMk cId="105995760" sldId="2147377373"/>
        </pc:sldMkLst>
      </pc:sldChg>
      <pc:sldChg chg="new">
        <pc:chgData name="Julian Andres Santiago Villarreal Solano" userId="e6c70744-8bf1-4ad3-8aef-cbe8dbff69b1" providerId="ADAL" clId="{4752A16D-1A75-40EF-A763-C8C0964199F1}" dt="2024-11-26T21:58:01.167" v="3648" actId="680"/>
        <pc:sldMkLst>
          <pc:docMk/>
          <pc:sldMk cId="3321614733" sldId="2147377374"/>
        </pc:sldMkLst>
      </pc:sldChg>
      <pc:sldChg chg="new">
        <pc:chgData name="Julian Andres Santiago Villarreal Solano" userId="e6c70744-8bf1-4ad3-8aef-cbe8dbff69b1" providerId="ADAL" clId="{4752A16D-1A75-40EF-A763-C8C0964199F1}" dt="2024-11-26T21:58:04.709" v="3649" actId="680"/>
        <pc:sldMkLst>
          <pc:docMk/>
          <pc:sldMk cId="271750591" sldId="2147377375"/>
        </pc:sldMkLst>
      </pc:sldChg>
      <pc:sldChg chg="new">
        <pc:chgData name="Julian Andres Santiago Villarreal Solano" userId="e6c70744-8bf1-4ad3-8aef-cbe8dbff69b1" providerId="ADAL" clId="{4752A16D-1A75-40EF-A763-C8C0964199F1}" dt="2024-11-26T21:58:08.288" v="3650" actId="680"/>
        <pc:sldMkLst>
          <pc:docMk/>
          <pc:sldMk cId="2714084772" sldId="2147377376"/>
        </pc:sldMkLst>
      </pc:sldChg>
      <pc:sldChg chg="new">
        <pc:chgData name="Julian Andres Santiago Villarreal Solano" userId="e6c70744-8bf1-4ad3-8aef-cbe8dbff69b1" providerId="ADAL" clId="{4752A16D-1A75-40EF-A763-C8C0964199F1}" dt="2024-11-26T21:58:11.852" v="3651" actId="680"/>
        <pc:sldMkLst>
          <pc:docMk/>
          <pc:sldMk cId="85110695" sldId="2147377377"/>
        </pc:sldMkLst>
      </pc:sldChg>
      <pc:sldChg chg="new">
        <pc:chgData name="Julian Andres Santiago Villarreal Solano" userId="e6c70744-8bf1-4ad3-8aef-cbe8dbff69b1" providerId="ADAL" clId="{4752A16D-1A75-40EF-A763-C8C0964199F1}" dt="2024-11-26T21:58:15.548" v="3652" actId="680"/>
        <pc:sldMkLst>
          <pc:docMk/>
          <pc:sldMk cId="1169760591" sldId="2147377378"/>
        </pc:sldMkLst>
      </pc:sldChg>
      <pc:sldChg chg="new">
        <pc:chgData name="Julian Andres Santiago Villarreal Solano" userId="e6c70744-8bf1-4ad3-8aef-cbe8dbff69b1" providerId="ADAL" clId="{4752A16D-1A75-40EF-A763-C8C0964199F1}" dt="2024-11-26T21:58:19.318" v="3653" actId="680"/>
        <pc:sldMkLst>
          <pc:docMk/>
          <pc:sldMk cId="714019997" sldId="2147377379"/>
        </pc:sldMkLst>
      </pc:sldChg>
      <pc:sldChg chg="new">
        <pc:chgData name="Julian Andres Santiago Villarreal Solano" userId="e6c70744-8bf1-4ad3-8aef-cbe8dbff69b1" providerId="ADAL" clId="{4752A16D-1A75-40EF-A763-C8C0964199F1}" dt="2024-11-26T21:58:23.011" v="3654" actId="680"/>
        <pc:sldMkLst>
          <pc:docMk/>
          <pc:sldMk cId="2571225259" sldId="2147377380"/>
        </pc:sldMkLst>
      </pc:sldChg>
      <pc:sldChg chg="new">
        <pc:chgData name="Julian Andres Santiago Villarreal Solano" userId="e6c70744-8bf1-4ad3-8aef-cbe8dbff69b1" providerId="ADAL" clId="{4752A16D-1A75-40EF-A763-C8C0964199F1}" dt="2024-11-26T21:58:26.783" v="3655" actId="680"/>
        <pc:sldMkLst>
          <pc:docMk/>
          <pc:sldMk cId="145988164" sldId="2147377381"/>
        </pc:sldMkLst>
      </pc:sldChg>
      <pc:sldChg chg="new">
        <pc:chgData name="Julian Andres Santiago Villarreal Solano" userId="e6c70744-8bf1-4ad3-8aef-cbe8dbff69b1" providerId="ADAL" clId="{4752A16D-1A75-40EF-A763-C8C0964199F1}" dt="2024-11-26T21:58:30.350" v="3656" actId="680"/>
        <pc:sldMkLst>
          <pc:docMk/>
          <pc:sldMk cId="1041894786" sldId="2147377382"/>
        </pc:sldMkLst>
      </pc:sldChg>
      <pc:sldChg chg="new">
        <pc:chgData name="Julian Andres Santiago Villarreal Solano" userId="e6c70744-8bf1-4ad3-8aef-cbe8dbff69b1" providerId="ADAL" clId="{4752A16D-1A75-40EF-A763-C8C0964199F1}" dt="2024-11-26T21:58:33.778" v="3657" actId="680"/>
        <pc:sldMkLst>
          <pc:docMk/>
          <pc:sldMk cId="3304721898" sldId="2147377383"/>
        </pc:sldMkLst>
      </pc:sldChg>
      <pc:sldChg chg="new">
        <pc:chgData name="Julian Andres Santiago Villarreal Solano" userId="e6c70744-8bf1-4ad3-8aef-cbe8dbff69b1" providerId="ADAL" clId="{4752A16D-1A75-40EF-A763-C8C0964199F1}" dt="2024-11-26T21:58:37.054" v="3658" actId="680"/>
        <pc:sldMkLst>
          <pc:docMk/>
          <pc:sldMk cId="4156102916" sldId="2147377384"/>
        </pc:sldMkLst>
      </pc:sldChg>
      <pc:sldChg chg="new">
        <pc:chgData name="Julian Andres Santiago Villarreal Solano" userId="e6c70744-8bf1-4ad3-8aef-cbe8dbff69b1" providerId="ADAL" clId="{4752A16D-1A75-40EF-A763-C8C0964199F1}" dt="2024-11-26T21:58:40.228" v="3659" actId="680"/>
        <pc:sldMkLst>
          <pc:docMk/>
          <pc:sldMk cId="2059605831" sldId="2147377385"/>
        </pc:sldMkLst>
      </pc:sldChg>
      <pc:sldChg chg="new">
        <pc:chgData name="Julian Andres Santiago Villarreal Solano" userId="e6c70744-8bf1-4ad3-8aef-cbe8dbff69b1" providerId="ADAL" clId="{4752A16D-1A75-40EF-A763-C8C0964199F1}" dt="2024-11-26T21:58:43.492" v="3660" actId="680"/>
        <pc:sldMkLst>
          <pc:docMk/>
          <pc:sldMk cId="1136329483" sldId="2147377386"/>
        </pc:sldMkLst>
      </pc:sldChg>
      <pc:sldChg chg="new">
        <pc:chgData name="Julian Andres Santiago Villarreal Solano" userId="e6c70744-8bf1-4ad3-8aef-cbe8dbff69b1" providerId="ADAL" clId="{4752A16D-1A75-40EF-A763-C8C0964199F1}" dt="2024-11-26T21:58:46.636" v="3661" actId="680"/>
        <pc:sldMkLst>
          <pc:docMk/>
          <pc:sldMk cId="4026219466" sldId="2147377387"/>
        </pc:sldMkLst>
      </pc:sldChg>
      <pc:sldChg chg="new">
        <pc:chgData name="Julian Andres Santiago Villarreal Solano" userId="e6c70744-8bf1-4ad3-8aef-cbe8dbff69b1" providerId="ADAL" clId="{4752A16D-1A75-40EF-A763-C8C0964199F1}" dt="2024-11-26T21:58:49.846" v="3662" actId="680"/>
        <pc:sldMkLst>
          <pc:docMk/>
          <pc:sldMk cId="2447667285" sldId="2147377388"/>
        </pc:sldMkLst>
      </pc:sldChg>
      <pc:sldChg chg="new">
        <pc:chgData name="Julian Andres Santiago Villarreal Solano" userId="e6c70744-8bf1-4ad3-8aef-cbe8dbff69b1" providerId="ADAL" clId="{4752A16D-1A75-40EF-A763-C8C0964199F1}" dt="2024-11-26T21:58:52.956" v="3663" actId="680"/>
        <pc:sldMkLst>
          <pc:docMk/>
          <pc:sldMk cId="2653060397" sldId="2147377389"/>
        </pc:sldMkLst>
      </pc:sldChg>
      <pc:sldChg chg="new">
        <pc:chgData name="Julian Andres Santiago Villarreal Solano" userId="e6c70744-8bf1-4ad3-8aef-cbe8dbff69b1" providerId="ADAL" clId="{4752A16D-1A75-40EF-A763-C8C0964199F1}" dt="2024-11-26T21:58:56.282" v="3664" actId="680"/>
        <pc:sldMkLst>
          <pc:docMk/>
          <pc:sldMk cId="3116063032" sldId="2147377390"/>
        </pc:sldMkLst>
      </pc:sldChg>
      <pc:sldChg chg="new">
        <pc:chgData name="Julian Andres Santiago Villarreal Solano" userId="e6c70744-8bf1-4ad3-8aef-cbe8dbff69b1" providerId="ADAL" clId="{4752A16D-1A75-40EF-A763-C8C0964199F1}" dt="2024-11-26T21:58:59.949" v="3665" actId="680"/>
        <pc:sldMkLst>
          <pc:docMk/>
          <pc:sldMk cId="188658865" sldId="2147377391"/>
        </pc:sldMkLst>
      </pc:sldChg>
      <pc:sldChg chg="new">
        <pc:chgData name="Julian Andres Santiago Villarreal Solano" userId="e6c70744-8bf1-4ad3-8aef-cbe8dbff69b1" providerId="ADAL" clId="{4752A16D-1A75-40EF-A763-C8C0964199F1}" dt="2024-11-26T21:59:03.555" v="3666" actId="680"/>
        <pc:sldMkLst>
          <pc:docMk/>
          <pc:sldMk cId="3476614461" sldId="2147377392"/>
        </pc:sldMkLst>
      </pc:sldChg>
      <pc:sldChg chg="new">
        <pc:chgData name="Julian Andres Santiago Villarreal Solano" userId="e6c70744-8bf1-4ad3-8aef-cbe8dbff69b1" providerId="ADAL" clId="{4752A16D-1A75-40EF-A763-C8C0964199F1}" dt="2024-11-26T21:59:07.251" v="3667" actId="680"/>
        <pc:sldMkLst>
          <pc:docMk/>
          <pc:sldMk cId="1169015329" sldId="2147377393"/>
        </pc:sldMkLst>
      </pc:sldChg>
      <pc:sldChg chg="new">
        <pc:chgData name="Julian Andres Santiago Villarreal Solano" userId="e6c70744-8bf1-4ad3-8aef-cbe8dbff69b1" providerId="ADAL" clId="{4752A16D-1A75-40EF-A763-C8C0964199F1}" dt="2024-11-26T21:59:10.870" v="3668" actId="680"/>
        <pc:sldMkLst>
          <pc:docMk/>
          <pc:sldMk cId="2646439432" sldId="2147377394"/>
        </pc:sldMkLst>
      </pc:sldChg>
      <pc:sldChg chg="new">
        <pc:chgData name="Julian Andres Santiago Villarreal Solano" userId="e6c70744-8bf1-4ad3-8aef-cbe8dbff69b1" providerId="ADAL" clId="{4752A16D-1A75-40EF-A763-C8C0964199F1}" dt="2024-11-26T21:59:14.519" v="3669" actId="680"/>
        <pc:sldMkLst>
          <pc:docMk/>
          <pc:sldMk cId="1504072721" sldId="2147377395"/>
        </pc:sldMkLst>
      </pc:sldChg>
      <pc:sldChg chg="new">
        <pc:chgData name="Julian Andres Santiago Villarreal Solano" userId="e6c70744-8bf1-4ad3-8aef-cbe8dbff69b1" providerId="ADAL" clId="{4752A16D-1A75-40EF-A763-C8C0964199F1}" dt="2024-11-26T21:59:17.962" v="3670" actId="680"/>
        <pc:sldMkLst>
          <pc:docMk/>
          <pc:sldMk cId="4201717935" sldId="2147377396"/>
        </pc:sldMkLst>
      </pc:sldChg>
      <pc:sldChg chg="new">
        <pc:chgData name="Julian Andres Santiago Villarreal Solano" userId="e6c70744-8bf1-4ad3-8aef-cbe8dbff69b1" providerId="ADAL" clId="{4752A16D-1A75-40EF-A763-C8C0964199F1}" dt="2024-11-26T21:59:21.160" v="3671" actId="680"/>
        <pc:sldMkLst>
          <pc:docMk/>
          <pc:sldMk cId="1952211480" sldId="2147377397"/>
        </pc:sldMkLst>
      </pc:sldChg>
      <pc:sldChg chg="new">
        <pc:chgData name="Julian Andres Santiago Villarreal Solano" userId="e6c70744-8bf1-4ad3-8aef-cbe8dbff69b1" providerId="ADAL" clId="{4752A16D-1A75-40EF-A763-C8C0964199F1}" dt="2024-11-26T21:59:24.907" v="3672" actId="680"/>
        <pc:sldMkLst>
          <pc:docMk/>
          <pc:sldMk cId="1220291150" sldId="2147377398"/>
        </pc:sldMkLst>
      </pc:sldChg>
      <pc:sldChg chg="new">
        <pc:chgData name="Julian Andres Santiago Villarreal Solano" userId="e6c70744-8bf1-4ad3-8aef-cbe8dbff69b1" providerId="ADAL" clId="{4752A16D-1A75-40EF-A763-C8C0964199F1}" dt="2024-11-26T21:59:28.665" v="3673" actId="680"/>
        <pc:sldMkLst>
          <pc:docMk/>
          <pc:sldMk cId="4149988608" sldId="2147377399"/>
        </pc:sldMkLst>
      </pc:sldChg>
      <pc:sldChg chg="new">
        <pc:chgData name="Julian Andres Santiago Villarreal Solano" userId="e6c70744-8bf1-4ad3-8aef-cbe8dbff69b1" providerId="ADAL" clId="{4752A16D-1A75-40EF-A763-C8C0964199F1}" dt="2024-11-26T21:59:32.118" v="3674" actId="680"/>
        <pc:sldMkLst>
          <pc:docMk/>
          <pc:sldMk cId="2355759588" sldId="2147377400"/>
        </pc:sldMkLst>
      </pc:sldChg>
      <pc:sldChg chg="new">
        <pc:chgData name="Julian Andres Santiago Villarreal Solano" userId="e6c70744-8bf1-4ad3-8aef-cbe8dbff69b1" providerId="ADAL" clId="{4752A16D-1A75-40EF-A763-C8C0964199F1}" dt="2024-11-26T21:59:35.312" v="3675" actId="680"/>
        <pc:sldMkLst>
          <pc:docMk/>
          <pc:sldMk cId="1817193511" sldId="2147377401"/>
        </pc:sldMkLst>
      </pc:sldChg>
      <pc:sldChg chg="new">
        <pc:chgData name="Julian Andres Santiago Villarreal Solano" userId="e6c70744-8bf1-4ad3-8aef-cbe8dbff69b1" providerId="ADAL" clId="{4752A16D-1A75-40EF-A763-C8C0964199F1}" dt="2024-11-26T21:59:38.890" v="3676" actId="680"/>
        <pc:sldMkLst>
          <pc:docMk/>
          <pc:sldMk cId="2153549184" sldId="2147377402"/>
        </pc:sldMkLst>
      </pc:sldChg>
      <pc:sldChg chg="new">
        <pc:chgData name="Julian Andres Santiago Villarreal Solano" userId="e6c70744-8bf1-4ad3-8aef-cbe8dbff69b1" providerId="ADAL" clId="{4752A16D-1A75-40EF-A763-C8C0964199F1}" dt="2024-11-26T21:59:42.106" v="3677" actId="680"/>
        <pc:sldMkLst>
          <pc:docMk/>
          <pc:sldMk cId="3029815870" sldId="2147377403"/>
        </pc:sldMkLst>
      </pc:sldChg>
      <pc:sldChg chg="new">
        <pc:chgData name="Julian Andres Santiago Villarreal Solano" userId="e6c70744-8bf1-4ad3-8aef-cbe8dbff69b1" providerId="ADAL" clId="{4752A16D-1A75-40EF-A763-C8C0964199F1}" dt="2024-11-26T21:59:45.489" v="3678" actId="680"/>
        <pc:sldMkLst>
          <pc:docMk/>
          <pc:sldMk cId="3491392246" sldId="2147377404"/>
        </pc:sldMkLst>
      </pc:sldChg>
      <pc:sldChg chg="new">
        <pc:chgData name="Julian Andres Santiago Villarreal Solano" userId="e6c70744-8bf1-4ad3-8aef-cbe8dbff69b1" providerId="ADAL" clId="{4752A16D-1A75-40EF-A763-C8C0964199F1}" dt="2024-11-26T21:59:49.434" v="3679" actId="680"/>
        <pc:sldMkLst>
          <pc:docMk/>
          <pc:sldMk cId="85430806" sldId="2147377405"/>
        </pc:sldMkLst>
      </pc:sldChg>
      <pc:sldChg chg="new">
        <pc:chgData name="Julian Andres Santiago Villarreal Solano" userId="e6c70744-8bf1-4ad3-8aef-cbe8dbff69b1" providerId="ADAL" clId="{4752A16D-1A75-40EF-A763-C8C0964199F1}" dt="2024-11-26T21:59:53.315" v="3680" actId="680"/>
        <pc:sldMkLst>
          <pc:docMk/>
          <pc:sldMk cId="3668402873" sldId="2147377406"/>
        </pc:sldMkLst>
      </pc:sldChg>
      <pc:sldChg chg="new">
        <pc:chgData name="Julian Andres Santiago Villarreal Solano" userId="e6c70744-8bf1-4ad3-8aef-cbe8dbff69b1" providerId="ADAL" clId="{4752A16D-1A75-40EF-A763-C8C0964199F1}" dt="2024-11-26T21:59:56.591" v="3681" actId="680"/>
        <pc:sldMkLst>
          <pc:docMk/>
          <pc:sldMk cId="3768529724" sldId="2147377407"/>
        </pc:sldMkLst>
      </pc:sldChg>
      <pc:sldChg chg="new">
        <pc:chgData name="Julian Andres Santiago Villarreal Solano" userId="e6c70744-8bf1-4ad3-8aef-cbe8dbff69b1" providerId="ADAL" clId="{4752A16D-1A75-40EF-A763-C8C0964199F1}" dt="2024-11-26T22:00:00.078" v="3682" actId="680"/>
        <pc:sldMkLst>
          <pc:docMk/>
          <pc:sldMk cId="441978858" sldId="2147377408"/>
        </pc:sldMkLst>
      </pc:sldChg>
      <pc:sldChg chg="new">
        <pc:chgData name="Julian Andres Santiago Villarreal Solano" userId="e6c70744-8bf1-4ad3-8aef-cbe8dbff69b1" providerId="ADAL" clId="{4752A16D-1A75-40EF-A763-C8C0964199F1}" dt="2024-11-26T22:00:03.374" v="3683" actId="680"/>
        <pc:sldMkLst>
          <pc:docMk/>
          <pc:sldMk cId="1634150337" sldId="2147377409"/>
        </pc:sldMkLst>
      </pc:sldChg>
      <pc:sldChg chg="new">
        <pc:chgData name="Julian Andres Santiago Villarreal Solano" userId="e6c70744-8bf1-4ad3-8aef-cbe8dbff69b1" providerId="ADAL" clId="{4752A16D-1A75-40EF-A763-C8C0964199F1}" dt="2024-11-26T22:00:06.535" v="3684" actId="680"/>
        <pc:sldMkLst>
          <pc:docMk/>
          <pc:sldMk cId="2578946764" sldId="2147377410"/>
        </pc:sldMkLst>
      </pc:sldChg>
      <pc:sldChg chg="new">
        <pc:chgData name="Julian Andres Santiago Villarreal Solano" userId="e6c70744-8bf1-4ad3-8aef-cbe8dbff69b1" providerId="ADAL" clId="{4752A16D-1A75-40EF-A763-C8C0964199F1}" dt="2024-11-26T22:00:09.726" v="3685" actId="680"/>
        <pc:sldMkLst>
          <pc:docMk/>
          <pc:sldMk cId="2149846837" sldId="2147377411"/>
        </pc:sldMkLst>
      </pc:sldChg>
      <pc:sldChg chg="new">
        <pc:chgData name="Julian Andres Santiago Villarreal Solano" userId="e6c70744-8bf1-4ad3-8aef-cbe8dbff69b1" providerId="ADAL" clId="{4752A16D-1A75-40EF-A763-C8C0964199F1}" dt="2024-11-26T22:00:12.839" v="3686" actId="680"/>
        <pc:sldMkLst>
          <pc:docMk/>
          <pc:sldMk cId="3474255640" sldId="2147377412"/>
        </pc:sldMkLst>
      </pc:sldChg>
      <pc:sldChg chg="new">
        <pc:chgData name="Julian Andres Santiago Villarreal Solano" userId="e6c70744-8bf1-4ad3-8aef-cbe8dbff69b1" providerId="ADAL" clId="{4752A16D-1A75-40EF-A763-C8C0964199F1}" dt="2024-11-26T22:00:15.945" v="3687" actId="680"/>
        <pc:sldMkLst>
          <pc:docMk/>
          <pc:sldMk cId="1790886369" sldId="2147377413"/>
        </pc:sldMkLst>
      </pc:sldChg>
      <pc:sldChg chg="new">
        <pc:chgData name="Julian Andres Santiago Villarreal Solano" userId="e6c70744-8bf1-4ad3-8aef-cbe8dbff69b1" providerId="ADAL" clId="{4752A16D-1A75-40EF-A763-C8C0964199F1}" dt="2024-11-26T22:00:19.103" v="3688" actId="680"/>
        <pc:sldMkLst>
          <pc:docMk/>
          <pc:sldMk cId="1277229014" sldId="2147377414"/>
        </pc:sldMkLst>
      </pc:sldChg>
      <pc:sldChg chg="new">
        <pc:chgData name="Julian Andres Santiago Villarreal Solano" userId="e6c70744-8bf1-4ad3-8aef-cbe8dbff69b1" providerId="ADAL" clId="{4752A16D-1A75-40EF-A763-C8C0964199F1}" dt="2024-11-26T22:00:22.342" v="3689" actId="680"/>
        <pc:sldMkLst>
          <pc:docMk/>
          <pc:sldMk cId="2121717962" sldId="2147377415"/>
        </pc:sldMkLst>
      </pc:sldChg>
      <pc:sldChg chg="new">
        <pc:chgData name="Julian Andres Santiago Villarreal Solano" userId="e6c70744-8bf1-4ad3-8aef-cbe8dbff69b1" providerId="ADAL" clId="{4752A16D-1A75-40EF-A763-C8C0964199F1}" dt="2024-11-26T22:00:25.649" v="3690" actId="680"/>
        <pc:sldMkLst>
          <pc:docMk/>
          <pc:sldMk cId="1184802394" sldId="2147377416"/>
        </pc:sldMkLst>
      </pc:sldChg>
      <pc:sldChg chg="new">
        <pc:chgData name="Julian Andres Santiago Villarreal Solano" userId="e6c70744-8bf1-4ad3-8aef-cbe8dbff69b1" providerId="ADAL" clId="{4752A16D-1A75-40EF-A763-C8C0964199F1}" dt="2024-11-26T22:00:28.893" v="3691" actId="680"/>
        <pc:sldMkLst>
          <pc:docMk/>
          <pc:sldMk cId="2836496236" sldId="2147377417"/>
        </pc:sldMkLst>
      </pc:sldChg>
      <pc:sldChg chg="new">
        <pc:chgData name="Julian Andres Santiago Villarreal Solano" userId="e6c70744-8bf1-4ad3-8aef-cbe8dbff69b1" providerId="ADAL" clId="{4752A16D-1A75-40EF-A763-C8C0964199F1}" dt="2024-11-26T22:00:32.106" v="3692" actId="680"/>
        <pc:sldMkLst>
          <pc:docMk/>
          <pc:sldMk cId="2412141849" sldId="2147377418"/>
        </pc:sldMkLst>
      </pc:sldChg>
      <pc:sldChg chg="new">
        <pc:chgData name="Julian Andres Santiago Villarreal Solano" userId="e6c70744-8bf1-4ad3-8aef-cbe8dbff69b1" providerId="ADAL" clId="{4752A16D-1A75-40EF-A763-C8C0964199F1}" dt="2024-11-26T22:00:35.287" v="3693" actId="680"/>
        <pc:sldMkLst>
          <pc:docMk/>
          <pc:sldMk cId="2094380384" sldId="2147377419"/>
        </pc:sldMkLst>
      </pc:sldChg>
      <pc:sldChg chg="new">
        <pc:chgData name="Julian Andres Santiago Villarreal Solano" userId="e6c70744-8bf1-4ad3-8aef-cbe8dbff69b1" providerId="ADAL" clId="{4752A16D-1A75-40EF-A763-C8C0964199F1}" dt="2024-11-26T22:00:38.584" v="3694" actId="680"/>
        <pc:sldMkLst>
          <pc:docMk/>
          <pc:sldMk cId="3938056731" sldId="2147377420"/>
        </pc:sldMkLst>
      </pc:sldChg>
      <pc:sldChg chg="new">
        <pc:chgData name="Julian Andres Santiago Villarreal Solano" userId="e6c70744-8bf1-4ad3-8aef-cbe8dbff69b1" providerId="ADAL" clId="{4752A16D-1A75-40EF-A763-C8C0964199F1}" dt="2024-11-26T22:00:41.802" v="3695" actId="680"/>
        <pc:sldMkLst>
          <pc:docMk/>
          <pc:sldMk cId="2476337669" sldId="2147377421"/>
        </pc:sldMkLst>
      </pc:sldChg>
      <pc:sldChg chg="new">
        <pc:chgData name="Julian Andres Santiago Villarreal Solano" userId="e6c70744-8bf1-4ad3-8aef-cbe8dbff69b1" providerId="ADAL" clId="{4752A16D-1A75-40EF-A763-C8C0964199F1}" dt="2024-11-26T22:00:45.087" v="3696" actId="680"/>
        <pc:sldMkLst>
          <pc:docMk/>
          <pc:sldMk cId="1670166976" sldId="2147377422"/>
        </pc:sldMkLst>
      </pc:sldChg>
      <pc:sldChg chg="new">
        <pc:chgData name="Julian Andres Santiago Villarreal Solano" userId="e6c70744-8bf1-4ad3-8aef-cbe8dbff69b1" providerId="ADAL" clId="{4752A16D-1A75-40EF-A763-C8C0964199F1}" dt="2024-11-26T22:00:48.355" v="3697" actId="680"/>
        <pc:sldMkLst>
          <pc:docMk/>
          <pc:sldMk cId="262307139" sldId="2147377423"/>
        </pc:sldMkLst>
      </pc:sldChg>
      <pc:sldChg chg="new">
        <pc:chgData name="Julian Andres Santiago Villarreal Solano" userId="e6c70744-8bf1-4ad3-8aef-cbe8dbff69b1" providerId="ADAL" clId="{4752A16D-1A75-40EF-A763-C8C0964199F1}" dt="2024-11-26T22:00:51.717" v="3698" actId="680"/>
        <pc:sldMkLst>
          <pc:docMk/>
          <pc:sldMk cId="1381673770" sldId="2147377424"/>
        </pc:sldMkLst>
      </pc:sldChg>
      <pc:sldChg chg="new">
        <pc:chgData name="Julian Andres Santiago Villarreal Solano" userId="e6c70744-8bf1-4ad3-8aef-cbe8dbff69b1" providerId="ADAL" clId="{4752A16D-1A75-40EF-A763-C8C0964199F1}" dt="2024-11-26T22:00:55.224" v="3699" actId="680"/>
        <pc:sldMkLst>
          <pc:docMk/>
          <pc:sldMk cId="217129118" sldId="2147377425"/>
        </pc:sldMkLst>
      </pc:sldChg>
      <pc:sldChg chg="new">
        <pc:chgData name="Julian Andres Santiago Villarreal Solano" userId="e6c70744-8bf1-4ad3-8aef-cbe8dbff69b1" providerId="ADAL" clId="{4752A16D-1A75-40EF-A763-C8C0964199F1}" dt="2024-11-26T22:00:58.818" v="3700" actId="680"/>
        <pc:sldMkLst>
          <pc:docMk/>
          <pc:sldMk cId="4111178292" sldId="2147377426"/>
        </pc:sldMkLst>
      </pc:sldChg>
      <pc:sldChg chg="new">
        <pc:chgData name="Julian Andres Santiago Villarreal Solano" userId="e6c70744-8bf1-4ad3-8aef-cbe8dbff69b1" providerId="ADAL" clId="{4752A16D-1A75-40EF-A763-C8C0964199F1}" dt="2024-11-26T22:01:02.283" v="3701" actId="680"/>
        <pc:sldMkLst>
          <pc:docMk/>
          <pc:sldMk cId="3859979091" sldId="2147377427"/>
        </pc:sldMkLst>
      </pc:sldChg>
      <pc:sldChg chg="new">
        <pc:chgData name="Julian Andres Santiago Villarreal Solano" userId="e6c70744-8bf1-4ad3-8aef-cbe8dbff69b1" providerId="ADAL" clId="{4752A16D-1A75-40EF-A763-C8C0964199F1}" dt="2024-11-26T22:01:06.417" v="3702" actId="680"/>
        <pc:sldMkLst>
          <pc:docMk/>
          <pc:sldMk cId="3650947014" sldId="2147377428"/>
        </pc:sldMkLst>
      </pc:sldChg>
      <pc:sldChg chg="new">
        <pc:chgData name="Julian Andres Santiago Villarreal Solano" userId="e6c70744-8bf1-4ad3-8aef-cbe8dbff69b1" providerId="ADAL" clId="{4752A16D-1A75-40EF-A763-C8C0964199F1}" dt="2024-11-26T22:01:10.822" v="3703" actId="680"/>
        <pc:sldMkLst>
          <pc:docMk/>
          <pc:sldMk cId="3839226617" sldId="2147377429"/>
        </pc:sldMkLst>
      </pc:sldChg>
      <pc:sldChg chg="new">
        <pc:chgData name="Julian Andres Santiago Villarreal Solano" userId="e6c70744-8bf1-4ad3-8aef-cbe8dbff69b1" providerId="ADAL" clId="{4752A16D-1A75-40EF-A763-C8C0964199F1}" dt="2024-11-26T22:01:15.490" v="3704" actId="680"/>
        <pc:sldMkLst>
          <pc:docMk/>
          <pc:sldMk cId="2019860519" sldId="2147377430"/>
        </pc:sldMkLst>
      </pc:sldChg>
      <pc:sldChg chg="new">
        <pc:chgData name="Julian Andres Santiago Villarreal Solano" userId="e6c70744-8bf1-4ad3-8aef-cbe8dbff69b1" providerId="ADAL" clId="{4752A16D-1A75-40EF-A763-C8C0964199F1}" dt="2024-11-26T22:01:19.628" v="3705" actId="680"/>
        <pc:sldMkLst>
          <pc:docMk/>
          <pc:sldMk cId="1210453565" sldId="2147377431"/>
        </pc:sldMkLst>
      </pc:sldChg>
      <pc:sldChg chg="new">
        <pc:chgData name="Julian Andres Santiago Villarreal Solano" userId="e6c70744-8bf1-4ad3-8aef-cbe8dbff69b1" providerId="ADAL" clId="{4752A16D-1A75-40EF-A763-C8C0964199F1}" dt="2024-11-26T22:01:23.095" v="3706" actId="680"/>
        <pc:sldMkLst>
          <pc:docMk/>
          <pc:sldMk cId="1818313594" sldId="2147377432"/>
        </pc:sldMkLst>
      </pc:sldChg>
      <pc:sldChg chg="new">
        <pc:chgData name="Julian Andres Santiago Villarreal Solano" userId="e6c70744-8bf1-4ad3-8aef-cbe8dbff69b1" providerId="ADAL" clId="{4752A16D-1A75-40EF-A763-C8C0964199F1}" dt="2024-11-26T22:01:26.582" v="3707" actId="680"/>
        <pc:sldMkLst>
          <pc:docMk/>
          <pc:sldMk cId="363592179" sldId="2147377433"/>
        </pc:sldMkLst>
      </pc:sldChg>
      <pc:sldChg chg="new">
        <pc:chgData name="Julian Andres Santiago Villarreal Solano" userId="e6c70744-8bf1-4ad3-8aef-cbe8dbff69b1" providerId="ADAL" clId="{4752A16D-1A75-40EF-A763-C8C0964199F1}" dt="2024-11-26T22:01:30.197" v="3708" actId="680"/>
        <pc:sldMkLst>
          <pc:docMk/>
          <pc:sldMk cId="3930235711" sldId="2147377434"/>
        </pc:sldMkLst>
      </pc:sldChg>
      <pc:sldChg chg="new">
        <pc:chgData name="Julian Andres Santiago Villarreal Solano" userId="e6c70744-8bf1-4ad3-8aef-cbe8dbff69b1" providerId="ADAL" clId="{4752A16D-1A75-40EF-A763-C8C0964199F1}" dt="2024-11-26T22:01:33.702" v="3709" actId="680"/>
        <pc:sldMkLst>
          <pc:docMk/>
          <pc:sldMk cId="2616946985" sldId="2147377435"/>
        </pc:sldMkLst>
      </pc:sldChg>
      <pc:sldChg chg="new">
        <pc:chgData name="Julian Andres Santiago Villarreal Solano" userId="e6c70744-8bf1-4ad3-8aef-cbe8dbff69b1" providerId="ADAL" clId="{4752A16D-1A75-40EF-A763-C8C0964199F1}" dt="2024-11-26T22:01:37.267" v="3710" actId="680"/>
        <pc:sldMkLst>
          <pc:docMk/>
          <pc:sldMk cId="3344573639" sldId="2147377436"/>
        </pc:sldMkLst>
      </pc:sldChg>
      <pc:sldChg chg="new">
        <pc:chgData name="Julian Andres Santiago Villarreal Solano" userId="e6c70744-8bf1-4ad3-8aef-cbe8dbff69b1" providerId="ADAL" clId="{4752A16D-1A75-40EF-A763-C8C0964199F1}" dt="2024-11-26T22:01:40.638" v="3711" actId="680"/>
        <pc:sldMkLst>
          <pc:docMk/>
          <pc:sldMk cId="2085315542" sldId="2147377437"/>
        </pc:sldMkLst>
      </pc:sldChg>
      <pc:sldChg chg="new">
        <pc:chgData name="Julian Andres Santiago Villarreal Solano" userId="e6c70744-8bf1-4ad3-8aef-cbe8dbff69b1" providerId="ADAL" clId="{4752A16D-1A75-40EF-A763-C8C0964199F1}" dt="2024-11-26T22:01:43.996" v="3712" actId="680"/>
        <pc:sldMkLst>
          <pc:docMk/>
          <pc:sldMk cId="4106315922" sldId="2147377438"/>
        </pc:sldMkLst>
      </pc:sldChg>
      <pc:sldChg chg="new">
        <pc:chgData name="Julian Andres Santiago Villarreal Solano" userId="e6c70744-8bf1-4ad3-8aef-cbe8dbff69b1" providerId="ADAL" clId="{4752A16D-1A75-40EF-A763-C8C0964199F1}" dt="2024-11-26T22:01:47.284" v="3713" actId="680"/>
        <pc:sldMkLst>
          <pc:docMk/>
          <pc:sldMk cId="3122078899" sldId="2147377439"/>
        </pc:sldMkLst>
      </pc:sldChg>
      <pc:sldChg chg="new">
        <pc:chgData name="Julian Andres Santiago Villarreal Solano" userId="e6c70744-8bf1-4ad3-8aef-cbe8dbff69b1" providerId="ADAL" clId="{4752A16D-1A75-40EF-A763-C8C0964199F1}" dt="2024-11-26T22:01:50.698" v="3714" actId="680"/>
        <pc:sldMkLst>
          <pc:docMk/>
          <pc:sldMk cId="4235088677" sldId="2147377440"/>
        </pc:sldMkLst>
      </pc:sldChg>
      <pc:sldChg chg="new">
        <pc:chgData name="Julian Andres Santiago Villarreal Solano" userId="e6c70744-8bf1-4ad3-8aef-cbe8dbff69b1" providerId="ADAL" clId="{4752A16D-1A75-40EF-A763-C8C0964199F1}" dt="2024-11-26T22:01:54.124" v="3715" actId="680"/>
        <pc:sldMkLst>
          <pc:docMk/>
          <pc:sldMk cId="2081025587" sldId="2147377441"/>
        </pc:sldMkLst>
      </pc:sldChg>
      <pc:sldChg chg="new">
        <pc:chgData name="Julian Andres Santiago Villarreal Solano" userId="e6c70744-8bf1-4ad3-8aef-cbe8dbff69b1" providerId="ADAL" clId="{4752A16D-1A75-40EF-A763-C8C0964199F1}" dt="2024-11-26T22:01:57.692" v="3716" actId="680"/>
        <pc:sldMkLst>
          <pc:docMk/>
          <pc:sldMk cId="3510336524" sldId="2147377442"/>
        </pc:sldMkLst>
      </pc:sldChg>
      <pc:sldChg chg="new">
        <pc:chgData name="Julian Andres Santiago Villarreal Solano" userId="e6c70744-8bf1-4ad3-8aef-cbe8dbff69b1" providerId="ADAL" clId="{4752A16D-1A75-40EF-A763-C8C0964199F1}" dt="2024-11-26T22:02:01.380" v="3717" actId="680"/>
        <pc:sldMkLst>
          <pc:docMk/>
          <pc:sldMk cId="3858734247" sldId="2147377443"/>
        </pc:sldMkLst>
      </pc:sldChg>
      <pc:sldChg chg="new">
        <pc:chgData name="Julian Andres Santiago Villarreal Solano" userId="e6c70744-8bf1-4ad3-8aef-cbe8dbff69b1" providerId="ADAL" clId="{4752A16D-1A75-40EF-A763-C8C0964199F1}" dt="2024-11-26T22:02:04.841" v="3718" actId="680"/>
        <pc:sldMkLst>
          <pc:docMk/>
          <pc:sldMk cId="3115925859" sldId="2147377444"/>
        </pc:sldMkLst>
      </pc:sldChg>
      <pc:sldChg chg="new">
        <pc:chgData name="Julian Andres Santiago Villarreal Solano" userId="e6c70744-8bf1-4ad3-8aef-cbe8dbff69b1" providerId="ADAL" clId="{4752A16D-1A75-40EF-A763-C8C0964199F1}" dt="2024-11-26T22:02:08.157" v="3719" actId="680"/>
        <pc:sldMkLst>
          <pc:docMk/>
          <pc:sldMk cId="3862385876" sldId="2147377445"/>
        </pc:sldMkLst>
      </pc:sldChg>
      <pc:sldChg chg="new">
        <pc:chgData name="Julian Andres Santiago Villarreal Solano" userId="e6c70744-8bf1-4ad3-8aef-cbe8dbff69b1" providerId="ADAL" clId="{4752A16D-1A75-40EF-A763-C8C0964199F1}" dt="2024-11-26T22:02:11.659" v="3720" actId="680"/>
        <pc:sldMkLst>
          <pc:docMk/>
          <pc:sldMk cId="3181648970" sldId="2147377446"/>
        </pc:sldMkLst>
      </pc:sldChg>
      <pc:sldChg chg="new">
        <pc:chgData name="Julian Andres Santiago Villarreal Solano" userId="e6c70744-8bf1-4ad3-8aef-cbe8dbff69b1" providerId="ADAL" clId="{4752A16D-1A75-40EF-A763-C8C0964199F1}" dt="2024-11-26T22:02:15.195" v="3721" actId="680"/>
        <pc:sldMkLst>
          <pc:docMk/>
          <pc:sldMk cId="3350052817" sldId="2147377447"/>
        </pc:sldMkLst>
      </pc:sldChg>
      <pc:sldChg chg="new">
        <pc:chgData name="Julian Andres Santiago Villarreal Solano" userId="e6c70744-8bf1-4ad3-8aef-cbe8dbff69b1" providerId="ADAL" clId="{4752A16D-1A75-40EF-A763-C8C0964199F1}" dt="2024-11-26T22:02:18.764" v="3722" actId="680"/>
        <pc:sldMkLst>
          <pc:docMk/>
          <pc:sldMk cId="2666045207" sldId="2147377448"/>
        </pc:sldMkLst>
      </pc:sldChg>
      <pc:sldChg chg="new">
        <pc:chgData name="Julian Andres Santiago Villarreal Solano" userId="e6c70744-8bf1-4ad3-8aef-cbe8dbff69b1" providerId="ADAL" clId="{4752A16D-1A75-40EF-A763-C8C0964199F1}" dt="2024-11-26T22:02:22.164" v="3723" actId="680"/>
        <pc:sldMkLst>
          <pc:docMk/>
          <pc:sldMk cId="547669124" sldId="2147377449"/>
        </pc:sldMkLst>
      </pc:sldChg>
      <pc:sldChg chg="new">
        <pc:chgData name="Julian Andres Santiago Villarreal Solano" userId="e6c70744-8bf1-4ad3-8aef-cbe8dbff69b1" providerId="ADAL" clId="{4752A16D-1A75-40EF-A763-C8C0964199F1}" dt="2024-11-26T22:02:25.699" v="3724" actId="680"/>
        <pc:sldMkLst>
          <pc:docMk/>
          <pc:sldMk cId="126941349" sldId="2147377450"/>
        </pc:sldMkLst>
      </pc:sldChg>
      <pc:sldChg chg="new">
        <pc:chgData name="Julian Andres Santiago Villarreal Solano" userId="e6c70744-8bf1-4ad3-8aef-cbe8dbff69b1" providerId="ADAL" clId="{4752A16D-1A75-40EF-A763-C8C0964199F1}" dt="2024-11-26T22:02:29.150" v="3725" actId="680"/>
        <pc:sldMkLst>
          <pc:docMk/>
          <pc:sldMk cId="2828694496" sldId="2147377451"/>
        </pc:sldMkLst>
      </pc:sldChg>
      <pc:sldChg chg="new">
        <pc:chgData name="Julian Andres Santiago Villarreal Solano" userId="e6c70744-8bf1-4ad3-8aef-cbe8dbff69b1" providerId="ADAL" clId="{4752A16D-1A75-40EF-A763-C8C0964199F1}" dt="2024-11-26T22:02:32.598" v="3726" actId="680"/>
        <pc:sldMkLst>
          <pc:docMk/>
          <pc:sldMk cId="284991777" sldId="2147377452"/>
        </pc:sldMkLst>
      </pc:sldChg>
      <pc:sldChg chg="new">
        <pc:chgData name="Julian Andres Santiago Villarreal Solano" userId="e6c70744-8bf1-4ad3-8aef-cbe8dbff69b1" providerId="ADAL" clId="{4752A16D-1A75-40EF-A763-C8C0964199F1}" dt="2024-11-26T22:02:36.091" v="3727" actId="680"/>
        <pc:sldMkLst>
          <pc:docMk/>
          <pc:sldMk cId="1590824426" sldId="2147377453"/>
        </pc:sldMkLst>
      </pc:sldChg>
      <pc:sldChg chg="new">
        <pc:chgData name="Julian Andres Santiago Villarreal Solano" userId="e6c70744-8bf1-4ad3-8aef-cbe8dbff69b1" providerId="ADAL" clId="{4752A16D-1A75-40EF-A763-C8C0964199F1}" dt="2024-11-26T22:02:39.612" v="3728" actId="680"/>
        <pc:sldMkLst>
          <pc:docMk/>
          <pc:sldMk cId="1854330770" sldId="2147377454"/>
        </pc:sldMkLst>
      </pc:sldChg>
      <pc:sldChg chg="new">
        <pc:chgData name="Julian Andres Santiago Villarreal Solano" userId="e6c70744-8bf1-4ad3-8aef-cbe8dbff69b1" providerId="ADAL" clId="{4752A16D-1A75-40EF-A763-C8C0964199F1}" dt="2024-11-26T22:02:43.116" v="3729" actId="680"/>
        <pc:sldMkLst>
          <pc:docMk/>
          <pc:sldMk cId="1564608727" sldId="2147377455"/>
        </pc:sldMkLst>
      </pc:sldChg>
      <pc:sldChg chg="new">
        <pc:chgData name="Julian Andres Santiago Villarreal Solano" userId="e6c70744-8bf1-4ad3-8aef-cbe8dbff69b1" providerId="ADAL" clId="{4752A16D-1A75-40EF-A763-C8C0964199F1}" dt="2024-11-26T22:02:46.628" v="3730" actId="680"/>
        <pc:sldMkLst>
          <pc:docMk/>
          <pc:sldMk cId="3087096869" sldId="2147377456"/>
        </pc:sldMkLst>
      </pc:sldChg>
      <pc:sldChg chg="new">
        <pc:chgData name="Julian Andres Santiago Villarreal Solano" userId="e6c70744-8bf1-4ad3-8aef-cbe8dbff69b1" providerId="ADAL" clId="{4752A16D-1A75-40EF-A763-C8C0964199F1}" dt="2024-11-26T22:02:49.960" v="3731" actId="680"/>
        <pc:sldMkLst>
          <pc:docMk/>
          <pc:sldMk cId="4070577851" sldId="2147377457"/>
        </pc:sldMkLst>
      </pc:sldChg>
      <pc:sldChg chg="new">
        <pc:chgData name="Julian Andres Santiago Villarreal Solano" userId="e6c70744-8bf1-4ad3-8aef-cbe8dbff69b1" providerId="ADAL" clId="{4752A16D-1A75-40EF-A763-C8C0964199F1}" dt="2024-11-26T22:02:53.303" v="3732" actId="680"/>
        <pc:sldMkLst>
          <pc:docMk/>
          <pc:sldMk cId="1811479346" sldId="2147377458"/>
        </pc:sldMkLst>
      </pc:sldChg>
      <pc:sldChg chg="new">
        <pc:chgData name="Julian Andres Santiago Villarreal Solano" userId="e6c70744-8bf1-4ad3-8aef-cbe8dbff69b1" providerId="ADAL" clId="{4752A16D-1A75-40EF-A763-C8C0964199F1}" dt="2024-11-26T22:02:56.836" v="3733" actId="680"/>
        <pc:sldMkLst>
          <pc:docMk/>
          <pc:sldMk cId="1083338200" sldId="2147377459"/>
        </pc:sldMkLst>
      </pc:sldChg>
      <pc:sldChg chg="new">
        <pc:chgData name="Julian Andres Santiago Villarreal Solano" userId="e6c70744-8bf1-4ad3-8aef-cbe8dbff69b1" providerId="ADAL" clId="{4752A16D-1A75-40EF-A763-C8C0964199F1}" dt="2024-11-26T22:03:00.418" v="3734" actId="680"/>
        <pc:sldMkLst>
          <pc:docMk/>
          <pc:sldMk cId="665614688" sldId="2147377460"/>
        </pc:sldMkLst>
      </pc:sldChg>
      <pc:sldChg chg="new">
        <pc:chgData name="Julian Andres Santiago Villarreal Solano" userId="e6c70744-8bf1-4ad3-8aef-cbe8dbff69b1" providerId="ADAL" clId="{4752A16D-1A75-40EF-A763-C8C0964199F1}" dt="2024-11-26T22:03:04.007" v="3735" actId="680"/>
        <pc:sldMkLst>
          <pc:docMk/>
          <pc:sldMk cId="2703929019" sldId="2147377461"/>
        </pc:sldMkLst>
      </pc:sldChg>
      <pc:sldChg chg="new">
        <pc:chgData name="Julian Andres Santiago Villarreal Solano" userId="e6c70744-8bf1-4ad3-8aef-cbe8dbff69b1" providerId="ADAL" clId="{4752A16D-1A75-40EF-A763-C8C0964199F1}" dt="2024-11-26T22:03:07.489" v="3736" actId="680"/>
        <pc:sldMkLst>
          <pc:docMk/>
          <pc:sldMk cId="1339230390" sldId="2147377462"/>
        </pc:sldMkLst>
      </pc:sldChg>
      <pc:sldChg chg="new">
        <pc:chgData name="Julian Andres Santiago Villarreal Solano" userId="e6c70744-8bf1-4ad3-8aef-cbe8dbff69b1" providerId="ADAL" clId="{4752A16D-1A75-40EF-A763-C8C0964199F1}" dt="2024-11-26T22:03:11.131" v="3737" actId="680"/>
        <pc:sldMkLst>
          <pc:docMk/>
          <pc:sldMk cId="1882589624" sldId="2147377463"/>
        </pc:sldMkLst>
      </pc:sldChg>
      <pc:sldChg chg="new">
        <pc:chgData name="Julian Andres Santiago Villarreal Solano" userId="e6c70744-8bf1-4ad3-8aef-cbe8dbff69b1" providerId="ADAL" clId="{4752A16D-1A75-40EF-A763-C8C0964199F1}" dt="2024-11-26T22:03:14.675" v="3738" actId="680"/>
        <pc:sldMkLst>
          <pc:docMk/>
          <pc:sldMk cId="1914896194" sldId="2147377464"/>
        </pc:sldMkLst>
      </pc:sldChg>
      <pc:sldChg chg="new">
        <pc:chgData name="Julian Andres Santiago Villarreal Solano" userId="e6c70744-8bf1-4ad3-8aef-cbe8dbff69b1" providerId="ADAL" clId="{4752A16D-1A75-40EF-A763-C8C0964199F1}" dt="2024-11-26T22:03:18.378" v="3739" actId="680"/>
        <pc:sldMkLst>
          <pc:docMk/>
          <pc:sldMk cId="3074712013" sldId="2147377465"/>
        </pc:sldMkLst>
      </pc:sldChg>
      <pc:sldChg chg="new">
        <pc:chgData name="Julian Andres Santiago Villarreal Solano" userId="e6c70744-8bf1-4ad3-8aef-cbe8dbff69b1" providerId="ADAL" clId="{4752A16D-1A75-40EF-A763-C8C0964199F1}" dt="2024-11-26T22:03:21.981" v="3740" actId="680"/>
        <pc:sldMkLst>
          <pc:docMk/>
          <pc:sldMk cId="2849153311" sldId="2147377466"/>
        </pc:sldMkLst>
      </pc:sldChg>
      <pc:sldChg chg="new">
        <pc:chgData name="Julian Andres Santiago Villarreal Solano" userId="e6c70744-8bf1-4ad3-8aef-cbe8dbff69b1" providerId="ADAL" clId="{4752A16D-1A75-40EF-A763-C8C0964199F1}" dt="2024-11-26T22:03:25.638" v="3741" actId="680"/>
        <pc:sldMkLst>
          <pc:docMk/>
          <pc:sldMk cId="45089373" sldId="2147377467"/>
        </pc:sldMkLst>
      </pc:sldChg>
      <pc:sldChg chg="new">
        <pc:chgData name="Julian Andres Santiago Villarreal Solano" userId="e6c70744-8bf1-4ad3-8aef-cbe8dbff69b1" providerId="ADAL" clId="{4752A16D-1A75-40EF-A763-C8C0964199F1}" dt="2024-11-26T22:03:29.056" v="3742" actId="680"/>
        <pc:sldMkLst>
          <pc:docMk/>
          <pc:sldMk cId="3195954798" sldId="2147377468"/>
        </pc:sldMkLst>
      </pc:sldChg>
      <pc:sldChg chg="new">
        <pc:chgData name="Julian Andres Santiago Villarreal Solano" userId="e6c70744-8bf1-4ad3-8aef-cbe8dbff69b1" providerId="ADAL" clId="{4752A16D-1A75-40EF-A763-C8C0964199F1}" dt="2024-11-26T22:03:32.495" v="3743" actId="680"/>
        <pc:sldMkLst>
          <pc:docMk/>
          <pc:sldMk cId="1589008231" sldId="2147377469"/>
        </pc:sldMkLst>
      </pc:sldChg>
      <pc:sldChg chg="new">
        <pc:chgData name="Julian Andres Santiago Villarreal Solano" userId="e6c70744-8bf1-4ad3-8aef-cbe8dbff69b1" providerId="ADAL" clId="{4752A16D-1A75-40EF-A763-C8C0964199F1}" dt="2024-11-26T22:03:36.073" v="3744" actId="680"/>
        <pc:sldMkLst>
          <pc:docMk/>
          <pc:sldMk cId="1519594448" sldId="2147377470"/>
        </pc:sldMkLst>
      </pc:sldChg>
      <pc:sldChg chg="new">
        <pc:chgData name="Julian Andres Santiago Villarreal Solano" userId="e6c70744-8bf1-4ad3-8aef-cbe8dbff69b1" providerId="ADAL" clId="{4752A16D-1A75-40EF-A763-C8C0964199F1}" dt="2024-11-26T22:03:39.674" v="3745" actId="680"/>
        <pc:sldMkLst>
          <pc:docMk/>
          <pc:sldMk cId="580067186" sldId="2147377471"/>
        </pc:sldMkLst>
      </pc:sldChg>
      <pc:sldChg chg="new">
        <pc:chgData name="Julian Andres Santiago Villarreal Solano" userId="e6c70744-8bf1-4ad3-8aef-cbe8dbff69b1" providerId="ADAL" clId="{4752A16D-1A75-40EF-A763-C8C0964199F1}" dt="2024-11-26T22:03:43.232" v="3746" actId="680"/>
        <pc:sldMkLst>
          <pc:docMk/>
          <pc:sldMk cId="1819694966" sldId="2147377472"/>
        </pc:sldMkLst>
      </pc:sldChg>
      <pc:sldChg chg="new">
        <pc:chgData name="Julian Andres Santiago Villarreal Solano" userId="e6c70744-8bf1-4ad3-8aef-cbe8dbff69b1" providerId="ADAL" clId="{4752A16D-1A75-40EF-A763-C8C0964199F1}" dt="2024-11-26T22:03:46.702" v="3747" actId="680"/>
        <pc:sldMkLst>
          <pc:docMk/>
          <pc:sldMk cId="2387619559" sldId="2147377473"/>
        </pc:sldMkLst>
      </pc:sldChg>
      <pc:sldChg chg="new">
        <pc:chgData name="Julian Andres Santiago Villarreal Solano" userId="e6c70744-8bf1-4ad3-8aef-cbe8dbff69b1" providerId="ADAL" clId="{4752A16D-1A75-40EF-A763-C8C0964199F1}" dt="2024-11-26T22:03:50.123" v="3748" actId="680"/>
        <pc:sldMkLst>
          <pc:docMk/>
          <pc:sldMk cId="1262194536" sldId="2147377474"/>
        </pc:sldMkLst>
      </pc:sldChg>
      <pc:sldChg chg="new">
        <pc:chgData name="Julian Andres Santiago Villarreal Solano" userId="e6c70744-8bf1-4ad3-8aef-cbe8dbff69b1" providerId="ADAL" clId="{4752A16D-1A75-40EF-A763-C8C0964199F1}" dt="2024-11-26T22:03:53.737" v="3749" actId="680"/>
        <pc:sldMkLst>
          <pc:docMk/>
          <pc:sldMk cId="2927906402" sldId="2147377475"/>
        </pc:sldMkLst>
      </pc:sldChg>
      <pc:sldChg chg="new">
        <pc:chgData name="Julian Andres Santiago Villarreal Solano" userId="e6c70744-8bf1-4ad3-8aef-cbe8dbff69b1" providerId="ADAL" clId="{4752A16D-1A75-40EF-A763-C8C0964199F1}" dt="2024-11-26T22:03:57.344" v="3750" actId="680"/>
        <pc:sldMkLst>
          <pc:docMk/>
          <pc:sldMk cId="2094292302" sldId="2147377476"/>
        </pc:sldMkLst>
      </pc:sldChg>
      <pc:sldChg chg="new">
        <pc:chgData name="Julian Andres Santiago Villarreal Solano" userId="e6c70744-8bf1-4ad3-8aef-cbe8dbff69b1" providerId="ADAL" clId="{4752A16D-1A75-40EF-A763-C8C0964199F1}" dt="2024-11-26T22:04:01.077" v="3751" actId="680"/>
        <pc:sldMkLst>
          <pc:docMk/>
          <pc:sldMk cId="1111921305" sldId="2147377477"/>
        </pc:sldMkLst>
      </pc:sldChg>
      <pc:sldChg chg="new">
        <pc:chgData name="Julian Andres Santiago Villarreal Solano" userId="e6c70744-8bf1-4ad3-8aef-cbe8dbff69b1" providerId="ADAL" clId="{4752A16D-1A75-40EF-A763-C8C0964199F1}" dt="2024-11-26T22:04:04.815" v="3752" actId="680"/>
        <pc:sldMkLst>
          <pc:docMk/>
          <pc:sldMk cId="2665707553" sldId="2147377478"/>
        </pc:sldMkLst>
      </pc:sldChg>
      <pc:sldChg chg="new">
        <pc:chgData name="Julian Andres Santiago Villarreal Solano" userId="e6c70744-8bf1-4ad3-8aef-cbe8dbff69b1" providerId="ADAL" clId="{4752A16D-1A75-40EF-A763-C8C0964199F1}" dt="2024-11-26T22:04:08.435" v="3753" actId="680"/>
        <pc:sldMkLst>
          <pc:docMk/>
          <pc:sldMk cId="1095458996" sldId="2147377479"/>
        </pc:sldMkLst>
      </pc:sldChg>
      <pc:sldChg chg="new">
        <pc:chgData name="Julian Andres Santiago Villarreal Solano" userId="e6c70744-8bf1-4ad3-8aef-cbe8dbff69b1" providerId="ADAL" clId="{4752A16D-1A75-40EF-A763-C8C0964199F1}" dt="2024-11-26T22:04:12.174" v="3754" actId="680"/>
        <pc:sldMkLst>
          <pc:docMk/>
          <pc:sldMk cId="2851188431" sldId="2147377480"/>
        </pc:sldMkLst>
      </pc:sldChg>
      <pc:sldChg chg="new">
        <pc:chgData name="Julian Andres Santiago Villarreal Solano" userId="e6c70744-8bf1-4ad3-8aef-cbe8dbff69b1" providerId="ADAL" clId="{4752A16D-1A75-40EF-A763-C8C0964199F1}" dt="2024-11-26T22:04:15.831" v="3755" actId="680"/>
        <pc:sldMkLst>
          <pc:docMk/>
          <pc:sldMk cId="4213868235" sldId="2147377481"/>
        </pc:sldMkLst>
      </pc:sldChg>
      <pc:sldChg chg="new">
        <pc:chgData name="Julian Andres Santiago Villarreal Solano" userId="e6c70744-8bf1-4ad3-8aef-cbe8dbff69b1" providerId="ADAL" clId="{4752A16D-1A75-40EF-A763-C8C0964199F1}" dt="2024-11-26T22:04:19.529" v="3756" actId="680"/>
        <pc:sldMkLst>
          <pc:docMk/>
          <pc:sldMk cId="418851253" sldId="2147377482"/>
        </pc:sldMkLst>
      </pc:sldChg>
      <pc:sldChg chg="new">
        <pc:chgData name="Julian Andres Santiago Villarreal Solano" userId="e6c70744-8bf1-4ad3-8aef-cbe8dbff69b1" providerId="ADAL" clId="{4752A16D-1A75-40EF-A763-C8C0964199F1}" dt="2024-11-26T22:04:23.197" v="3757" actId="680"/>
        <pc:sldMkLst>
          <pc:docMk/>
          <pc:sldMk cId="1247282531" sldId="2147377483"/>
        </pc:sldMkLst>
      </pc:sldChg>
      <pc:sldChg chg="new">
        <pc:chgData name="Julian Andres Santiago Villarreal Solano" userId="e6c70744-8bf1-4ad3-8aef-cbe8dbff69b1" providerId="ADAL" clId="{4752A16D-1A75-40EF-A763-C8C0964199F1}" dt="2024-11-26T22:04:27.380" v="3758" actId="680"/>
        <pc:sldMkLst>
          <pc:docMk/>
          <pc:sldMk cId="2983788991" sldId="2147377484"/>
        </pc:sldMkLst>
      </pc:sldChg>
      <pc:sldChg chg="new">
        <pc:chgData name="Julian Andres Santiago Villarreal Solano" userId="e6c70744-8bf1-4ad3-8aef-cbe8dbff69b1" providerId="ADAL" clId="{4752A16D-1A75-40EF-A763-C8C0964199F1}" dt="2024-11-26T22:04:31.520" v="3759" actId="680"/>
        <pc:sldMkLst>
          <pc:docMk/>
          <pc:sldMk cId="1841780931" sldId="2147377485"/>
        </pc:sldMkLst>
      </pc:sldChg>
      <pc:sldChg chg="new">
        <pc:chgData name="Julian Andres Santiago Villarreal Solano" userId="e6c70744-8bf1-4ad3-8aef-cbe8dbff69b1" providerId="ADAL" clId="{4752A16D-1A75-40EF-A763-C8C0964199F1}" dt="2024-11-26T22:04:35.668" v="3760" actId="680"/>
        <pc:sldMkLst>
          <pc:docMk/>
          <pc:sldMk cId="27324355" sldId="2147377486"/>
        </pc:sldMkLst>
      </pc:sldChg>
      <pc:sldChg chg="new">
        <pc:chgData name="Julian Andres Santiago Villarreal Solano" userId="e6c70744-8bf1-4ad3-8aef-cbe8dbff69b1" providerId="ADAL" clId="{4752A16D-1A75-40EF-A763-C8C0964199F1}" dt="2024-11-26T22:04:40.083" v="3761" actId="680"/>
        <pc:sldMkLst>
          <pc:docMk/>
          <pc:sldMk cId="1171782997" sldId="2147377487"/>
        </pc:sldMkLst>
      </pc:sldChg>
      <pc:sldChg chg="new">
        <pc:chgData name="Julian Andres Santiago Villarreal Solano" userId="e6c70744-8bf1-4ad3-8aef-cbe8dbff69b1" providerId="ADAL" clId="{4752A16D-1A75-40EF-A763-C8C0964199F1}" dt="2024-11-26T22:04:44.520" v="3762" actId="680"/>
        <pc:sldMkLst>
          <pc:docMk/>
          <pc:sldMk cId="398260103" sldId="2147377488"/>
        </pc:sldMkLst>
      </pc:sldChg>
      <pc:sldChg chg="new">
        <pc:chgData name="Julian Andres Santiago Villarreal Solano" userId="e6c70744-8bf1-4ad3-8aef-cbe8dbff69b1" providerId="ADAL" clId="{4752A16D-1A75-40EF-A763-C8C0964199F1}" dt="2024-11-26T22:04:48.801" v="3763" actId="680"/>
        <pc:sldMkLst>
          <pc:docMk/>
          <pc:sldMk cId="2822137948" sldId="2147377489"/>
        </pc:sldMkLst>
      </pc:sldChg>
      <pc:sldChg chg="new">
        <pc:chgData name="Julian Andres Santiago Villarreal Solano" userId="e6c70744-8bf1-4ad3-8aef-cbe8dbff69b1" providerId="ADAL" clId="{4752A16D-1A75-40EF-A763-C8C0964199F1}" dt="2024-11-26T22:04:52.733" v="3764" actId="680"/>
        <pc:sldMkLst>
          <pc:docMk/>
          <pc:sldMk cId="380736136" sldId="2147377490"/>
        </pc:sldMkLst>
      </pc:sldChg>
      <pc:sldChg chg="new">
        <pc:chgData name="Julian Andres Santiago Villarreal Solano" userId="e6c70744-8bf1-4ad3-8aef-cbe8dbff69b1" providerId="ADAL" clId="{4752A16D-1A75-40EF-A763-C8C0964199F1}" dt="2024-11-26T22:04:56.367" v="3765" actId="680"/>
        <pc:sldMkLst>
          <pc:docMk/>
          <pc:sldMk cId="1988027865" sldId="2147377491"/>
        </pc:sldMkLst>
      </pc:sldChg>
      <pc:sldChg chg="new">
        <pc:chgData name="Julian Andres Santiago Villarreal Solano" userId="e6c70744-8bf1-4ad3-8aef-cbe8dbff69b1" providerId="ADAL" clId="{4752A16D-1A75-40EF-A763-C8C0964199F1}" dt="2024-11-26T22:05:00.029" v="3766" actId="680"/>
        <pc:sldMkLst>
          <pc:docMk/>
          <pc:sldMk cId="993743549" sldId="2147377492"/>
        </pc:sldMkLst>
      </pc:sldChg>
      <pc:sldChg chg="new">
        <pc:chgData name="Julian Andres Santiago Villarreal Solano" userId="e6c70744-8bf1-4ad3-8aef-cbe8dbff69b1" providerId="ADAL" clId="{4752A16D-1A75-40EF-A763-C8C0964199F1}" dt="2024-11-26T22:05:03.682" v="3767" actId="680"/>
        <pc:sldMkLst>
          <pc:docMk/>
          <pc:sldMk cId="2958235649" sldId="2147377493"/>
        </pc:sldMkLst>
      </pc:sldChg>
      <pc:sldChg chg="new">
        <pc:chgData name="Julian Andres Santiago Villarreal Solano" userId="e6c70744-8bf1-4ad3-8aef-cbe8dbff69b1" providerId="ADAL" clId="{4752A16D-1A75-40EF-A763-C8C0964199F1}" dt="2024-11-26T22:05:07.965" v="3768" actId="680"/>
        <pc:sldMkLst>
          <pc:docMk/>
          <pc:sldMk cId="3361798277" sldId="2147377494"/>
        </pc:sldMkLst>
      </pc:sldChg>
      <pc:sldChg chg="new">
        <pc:chgData name="Julian Andres Santiago Villarreal Solano" userId="e6c70744-8bf1-4ad3-8aef-cbe8dbff69b1" providerId="ADAL" clId="{4752A16D-1A75-40EF-A763-C8C0964199F1}" dt="2024-11-26T22:05:12.018" v="3769" actId="680"/>
        <pc:sldMkLst>
          <pc:docMk/>
          <pc:sldMk cId="2603131025" sldId="2147377495"/>
        </pc:sldMkLst>
      </pc:sldChg>
      <pc:sldChg chg="new">
        <pc:chgData name="Julian Andres Santiago Villarreal Solano" userId="e6c70744-8bf1-4ad3-8aef-cbe8dbff69b1" providerId="ADAL" clId="{4752A16D-1A75-40EF-A763-C8C0964199F1}" dt="2024-11-26T22:05:15.704" v="3770" actId="680"/>
        <pc:sldMkLst>
          <pc:docMk/>
          <pc:sldMk cId="1120643086" sldId="2147377496"/>
        </pc:sldMkLst>
      </pc:sldChg>
      <pc:sldChg chg="new">
        <pc:chgData name="Julian Andres Santiago Villarreal Solano" userId="e6c70744-8bf1-4ad3-8aef-cbe8dbff69b1" providerId="ADAL" clId="{4752A16D-1A75-40EF-A763-C8C0964199F1}" dt="2024-11-26T22:05:19.412" v="3771" actId="680"/>
        <pc:sldMkLst>
          <pc:docMk/>
          <pc:sldMk cId="2386744710" sldId="2147377497"/>
        </pc:sldMkLst>
      </pc:sldChg>
      <pc:sldChg chg="new">
        <pc:chgData name="Julian Andres Santiago Villarreal Solano" userId="e6c70744-8bf1-4ad3-8aef-cbe8dbff69b1" providerId="ADAL" clId="{4752A16D-1A75-40EF-A763-C8C0964199F1}" dt="2024-11-26T22:05:23.021" v="3772" actId="680"/>
        <pc:sldMkLst>
          <pc:docMk/>
          <pc:sldMk cId="3523783433" sldId="2147377498"/>
        </pc:sldMkLst>
      </pc:sldChg>
      <pc:sldChg chg="new">
        <pc:chgData name="Julian Andres Santiago Villarreal Solano" userId="e6c70744-8bf1-4ad3-8aef-cbe8dbff69b1" providerId="ADAL" clId="{4752A16D-1A75-40EF-A763-C8C0964199F1}" dt="2024-11-26T22:05:26.897" v="3773" actId="680"/>
        <pc:sldMkLst>
          <pc:docMk/>
          <pc:sldMk cId="4092716436" sldId="2147377499"/>
        </pc:sldMkLst>
      </pc:sldChg>
      <pc:sldChg chg="new">
        <pc:chgData name="Julian Andres Santiago Villarreal Solano" userId="e6c70744-8bf1-4ad3-8aef-cbe8dbff69b1" providerId="ADAL" clId="{4752A16D-1A75-40EF-A763-C8C0964199F1}" dt="2024-11-26T22:05:31.676" v="3774" actId="680"/>
        <pc:sldMkLst>
          <pc:docMk/>
          <pc:sldMk cId="2370749974" sldId="2147377500"/>
        </pc:sldMkLst>
      </pc:sldChg>
      <pc:sldChg chg="new">
        <pc:chgData name="Julian Andres Santiago Villarreal Solano" userId="e6c70744-8bf1-4ad3-8aef-cbe8dbff69b1" providerId="ADAL" clId="{4752A16D-1A75-40EF-A763-C8C0964199F1}" dt="2024-11-26T22:05:35.791" v="3775" actId="680"/>
        <pc:sldMkLst>
          <pc:docMk/>
          <pc:sldMk cId="2645076207" sldId="2147377501"/>
        </pc:sldMkLst>
      </pc:sldChg>
      <pc:sldChg chg="new">
        <pc:chgData name="Julian Andres Santiago Villarreal Solano" userId="e6c70744-8bf1-4ad3-8aef-cbe8dbff69b1" providerId="ADAL" clId="{4752A16D-1A75-40EF-A763-C8C0964199F1}" dt="2024-11-26T22:05:39.488" v="3776" actId="680"/>
        <pc:sldMkLst>
          <pc:docMk/>
          <pc:sldMk cId="952706849" sldId="2147377502"/>
        </pc:sldMkLst>
      </pc:sldChg>
      <pc:sldChg chg="new">
        <pc:chgData name="Julian Andres Santiago Villarreal Solano" userId="e6c70744-8bf1-4ad3-8aef-cbe8dbff69b1" providerId="ADAL" clId="{4752A16D-1A75-40EF-A763-C8C0964199F1}" dt="2024-11-26T22:05:43.227" v="3777" actId="680"/>
        <pc:sldMkLst>
          <pc:docMk/>
          <pc:sldMk cId="1667382089" sldId="2147377503"/>
        </pc:sldMkLst>
      </pc:sldChg>
      <pc:sldChg chg="new">
        <pc:chgData name="Julian Andres Santiago Villarreal Solano" userId="e6c70744-8bf1-4ad3-8aef-cbe8dbff69b1" providerId="ADAL" clId="{4752A16D-1A75-40EF-A763-C8C0964199F1}" dt="2024-11-26T22:05:46.799" v="3778" actId="680"/>
        <pc:sldMkLst>
          <pc:docMk/>
          <pc:sldMk cId="2236023122" sldId="2147377504"/>
        </pc:sldMkLst>
      </pc:sldChg>
      <pc:sldChg chg="new">
        <pc:chgData name="Julian Andres Santiago Villarreal Solano" userId="e6c70744-8bf1-4ad3-8aef-cbe8dbff69b1" providerId="ADAL" clId="{4752A16D-1A75-40EF-A763-C8C0964199F1}" dt="2024-11-26T22:05:50.504" v="3779" actId="680"/>
        <pc:sldMkLst>
          <pc:docMk/>
          <pc:sldMk cId="820504431" sldId="2147377505"/>
        </pc:sldMkLst>
      </pc:sldChg>
      <pc:sldChg chg="new">
        <pc:chgData name="Julian Andres Santiago Villarreal Solano" userId="e6c70744-8bf1-4ad3-8aef-cbe8dbff69b1" providerId="ADAL" clId="{4752A16D-1A75-40EF-A763-C8C0964199F1}" dt="2024-11-26T22:05:54.172" v="3780" actId="680"/>
        <pc:sldMkLst>
          <pc:docMk/>
          <pc:sldMk cId="3853382293" sldId="2147377506"/>
        </pc:sldMkLst>
      </pc:sldChg>
      <pc:sldChg chg="new">
        <pc:chgData name="Julian Andres Santiago Villarreal Solano" userId="e6c70744-8bf1-4ad3-8aef-cbe8dbff69b1" providerId="ADAL" clId="{4752A16D-1A75-40EF-A763-C8C0964199F1}" dt="2024-11-26T22:05:57.901" v="3781" actId="680"/>
        <pc:sldMkLst>
          <pc:docMk/>
          <pc:sldMk cId="568017630" sldId="2147377507"/>
        </pc:sldMkLst>
      </pc:sldChg>
      <pc:sldChg chg="new">
        <pc:chgData name="Julian Andres Santiago Villarreal Solano" userId="e6c70744-8bf1-4ad3-8aef-cbe8dbff69b1" providerId="ADAL" clId="{4752A16D-1A75-40EF-A763-C8C0964199F1}" dt="2024-11-26T22:06:01.543" v="3782" actId="680"/>
        <pc:sldMkLst>
          <pc:docMk/>
          <pc:sldMk cId="4290466424" sldId="2147377508"/>
        </pc:sldMkLst>
      </pc:sldChg>
      <pc:sldChg chg="new">
        <pc:chgData name="Julian Andres Santiago Villarreal Solano" userId="e6c70744-8bf1-4ad3-8aef-cbe8dbff69b1" providerId="ADAL" clId="{4752A16D-1A75-40EF-A763-C8C0964199F1}" dt="2024-11-26T22:06:05.246" v="3783" actId="680"/>
        <pc:sldMkLst>
          <pc:docMk/>
          <pc:sldMk cId="983861343" sldId="2147377509"/>
        </pc:sldMkLst>
      </pc:sldChg>
      <pc:sldChg chg="new">
        <pc:chgData name="Julian Andres Santiago Villarreal Solano" userId="e6c70744-8bf1-4ad3-8aef-cbe8dbff69b1" providerId="ADAL" clId="{4752A16D-1A75-40EF-A763-C8C0964199F1}" dt="2024-11-26T22:06:08.992" v="3784" actId="680"/>
        <pc:sldMkLst>
          <pc:docMk/>
          <pc:sldMk cId="2609139970" sldId="2147377510"/>
        </pc:sldMkLst>
      </pc:sldChg>
      <pc:sldChg chg="new">
        <pc:chgData name="Julian Andres Santiago Villarreal Solano" userId="e6c70744-8bf1-4ad3-8aef-cbe8dbff69b1" providerId="ADAL" clId="{4752A16D-1A75-40EF-A763-C8C0964199F1}" dt="2024-11-26T22:06:12.805" v="3785" actId="680"/>
        <pc:sldMkLst>
          <pc:docMk/>
          <pc:sldMk cId="3750367560" sldId="2147377511"/>
        </pc:sldMkLst>
      </pc:sldChg>
      <pc:sldChg chg="new">
        <pc:chgData name="Julian Andres Santiago Villarreal Solano" userId="e6c70744-8bf1-4ad3-8aef-cbe8dbff69b1" providerId="ADAL" clId="{4752A16D-1A75-40EF-A763-C8C0964199F1}" dt="2024-11-26T22:06:16.644" v="3786" actId="680"/>
        <pc:sldMkLst>
          <pc:docMk/>
          <pc:sldMk cId="4000364071" sldId="2147377512"/>
        </pc:sldMkLst>
      </pc:sldChg>
      <pc:sldChg chg="new">
        <pc:chgData name="Julian Andres Santiago Villarreal Solano" userId="e6c70744-8bf1-4ad3-8aef-cbe8dbff69b1" providerId="ADAL" clId="{4752A16D-1A75-40EF-A763-C8C0964199F1}" dt="2024-11-26T22:06:20.452" v="3787" actId="680"/>
        <pc:sldMkLst>
          <pc:docMk/>
          <pc:sldMk cId="3720926214" sldId="2147377513"/>
        </pc:sldMkLst>
      </pc:sldChg>
      <pc:sldChg chg="new">
        <pc:chgData name="Julian Andres Santiago Villarreal Solano" userId="e6c70744-8bf1-4ad3-8aef-cbe8dbff69b1" providerId="ADAL" clId="{4752A16D-1A75-40EF-A763-C8C0964199F1}" dt="2024-11-26T22:06:24.565" v="3788" actId="680"/>
        <pc:sldMkLst>
          <pc:docMk/>
          <pc:sldMk cId="2260085219" sldId="2147377514"/>
        </pc:sldMkLst>
      </pc:sldChg>
      <pc:sldChg chg="new">
        <pc:chgData name="Julian Andres Santiago Villarreal Solano" userId="e6c70744-8bf1-4ad3-8aef-cbe8dbff69b1" providerId="ADAL" clId="{4752A16D-1A75-40EF-A763-C8C0964199F1}" dt="2024-11-26T22:06:28.635" v="3789" actId="680"/>
        <pc:sldMkLst>
          <pc:docMk/>
          <pc:sldMk cId="2903904952" sldId="2147377515"/>
        </pc:sldMkLst>
      </pc:sldChg>
      <pc:sldChg chg="new">
        <pc:chgData name="Julian Andres Santiago Villarreal Solano" userId="e6c70744-8bf1-4ad3-8aef-cbe8dbff69b1" providerId="ADAL" clId="{4752A16D-1A75-40EF-A763-C8C0964199F1}" dt="2024-11-26T22:06:32.541" v="3790" actId="680"/>
        <pc:sldMkLst>
          <pc:docMk/>
          <pc:sldMk cId="451970013" sldId="2147377516"/>
        </pc:sldMkLst>
      </pc:sldChg>
      <pc:sldChg chg="new">
        <pc:chgData name="Julian Andres Santiago Villarreal Solano" userId="e6c70744-8bf1-4ad3-8aef-cbe8dbff69b1" providerId="ADAL" clId="{4752A16D-1A75-40EF-A763-C8C0964199F1}" dt="2024-11-26T22:06:36.569" v="3791" actId="680"/>
        <pc:sldMkLst>
          <pc:docMk/>
          <pc:sldMk cId="1713394909" sldId="2147377517"/>
        </pc:sldMkLst>
      </pc:sldChg>
      <pc:sldChg chg="new">
        <pc:chgData name="Julian Andres Santiago Villarreal Solano" userId="e6c70744-8bf1-4ad3-8aef-cbe8dbff69b1" providerId="ADAL" clId="{4752A16D-1A75-40EF-A763-C8C0964199F1}" dt="2024-11-26T22:06:40.533" v="3792" actId="680"/>
        <pc:sldMkLst>
          <pc:docMk/>
          <pc:sldMk cId="1713354561" sldId="2147377518"/>
        </pc:sldMkLst>
      </pc:sldChg>
      <pc:sldChg chg="new">
        <pc:chgData name="Julian Andres Santiago Villarreal Solano" userId="e6c70744-8bf1-4ad3-8aef-cbe8dbff69b1" providerId="ADAL" clId="{4752A16D-1A75-40EF-A763-C8C0964199F1}" dt="2024-11-26T22:06:44.395" v="3793" actId="680"/>
        <pc:sldMkLst>
          <pc:docMk/>
          <pc:sldMk cId="2429910968" sldId="2147377519"/>
        </pc:sldMkLst>
      </pc:sldChg>
      <pc:sldChg chg="new">
        <pc:chgData name="Julian Andres Santiago Villarreal Solano" userId="e6c70744-8bf1-4ad3-8aef-cbe8dbff69b1" providerId="ADAL" clId="{4752A16D-1A75-40EF-A763-C8C0964199F1}" dt="2024-11-26T22:06:47.906" v="3794" actId="680"/>
        <pc:sldMkLst>
          <pc:docMk/>
          <pc:sldMk cId="1268419513" sldId="2147377520"/>
        </pc:sldMkLst>
      </pc:sldChg>
      <pc:sldChg chg="new">
        <pc:chgData name="Julian Andres Santiago Villarreal Solano" userId="e6c70744-8bf1-4ad3-8aef-cbe8dbff69b1" providerId="ADAL" clId="{4752A16D-1A75-40EF-A763-C8C0964199F1}" dt="2024-11-26T22:06:51.360" v="3795" actId="680"/>
        <pc:sldMkLst>
          <pc:docMk/>
          <pc:sldMk cId="3005330136" sldId="2147377521"/>
        </pc:sldMkLst>
      </pc:sldChg>
      <pc:sldChg chg="new">
        <pc:chgData name="Julian Andres Santiago Villarreal Solano" userId="e6c70744-8bf1-4ad3-8aef-cbe8dbff69b1" providerId="ADAL" clId="{4752A16D-1A75-40EF-A763-C8C0964199F1}" dt="2024-11-26T22:06:55.121" v="3796" actId="680"/>
        <pc:sldMkLst>
          <pc:docMk/>
          <pc:sldMk cId="2085060430" sldId="2147377522"/>
        </pc:sldMkLst>
      </pc:sldChg>
      <pc:sldChg chg="new">
        <pc:chgData name="Julian Andres Santiago Villarreal Solano" userId="e6c70744-8bf1-4ad3-8aef-cbe8dbff69b1" providerId="ADAL" clId="{4752A16D-1A75-40EF-A763-C8C0964199F1}" dt="2024-11-26T22:06:58.820" v="3797" actId="680"/>
        <pc:sldMkLst>
          <pc:docMk/>
          <pc:sldMk cId="3225091278" sldId="2147377523"/>
        </pc:sldMkLst>
      </pc:sldChg>
      <pc:sldChg chg="new">
        <pc:chgData name="Julian Andres Santiago Villarreal Solano" userId="e6c70744-8bf1-4ad3-8aef-cbe8dbff69b1" providerId="ADAL" clId="{4752A16D-1A75-40EF-A763-C8C0964199F1}" dt="2024-11-26T22:07:02.770" v="3798" actId="680"/>
        <pc:sldMkLst>
          <pc:docMk/>
          <pc:sldMk cId="1922819558" sldId="2147377524"/>
        </pc:sldMkLst>
      </pc:sldChg>
      <pc:sldChg chg="new">
        <pc:chgData name="Julian Andres Santiago Villarreal Solano" userId="e6c70744-8bf1-4ad3-8aef-cbe8dbff69b1" providerId="ADAL" clId="{4752A16D-1A75-40EF-A763-C8C0964199F1}" dt="2024-11-26T22:07:06.525" v="3799" actId="680"/>
        <pc:sldMkLst>
          <pc:docMk/>
          <pc:sldMk cId="2543123485" sldId="2147377525"/>
        </pc:sldMkLst>
      </pc:sldChg>
      <pc:sldChg chg="new">
        <pc:chgData name="Julian Andres Santiago Villarreal Solano" userId="e6c70744-8bf1-4ad3-8aef-cbe8dbff69b1" providerId="ADAL" clId="{4752A16D-1A75-40EF-A763-C8C0964199F1}" dt="2024-11-26T22:07:10.352" v="3800" actId="680"/>
        <pc:sldMkLst>
          <pc:docMk/>
          <pc:sldMk cId="3118268942" sldId="2147377526"/>
        </pc:sldMkLst>
      </pc:sldChg>
      <pc:sldChg chg="new">
        <pc:chgData name="Julian Andres Santiago Villarreal Solano" userId="e6c70744-8bf1-4ad3-8aef-cbe8dbff69b1" providerId="ADAL" clId="{4752A16D-1A75-40EF-A763-C8C0964199F1}" dt="2024-11-26T22:07:14.058" v="3801" actId="680"/>
        <pc:sldMkLst>
          <pc:docMk/>
          <pc:sldMk cId="2816012805" sldId="2147377527"/>
        </pc:sldMkLst>
      </pc:sldChg>
      <pc:sldChg chg="new">
        <pc:chgData name="Julian Andres Santiago Villarreal Solano" userId="e6c70744-8bf1-4ad3-8aef-cbe8dbff69b1" providerId="ADAL" clId="{4752A16D-1A75-40EF-A763-C8C0964199F1}" dt="2024-11-26T22:07:17.849" v="3802" actId="680"/>
        <pc:sldMkLst>
          <pc:docMk/>
          <pc:sldMk cId="201710201" sldId="2147377528"/>
        </pc:sldMkLst>
      </pc:sldChg>
      <pc:sldChg chg="new">
        <pc:chgData name="Julian Andres Santiago Villarreal Solano" userId="e6c70744-8bf1-4ad3-8aef-cbe8dbff69b1" providerId="ADAL" clId="{4752A16D-1A75-40EF-A763-C8C0964199F1}" dt="2024-11-26T22:07:21.618" v="3803" actId="680"/>
        <pc:sldMkLst>
          <pc:docMk/>
          <pc:sldMk cId="3703128880" sldId="2147377529"/>
        </pc:sldMkLst>
      </pc:sldChg>
      <pc:sldChg chg="new">
        <pc:chgData name="Julian Andres Santiago Villarreal Solano" userId="e6c70744-8bf1-4ad3-8aef-cbe8dbff69b1" providerId="ADAL" clId="{4752A16D-1A75-40EF-A763-C8C0964199F1}" dt="2024-11-26T22:07:25.393" v="3804" actId="680"/>
        <pc:sldMkLst>
          <pc:docMk/>
          <pc:sldMk cId="1800119985" sldId="2147377530"/>
        </pc:sldMkLst>
      </pc:sldChg>
      <pc:sldChg chg="new">
        <pc:chgData name="Julian Andres Santiago Villarreal Solano" userId="e6c70744-8bf1-4ad3-8aef-cbe8dbff69b1" providerId="ADAL" clId="{4752A16D-1A75-40EF-A763-C8C0964199F1}" dt="2024-11-26T22:07:29.261" v="3805" actId="680"/>
        <pc:sldMkLst>
          <pc:docMk/>
          <pc:sldMk cId="2429219980" sldId="2147377531"/>
        </pc:sldMkLst>
      </pc:sldChg>
      <pc:sldChg chg="new">
        <pc:chgData name="Julian Andres Santiago Villarreal Solano" userId="e6c70744-8bf1-4ad3-8aef-cbe8dbff69b1" providerId="ADAL" clId="{4752A16D-1A75-40EF-A763-C8C0964199F1}" dt="2024-11-26T22:07:32.947" v="3806" actId="680"/>
        <pc:sldMkLst>
          <pc:docMk/>
          <pc:sldMk cId="1637072822" sldId="2147377532"/>
        </pc:sldMkLst>
      </pc:sldChg>
      <pc:sldChg chg="new">
        <pc:chgData name="Julian Andres Santiago Villarreal Solano" userId="e6c70744-8bf1-4ad3-8aef-cbe8dbff69b1" providerId="ADAL" clId="{4752A16D-1A75-40EF-A763-C8C0964199F1}" dt="2024-11-26T22:07:36.656" v="3807" actId="680"/>
        <pc:sldMkLst>
          <pc:docMk/>
          <pc:sldMk cId="4106864762" sldId="2147377533"/>
        </pc:sldMkLst>
      </pc:sldChg>
      <pc:sldChg chg="new">
        <pc:chgData name="Julian Andres Santiago Villarreal Solano" userId="e6c70744-8bf1-4ad3-8aef-cbe8dbff69b1" providerId="ADAL" clId="{4752A16D-1A75-40EF-A763-C8C0964199F1}" dt="2024-11-26T22:07:40.550" v="3808" actId="680"/>
        <pc:sldMkLst>
          <pc:docMk/>
          <pc:sldMk cId="364078682" sldId="2147377534"/>
        </pc:sldMkLst>
      </pc:sldChg>
      <pc:sldChg chg="new">
        <pc:chgData name="Julian Andres Santiago Villarreal Solano" userId="e6c70744-8bf1-4ad3-8aef-cbe8dbff69b1" providerId="ADAL" clId="{4752A16D-1A75-40EF-A763-C8C0964199F1}" dt="2024-11-26T22:07:44.307" v="3809" actId="680"/>
        <pc:sldMkLst>
          <pc:docMk/>
          <pc:sldMk cId="1444494482" sldId="2147377535"/>
        </pc:sldMkLst>
      </pc:sldChg>
      <pc:sldChg chg="new">
        <pc:chgData name="Julian Andres Santiago Villarreal Solano" userId="e6c70744-8bf1-4ad3-8aef-cbe8dbff69b1" providerId="ADAL" clId="{4752A16D-1A75-40EF-A763-C8C0964199F1}" dt="2024-11-26T22:07:47.978" v="3810" actId="680"/>
        <pc:sldMkLst>
          <pc:docMk/>
          <pc:sldMk cId="2701825750" sldId="2147377536"/>
        </pc:sldMkLst>
      </pc:sldChg>
      <pc:sldChg chg="new">
        <pc:chgData name="Julian Andres Santiago Villarreal Solano" userId="e6c70744-8bf1-4ad3-8aef-cbe8dbff69b1" providerId="ADAL" clId="{4752A16D-1A75-40EF-A763-C8C0964199F1}" dt="2024-11-26T22:07:51.548" v="3811" actId="680"/>
        <pc:sldMkLst>
          <pc:docMk/>
          <pc:sldMk cId="2440190655" sldId="2147377537"/>
        </pc:sldMkLst>
      </pc:sldChg>
      <pc:sldChg chg="new">
        <pc:chgData name="Julian Andres Santiago Villarreal Solano" userId="e6c70744-8bf1-4ad3-8aef-cbe8dbff69b1" providerId="ADAL" clId="{4752A16D-1A75-40EF-A763-C8C0964199F1}" dt="2024-11-26T22:07:55.307" v="3812" actId="680"/>
        <pc:sldMkLst>
          <pc:docMk/>
          <pc:sldMk cId="101470087" sldId="2147377538"/>
        </pc:sldMkLst>
      </pc:sldChg>
      <pc:sldChg chg="new">
        <pc:chgData name="Julian Andres Santiago Villarreal Solano" userId="e6c70744-8bf1-4ad3-8aef-cbe8dbff69b1" providerId="ADAL" clId="{4752A16D-1A75-40EF-A763-C8C0964199F1}" dt="2024-11-26T22:07:59.023" v="3813" actId="680"/>
        <pc:sldMkLst>
          <pc:docMk/>
          <pc:sldMk cId="3720446357" sldId="2147377539"/>
        </pc:sldMkLst>
      </pc:sldChg>
      <pc:sldChg chg="new">
        <pc:chgData name="Julian Andres Santiago Villarreal Solano" userId="e6c70744-8bf1-4ad3-8aef-cbe8dbff69b1" providerId="ADAL" clId="{4752A16D-1A75-40EF-A763-C8C0964199F1}" dt="2024-11-26T22:08:02.826" v="3814" actId="680"/>
        <pc:sldMkLst>
          <pc:docMk/>
          <pc:sldMk cId="2950133141" sldId="2147377540"/>
        </pc:sldMkLst>
      </pc:sldChg>
      <pc:sldChg chg="new">
        <pc:chgData name="Julian Andres Santiago Villarreal Solano" userId="e6c70744-8bf1-4ad3-8aef-cbe8dbff69b1" providerId="ADAL" clId="{4752A16D-1A75-40EF-A763-C8C0964199F1}" dt="2024-11-26T22:08:06.685" v="3815" actId="680"/>
        <pc:sldMkLst>
          <pc:docMk/>
          <pc:sldMk cId="1582301133" sldId="2147377541"/>
        </pc:sldMkLst>
      </pc:sldChg>
      <pc:sldChg chg="new">
        <pc:chgData name="Julian Andres Santiago Villarreal Solano" userId="e6c70744-8bf1-4ad3-8aef-cbe8dbff69b1" providerId="ADAL" clId="{4752A16D-1A75-40EF-A763-C8C0964199F1}" dt="2024-11-26T22:08:10.773" v="3816" actId="680"/>
        <pc:sldMkLst>
          <pc:docMk/>
          <pc:sldMk cId="2857723350" sldId="2147377542"/>
        </pc:sldMkLst>
      </pc:sldChg>
      <pc:sldChg chg="new">
        <pc:chgData name="Julian Andres Santiago Villarreal Solano" userId="e6c70744-8bf1-4ad3-8aef-cbe8dbff69b1" providerId="ADAL" clId="{4752A16D-1A75-40EF-A763-C8C0964199F1}" dt="2024-11-26T22:08:14.730" v="3817" actId="680"/>
        <pc:sldMkLst>
          <pc:docMk/>
          <pc:sldMk cId="3333920796" sldId="2147377543"/>
        </pc:sldMkLst>
      </pc:sldChg>
      <pc:sldChg chg="new">
        <pc:chgData name="Julian Andres Santiago Villarreal Solano" userId="e6c70744-8bf1-4ad3-8aef-cbe8dbff69b1" providerId="ADAL" clId="{4752A16D-1A75-40EF-A763-C8C0964199F1}" dt="2024-11-26T22:08:18.513" v="3818" actId="680"/>
        <pc:sldMkLst>
          <pc:docMk/>
          <pc:sldMk cId="3597735500" sldId="2147377544"/>
        </pc:sldMkLst>
      </pc:sldChg>
      <pc:sldChg chg="new">
        <pc:chgData name="Julian Andres Santiago Villarreal Solano" userId="e6c70744-8bf1-4ad3-8aef-cbe8dbff69b1" providerId="ADAL" clId="{4752A16D-1A75-40EF-A763-C8C0964199F1}" dt="2024-11-26T22:08:22.643" v="3819" actId="680"/>
        <pc:sldMkLst>
          <pc:docMk/>
          <pc:sldMk cId="1347973683" sldId="2147377545"/>
        </pc:sldMkLst>
      </pc:sldChg>
      <pc:sldChg chg="new">
        <pc:chgData name="Julian Andres Santiago Villarreal Solano" userId="e6c70744-8bf1-4ad3-8aef-cbe8dbff69b1" providerId="ADAL" clId="{4752A16D-1A75-40EF-A763-C8C0964199F1}" dt="2024-11-26T22:08:27.007" v="3820" actId="680"/>
        <pc:sldMkLst>
          <pc:docMk/>
          <pc:sldMk cId="1240734154" sldId="2147377546"/>
        </pc:sldMkLst>
      </pc:sldChg>
      <pc:sldChg chg="new">
        <pc:chgData name="Julian Andres Santiago Villarreal Solano" userId="e6c70744-8bf1-4ad3-8aef-cbe8dbff69b1" providerId="ADAL" clId="{4752A16D-1A75-40EF-A763-C8C0964199F1}" dt="2024-11-26T22:08:31.255" v="3821" actId="680"/>
        <pc:sldMkLst>
          <pc:docMk/>
          <pc:sldMk cId="3455987251" sldId="2147377547"/>
        </pc:sldMkLst>
      </pc:sldChg>
      <pc:sldChg chg="new">
        <pc:chgData name="Julian Andres Santiago Villarreal Solano" userId="e6c70744-8bf1-4ad3-8aef-cbe8dbff69b1" providerId="ADAL" clId="{4752A16D-1A75-40EF-A763-C8C0964199F1}" dt="2024-11-26T22:08:35.314" v="3822" actId="680"/>
        <pc:sldMkLst>
          <pc:docMk/>
          <pc:sldMk cId="4211048418" sldId="2147377548"/>
        </pc:sldMkLst>
      </pc:sldChg>
      <pc:sldChg chg="new">
        <pc:chgData name="Julian Andres Santiago Villarreal Solano" userId="e6c70744-8bf1-4ad3-8aef-cbe8dbff69b1" providerId="ADAL" clId="{4752A16D-1A75-40EF-A763-C8C0964199F1}" dt="2024-11-26T22:08:39.255" v="3823" actId="680"/>
        <pc:sldMkLst>
          <pc:docMk/>
          <pc:sldMk cId="2441702239" sldId="2147377549"/>
        </pc:sldMkLst>
      </pc:sldChg>
      <pc:sldChg chg="new">
        <pc:chgData name="Julian Andres Santiago Villarreal Solano" userId="e6c70744-8bf1-4ad3-8aef-cbe8dbff69b1" providerId="ADAL" clId="{4752A16D-1A75-40EF-A763-C8C0964199F1}" dt="2024-11-26T22:08:43.506" v="3824" actId="680"/>
        <pc:sldMkLst>
          <pc:docMk/>
          <pc:sldMk cId="1274537487" sldId="2147377550"/>
        </pc:sldMkLst>
      </pc:sldChg>
      <pc:sldChg chg="new">
        <pc:chgData name="Julian Andres Santiago Villarreal Solano" userId="e6c70744-8bf1-4ad3-8aef-cbe8dbff69b1" providerId="ADAL" clId="{4752A16D-1A75-40EF-A763-C8C0964199F1}" dt="2024-11-26T22:08:47.762" v="3825" actId="680"/>
        <pc:sldMkLst>
          <pc:docMk/>
          <pc:sldMk cId="2620315104" sldId="2147377551"/>
        </pc:sldMkLst>
      </pc:sldChg>
      <pc:sldChg chg="new">
        <pc:chgData name="Julian Andres Santiago Villarreal Solano" userId="e6c70744-8bf1-4ad3-8aef-cbe8dbff69b1" providerId="ADAL" clId="{4752A16D-1A75-40EF-A763-C8C0964199F1}" dt="2024-11-26T22:08:51.755" v="3826" actId="680"/>
        <pc:sldMkLst>
          <pc:docMk/>
          <pc:sldMk cId="514579751" sldId="2147377552"/>
        </pc:sldMkLst>
      </pc:sldChg>
      <pc:sldChg chg="new">
        <pc:chgData name="Julian Andres Santiago Villarreal Solano" userId="e6c70744-8bf1-4ad3-8aef-cbe8dbff69b1" providerId="ADAL" clId="{4752A16D-1A75-40EF-A763-C8C0964199F1}" dt="2024-11-26T22:08:56.124" v="3827" actId="680"/>
        <pc:sldMkLst>
          <pc:docMk/>
          <pc:sldMk cId="1835107971" sldId="2147377553"/>
        </pc:sldMkLst>
      </pc:sldChg>
      <pc:sldChg chg="new">
        <pc:chgData name="Julian Andres Santiago Villarreal Solano" userId="e6c70744-8bf1-4ad3-8aef-cbe8dbff69b1" providerId="ADAL" clId="{4752A16D-1A75-40EF-A763-C8C0964199F1}" dt="2024-11-26T22:09:00.168" v="3828" actId="680"/>
        <pc:sldMkLst>
          <pc:docMk/>
          <pc:sldMk cId="3788248025" sldId="2147377554"/>
        </pc:sldMkLst>
      </pc:sldChg>
      <pc:sldChg chg="new">
        <pc:chgData name="Julian Andres Santiago Villarreal Solano" userId="e6c70744-8bf1-4ad3-8aef-cbe8dbff69b1" providerId="ADAL" clId="{4752A16D-1A75-40EF-A763-C8C0964199F1}" dt="2024-11-26T22:09:04.142" v="3829" actId="680"/>
        <pc:sldMkLst>
          <pc:docMk/>
          <pc:sldMk cId="2068253637" sldId="2147377555"/>
        </pc:sldMkLst>
      </pc:sldChg>
      <pc:sldChg chg="new">
        <pc:chgData name="Julian Andres Santiago Villarreal Solano" userId="e6c70744-8bf1-4ad3-8aef-cbe8dbff69b1" providerId="ADAL" clId="{4752A16D-1A75-40EF-A763-C8C0964199F1}" dt="2024-11-26T22:09:08.276" v="3830" actId="680"/>
        <pc:sldMkLst>
          <pc:docMk/>
          <pc:sldMk cId="3328593396" sldId="2147377556"/>
        </pc:sldMkLst>
      </pc:sldChg>
      <pc:sldChg chg="new">
        <pc:chgData name="Julian Andres Santiago Villarreal Solano" userId="e6c70744-8bf1-4ad3-8aef-cbe8dbff69b1" providerId="ADAL" clId="{4752A16D-1A75-40EF-A763-C8C0964199F1}" dt="2024-11-26T22:09:12.161" v="3831" actId="680"/>
        <pc:sldMkLst>
          <pc:docMk/>
          <pc:sldMk cId="1733195649" sldId="2147377557"/>
        </pc:sldMkLst>
      </pc:sldChg>
      <pc:sldChg chg="new">
        <pc:chgData name="Julian Andres Santiago Villarreal Solano" userId="e6c70744-8bf1-4ad3-8aef-cbe8dbff69b1" providerId="ADAL" clId="{4752A16D-1A75-40EF-A763-C8C0964199F1}" dt="2024-11-26T22:09:16.161" v="3832" actId="680"/>
        <pc:sldMkLst>
          <pc:docMk/>
          <pc:sldMk cId="1315048138" sldId="2147377558"/>
        </pc:sldMkLst>
      </pc:sldChg>
      <pc:sldChg chg="new">
        <pc:chgData name="Julian Andres Santiago Villarreal Solano" userId="e6c70744-8bf1-4ad3-8aef-cbe8dbff69b1" providerId="ADAL" clId="{4752A16D-1A75-40EF-A763-C8C0964199F1}" dt="2024-11-26T22:09:20.054" v="3833" actId="680"/>
        <pc:sldMkLst>
          <pc:docMk/>
          <pc:sldMk cId="227931666" sldId="2147377559"/>
        </pc:sldMkLst>
      </pc:sldChg>
      <pc:sldChg chg="new">
        <pc:chgData name="Julian Andres Santiago Villarreal Solano" userId="e6c70744-8bf1-4ad3-8aef-cbe8dbff69b1" providerId="ADAL" clId="{4752A16D-1A75-40EF-A763-C8C0964199F1}" dt="2024-11-26T22:09:24.258" v="3834" actId="680"/>
        <pc:sldMkLst>
          <pc:docMk/>
          <pc:sldMk cId="2628910245" sldId="2147377560"/>
        </pc:sldMkLst>
      </pc:sldChg>
      <pc:sldChg chg="new">
        <pc:chgData name="Julian Andres Santiago Villarreal Solano" userId="e6c70744-8bf1-4ad3-8aef-cbe8dbff69b1" providerId="ADAL" clId="{4752A16D-1A75-40EF-A763-C8C0964199F1}" dt="2024-11-26T22:09:29.490" v="3835" actId="680"/>
        <pc:sldMkLst>
          <pc:docMk/>
          <pc:sldMk cId="2015301894" sldId="2147377561"/>
        </pc:sldMkLst>
      </pc:sldChg>
      <pc:sldChg chg="new">
        <pc:chgData name="Julian Andres Santiago Villarreal Solano" userId="e6c70744-8bf1-4ad3-8aef-cbe8dbff69b1" providerId="ADAL" clId="{4752A16D-1A75-40EF-A763-C8C0964199F1}" dt="2024-11-26T22:09:33.440" v="3836" actId="680"/>
        <pc:sldMkLst>
          <pc:docMk/>
          <pc:sldMk cId="1389653979" sldId="2147377562"/>
        </pc:sldMkLst>
      </pc:sldChg>
      <pc:sldChg chg="new">
        <pc:chgData name="Julian Andres Santiago Villarreal Solano" userId="e6c70744-8bf1-4ad3-8aef-cbe8dbff69b1" providerId="ADAL" clId="{4752A16D-1A75-40EF-A763-C8C0964199F1}" dt="2024-11-26T22:09:37.358" v="3837" actId="680"/>
        <pc:sldMkLst>
          <pc:docMk/>
          <pc:sldMk cId="3241892208" sldId="2147377563"/>
        </pc:sldMkLst>
      </pc:sldChg>
      <pc:sldChg chg="new">
        <pc:chgData name="Julian Andres Santiago Villarreal Solano" userId="e6c70744-8bf1-4ad3-8aef-cbe8dbff69b1" providerId="ADAL" clId="{4752A16D-1A75-40EF-A763-C8C0964199F1}" dt="2024-11-26T22:09:41.209" v="3838" actId="680"/>
        <pc:sldMkLst>
          <pc:docMk/>
          <pc:sldMk cId="1738237791" sldId="2147377564"/>
        </pc:sldMkLst>
      </pc:sldChg>
      <pc:sldChg chg="new">
        <pc:chgData name="Julian Andres Santiago Villarreal Solano" userId="e6c70744-8bf1-4ad3-8aef-cbe8dbff69b1" providerId="ADAL" clId="{4752A16D-1A75-40EF-A763-C8C0964199F1}" dt="2024-11-26T22:09:44.985" v="3839" actId="680"/>
        <pc:sldMkLst>
          <pc:docMk/>
          <pc:sldMk cId="3782430349" sldId="2147377565"/>
        </pc:sldMkLst>
      </pc:sldChg>
      <pc:sldChg chg="new">
        <pc:chgData name="Julian Andres Santiago Villarreal Solano" userId="e6c70744-8bf1-4ad3-8aef-cbe8dbff69b1" providerId="ADAL" clId="{4752A16D-1A75-40EF-A763-C8C0964199F1}" dt="2024-11-26T22:09:48.877" v="3840" actId="680"/>
        <pc:sldMkLst>
          <pc:docMk/>
          <pc:sldMk cId="3713218183" sldId="2147377566"/>
        </pc:sldMkLst>
      </pc:sldChg>
      <pc:sldChg chg="new">
        <pc:chgData name="Julian Andres Santiago Villarreal Solano" userId="e6c70744-8bf1-4ad3-8aef-cbe8dbff69b1" providerId="ADAL" clId="{4752A16D-1A75-40EF-A763-C8C0964199F1}" dt="2024-11-26T22:09:52.749" v="3841" actId="680"/>
        <pc:sldMkLst>
          <pc:docMk/>
          <pc:sldMk cId="526931299" sldId="2147377567"/>
        </pc:sldMkLst>
      </pc:sldChg>
      <pc:sldChg chg="new">
        <pc:chgData name="Julian Andres Santiago Villarreal Solano" userId="e6c70744-8bf1-4ad3-8aef-cbe8dbff69b1" providerId="ADAL" clId="{4752A16D-1A75-40EF-A763-C8C0964199F1}" dt="2024-11-26T22:09:56.946" v="3842" actId="680"/>
        <pc:sldMkLst>
          <pc:docMk/>
          <pc:sldMk cId="3039666642" sldId="2147377568"/>
        </pc:sldMkLst>
      </pc:sldChg>
      <pc:sldChg chg="new">
        <pc:chgData name="Julian Andres Santiago Villarreal Solano" userId="e6c70744-8bf1-4ad3-8aef-cbe8dbff69b1" providerId="ADAL" clId="{4752A16D-1A75-40EF-A763-C8C0964199F1}" dt="2024-11-26T22:10:00.909" v="3843" actId="680"/>
        <pc:sldMkLst>
          <pc:docMk/>
          <pc:sldMk cId="431382505" sldId="2147377569"/>
        </pc:sldMkLst>
      </pc:sldChg>
      <pc:sldChg chg="new">
        <pc:chgData name="Julian Andres Santiago Villarreal Solano" userId="e6c70744-8bf1-4ad3-8aef-cbe8dbff69b1" providerId="ADAL" clId="{4752A16D-1A75-40EF-A763-C8C0964199F1}" dt="2024-11-26T22:10:04.815" v="3844" actId="680"/>
        <pc:sldMkLst>
          <pc:docMk/>
          <pc:sldMk cId="2646429950" sldId="2147377570"/>
        </pc:sldMkLst>
      </pc:sldChg>
      <pc:sldChg chg="new">
        <pc:chgData name="Julian Andres Santiago Villarreal Solano" userId="e6c70744-8bf1-4ad3-8aef-cbe8dbff69b1" providerId="ADAL" clId="{4752A16D-1A75-40EF-A763-C8C0964199F1}" dt="2024-11-26T22:10:08.630" v="3845" actId="680"/>
        <pc:sldMkLst>
          <pc:docMk/>
          <pc:sldMk cId="666461173" sldId="2147377571"/>
        </pc:sldMkLst>
      </pc:sldChg>
      <pc:sldChg chg="new">
        <pc:chgData name="Julian Andres Santiago Villarreal Solano" userId="e6c70744-8bf1-4ad3-8aef-cbe8dbff69b1" providerId="ADAL" clId="{4752A16D-1A75-40EF-A763-C8C0964199F1}" dt="2024-11-26T22:10:12.367" v="3846" actId="680"/>
        <pc:sldMkLst>
          <pc:docMk/>
          <pc:sldMk cId="869093594" sldId="2147377572"/>
        </pc:sldMkLst>
      </pc:sldChg>
      <pc:sldChg chg="new">
        <pc:chgData name="Julian Andres Santiago Villarreal Solano" userId="e6c70744-8bf1-4ad3-8aef-cbe8dbff69b1" providerId="ADAL" clId="{4752A16D-1A75-40EF-A763-C8C0964199F1}" dt="2024-11-26T22:10:16.351" v="3847" actId="680"/>
        <pc:sldMkLst>
          <pc:docMk/>
          <pc:sldMk cId="1335867246" sldId="2147377573"/>
        </pc:sldMkLst>
      </pc:sldChg>
      <pc:sldChg chg="new">
        <pc:chgData name="Julian Andres Santiago Villarreal Solano" userId="e6c70744-8bf1-4ad3-8aef-cbe8dbff69b1" providerId="ADAL" clId="{4752A16D-1A75-40EF-A763-C8C0964199F1}" dt="2024-11-26T22:10:20.027" v="3848" actId="680"/>
        <pc:sldMkLst>
          <pc:docMk/>
          <pc:sldMk cId="2405546600" sldId="2147377574"/>
        </pc:sldMkLst>
      </pc:sldChg>
      <pc:sldChg chg="new">
        <pc:chgData name="Julian Andres Santiago Villarreal Solano" userId="e6c70744-8bf1-4ad3-8aef-cbe8dbff69b1" providerId="ADAL" clId="{4752A16D-1A75-40EF-A763-C8C0964199F1}" dt="2024-11-26T22:10:24.597" v="3849" actId="680"/>
        <pc:sldMkLst>
          <pc:docMk/>
          <pc:sldMk cId="3548476154" sldId="2147377575"/>
        </pc:sldMkLst>
      </pc:sldChg>
      <pc:sldChg chg="new">
        <pc:chgData name="Julian Andres Santiago Villarreal Solano" userId="e6c70744-8bf1-4ad3-8aef-cbe8dbff69b1" providerId="ADAL" clId="{4752A16D-1A75-40EF-A763-C8C0964199F1}" dt="2024-11-26T22:10:28.801" v="3850" actId="680"/>
        <pc:sldMkLst>
          <pc:docMk/>
          <pc:sldMk cId="806660349" sldId="2147377576"/>
        </pc:sldMkLst>
      </pc:sldChg>
      <pc:sldChg chg="new">
        <pc:chgData name="Julian Andres Santiago Villarreal Solano" userId="e6c70744-8bf1-4ad3-8aef-cbe8dbff69b1" providerId="ADAL" clId="{4752A16D-1A75-40EF-A763-C8C0964199F1}" dt="2024-11-26T22:10:32.364" v="3851" actId="680"/>
        <pc:sldMkLst>
          <pc:docMk/>
          <pc:sldMk cId="599270803" sldId="2147377577"/>
        </pc:sldMkLst>
      </pc:sldChg>
      <pc:sldChg chg="new">
        <pc:chgData name="Julian Andres Santiago Villarreal Solano" userId="e6c70744-8bf1-4ad3-8aef-cbe8dbff69b1" providerId="ADAL" clId="{4752A16D-1A75-40EF-A763-C8C0964199F1}" dt="2024-11-26T22:10:35.829" v="3852" actId="680"/>
        <pc:sldMkLst>
          <pc:docMk/>
          <pc:sldMk cId="2293556043" sldId="2147377578"/>
        </pc:sldMkLst>
      </pc:sldChg>
      <pc:sldChg chg="new">
        <pc:chgData name="Julian Andres Santiago Villarreal Solano" userId="e6c70744-8bf1-4ad3-8aef-cbe8dbff69b1" providerId="ADAL" clId="{4752A16D-1A75-40EF-A763-C8C0964199F1}" dt="2024-11-26T22:10:39.335" v="3853" actId="680"/>
        <pc:sldMkLst>
          <pc:docMk/>
          <pc:sldMk cId="1280035354" sldId="2147377579"/>
        </pc:sldMkLst>
      </pc:sldChg>
      <pc:sldChg chg="new">
        <pc:chgData name="Julian Andres Santiago Villarreal Solano" userId="e6c70744-8bf1-4ad3-8aef-cbe8dbff69b1" providerId="ADAL" clId="{4752A16D-1A75-40EF-A763-C8C0964199F1}" dt="2024-11-26T22:10:42.807" v="3854" actId="680"/>
        <pc:sldMkLst>
          <pc:docMk/>
          <pc:sldMk cId="377699533" sldId="2147377580"/>
        </pc:sldMkLst>
      </pc:sldChg>
      <pc:sldChg chg="new">
        <pc:chgData name="Julian Andres Santiago Villarreal Solano" userId="e6c70744-8bf1-4ad3-8aef-cbe8dbff69b1" providerId="ADAL" clId="{4752A16D-1A75-40EF-A763-C8C0964199F1}" dt="2024-11-26T22:10:46.243" v="3855" actId="680"/>
        <pc:sldMkLst>
          <pc:docMk/>
          <pc:sldMk cId="2026443713" sldId="2147377581"/>
        </pc:sldMkLst>
      </pc:sldChg>
      <pc:sldChg chg="new">
        <pc:chgData name="Julian Andres Santiago Villarreal Solano" userId="e6c70744-8bf1-4ad3-8aef-cbe8dbff69b1" providerId="ADAL" clId="{4752A16D-1A75-40EF-A763-C8C0964199F1}" dt="2024-11-26T22:10:50.645" v="3856" actId="680"/>
        <pc:sldMkLst>
          <pc:docMk/>
          <pc:sldMk cId="3356678500" sldId="2147377582"/>
        </pc:sldMkLst>
      </pc:sldChg>
    </pc:docChg>
  </pc:docChgLst>
  <pc:docChgLst>
    <pc:chgData name="Sindy Lorena Murcia Florez" userId="4b175f4e-f540-40fc-b3d8-a6481cd9e9db" providerId="ADAL" clId="{51F79050-2548-4A68-8952-7D49CA2B0DCA}"/>
    <pc:docChg chg="undo custSel modSld">
      <pc:chgData name="Sindy Lorena Murcia Florez" userId="4b175f4e-f540-40fc-b3d8-a6481cd9e9db" providerId="ADAL" clId="{51F79050-2548-4A68-8952-7D49CA2B0DCA}" dt="2024-11-22T19:24:55.886" v="2161" actId="1038"/>
      <pc:docMkLst>
        <pc:docMk/>
      </pc:docMkLst>
      <pc:sldChg chg="modSp mod">
        <pc:chgData name="Sindy Lorena Murcia Florez" userId="4b175f4e-f540-40fc-b3d8-a6481cd9e9db" providerId="ADAL" clId="{51F79050-2548-4A68-8952-7D49CA2B0DCA}" dt="2024-11-22T19:24:55.886" v="2161" actId="1038"/>
        <pc:sldMkLst>
          <pc:docMk/>
          <pc:sldMk cId="2745897268" sldId="2147375562"/>
        </pc:sldMkLst>
        <pc:spChg chg="mod">
          <ac:chgData name="Sindy Lorena Murcia Florez" userId="4b175f4e-f540-40fc-b3d8-a6481cd9e9db" providerId="ADAL" clId="{51F79050-2548-4A68-8952-7D49CA2B0DCA}" dt="2024-11-22T19:24:55.886" v="2161" actId="1038"/>
          <ac:spMkLst>
            <pc:docMk/>
            <pc:sldMk cId="2745897268" sldId="2147375562"/>
            <ac:spMk id="13" creationId="{8AF08980-0C01-3E43-3A57-FA9A170B6DC6}"/>
          </ac:spMkLst>
        </pc:spChg>
        <pc:spChg chg="mod">
          <ac:chgData name="Sindy Lorena Murcia Florez" userId="4b175f4e-f540-40fc-b3d8-a6481cd9e9db" providerId="ADAL" clId="{51F79050-2548-4A68-8952-7D49CA2B0DCA}" dt="2024-11-22T19:24:55.886" v="2161" actId="1038"/>
          <ac:spMkLst>
            <pc:docMk/>
            <pc:sldMk cId="2745897268" sldId="2147375562"/>
            <ac:spMk id="21" creationId="{1C858775-EB49-5784-8815-E31FFAA3CC4A}"/>
          </ac:spMkLst>
        </pc:spChg>
        <pc:spChg chg="mod">
          <ac:chgData name="Sindy Lorena Murcia Florez" userId="4b175f4e-f540-40fc-b3d8-a6481cd9e9db" providerId="ADAL" clId="{51F79050-2548-4A68-8952-7D49CA2B0DCA}" dt="2024-11-22T19:24:55.886" v="2161" actId="1038"/>
          <ac:spMkLst>
            <pc:docMk/>
            <pc:sldMk cId="2745897268" sldId="2147375562"/>
            <ac:spMk id="23" creationId="{432FD0EC-B4BE-7750-D291-1C42324D9DE7}"/>
          </ac:spMkLst>
        </pc:spChg>
        <pc:spChg chg="mod">
          <ac:chgData name="Sindy Lorena Murcia Florez" userId="4b175f4e-f540-40fc-b3d8-a6481cd9e9db" providerId="ADAL" clId="{51F79050-2548-4A68-8952-7D49CA2B0DCA}" dt="2024-11-22T19:24:55.886" v="2161" actId="1038"/>
          <ac:spMkLst>
            <pc:docMk/>
            <pc:sldMk cId="2745897268" sldId="2147375562"/>
            <ac:spMk id="25" creationId="{1B6F259A-F0A0-1204-966E-97735B3B47EB}"/>
          </ac:spMkLst>
        </pc:spChg>
        <pc:spChg chg="mod">
          <ac:chgData name="Sindy Lorena Murcia Florez" userId="4b175f4e-f540-40fc-b3d8-a6481cd9e9db" providerId="ADAL" clId="{51F79050-2548-4A68-8952-7D49CA2B0DCA}" dt="2024-11-22T19:24:55.886" v="2161" actId="1038"/>
          <ac:spMkLst>
            <pc:docMk/>
            <pc:sldMk cId="2745897268" sldId="2147375562"/>
            <ac:spMk id="29" creationId="{AEB656C1-58E7-40BE-94B3-0B218B6144E6}"/>
          </ac:spMkLst>
        </pc:spChg>
        <pc:spChg chg="mod">
          <ac:chgData name="Sindy Lorena Murcia Florez" userId="4b175f4e-f540-40fc-b3d8-a6481cd9e9db" providerId="ADAL" clId="{51F79050-2548-4A68-8952-7D49CA2B0DCA}" dt="2024-11-22T19:24:55.886" v="2161" actId="1038"/>
          <ac:spMkLst>
            <pc:docMk/>
            <pc:sldMk cId="2745897268" sldId="2147375562"/>
            <ac:spMk id="30" creationId="{32679F5D-0C83-1B38-0DBA-D6B680A3194B}"/>
          </ac:spMkLst>
        </pc:spChg>
        <pc:spChg chg="mod">
          <ac:chgData name="Sindy Lorena Murcia Florez" userId="4b175f4e-f540-40fc-b3d8-a6481cd9e9db" providerId="ADAL" clId="{51F79050-2548-4A68-8952-7D49CA2B0DCA}" dt="2024-11-22T19:24:55.886" v="2161" actId="1038"/>
          <ac:spMkLst>
            <pc:docMk/>
            <pc:sldMk cId="2745897268" sldId="2147375562"/>
            <ac:spMk id="41" creationId="{E041C363-46EE-9773-5FAD-E3E0BC091D50}"/>
          </ac:spMkLst>
        </pc:spChg>
        <pc:cxnChg chg="mod">
          <ac:chgData name="Sindy Lorena Murcia Florez" userId="4b175f4e-f540-40fc-b3d8-a6481cd9e9db" providerId="ADAL" clId="{51F79050-2548-4A68-8952-7D49CA2B0DCA}" dt="2024-11-22T19:24:55.886" v="2161" actId="1038"/>
          <ac:cxnSpMkLst>
            <pc:docMk/>
            <pc:sldMk cId="2745897268" sldId="2147375562"/>
            <ac:cxnSpMk id="27" creationId="{E510D3B7-D98A-5595-897D-011558A4C833}"/>
          </ac:cxnSpMkLst>
        </pc:cxnChg>
      </pc:sldChg>
      <pc:sldChg chg="modSp mod">
        <pc:chgData name="Sindy Lorena Murcia Florez" userId="4b175f4e-f540-40fc-b3d8-a6481cd9e9db" providerId="ADAL" clId="{51F79050-2548-4A68-8952-7D49CA2B0DCA}" dt="2024-11-22T16:29:41.569" v="1877" actId="313"/>
        <pc:sldMkLst>
          <pc:docMk/>
          <pc:sldMk cId="3756610447" sldId="2147375571"/>
        </pc:sldMkLst>
        <pc:spChg chg="mod">
          <ac:chgData name="Sindy Lorena Murcia Florez" userId="4b175f4e-f540-40fc-b3d8-a6481cd9e9db" providerId="ADAL" clId="{51F79050-2548-4A68-8952-7D49CA2B0DCA}" dt="2024-11-22T16:29:41.569" v="1877" actId="313"/>
          <ac:spMkLst>
            <pc:docMk/>
            <pc:sldMk cId="3756610447" sldId="2147375571"/>
            <ac:spMk id="4" creationId="{96A33F5C-346F-18EF-E0CD-20E1F9283265}"/>
          </ac:spMkLst>
        </pc:spChg>
      </pc:sldChg>
      <pc:sldChg chg="addSp delSp modSp mod">
        <pc:chgData name="Sindy Lorena Murcia Florez" userId="4b175f4e-f540-40fc-b3d8-a6481cd9e9db" providerId="ADAL" clId="{51F79050-2548-4A68-8952-7D49CA2B0DCA}" dt="2024-11-22T19:09:40.077" v="2051" actId="20577"/>
        <pc:sldMkLst>
          <pc:docMk/>
          <pc:sldMk cId="2191133480" sldId="2147375578"/>
        </pc:sldMkLst>
        <pc:spChg chg="add mod">
          <ac:chgData name="Sindy Lorena Murcia Florez" userId="4b175f4e-f540-40fc-b3d8-a6481cd9e9db" providerId="ADAL" clId="{51F79050-2548-4A68-8952-7D49CA2B0DCA}" dt="2024-11-22T19:09:40.077" v="2051" actId="20577"/>
          <ac:spMkLst>
            <pc:docMk/>
            <pc:sldMk cId="2191133480" sldId="2147375578"/>
            <ac:spMk id="3" creationId="{0A1B7F4C-0E5C-FFBA-F269-8419E93CB033}"/>
          </ac:spMkLst>
        </pc:spChg>
        <pc:spChg chg="add mod">
          <ac:chgData name="Sindy Lorena Murcia Florez" userId="4b175f4e-f540-40fc-b3d8-a6481cd9e9db" providerId="ADAL" clId="{51F79050-2548-4A68-8952-7D49CA2B0DCA}" dt="2024-11-22T15:54:58.967" v="775" actId="1036"/>
          <ac:spMkLst>
            <pc:docMk/>
            <pc:sldMk cId="2191133480" sldId="2147375578"/>
            <ac:spMk id="4" creationId="{7D5BE7A3-2231-074E-5040-1E0CA10F5742}"/>
          </ac:spMkLst>
        </pc:spChg>
        <pc:spChg chg="add mod">
          <ac:chgData name="Sindy Lorena Murcia Florez" userId="4b175f4e-f540-40fc-b3d8-a6481cd9e9db" providerId="ADAL" clId="{51F79050-2548-4A68-8952-7D49CA2B0DCA}" dt="2024-11-22T15:54:58.967" v="775" actId="1036"/>
          <ac:spMkLst>
            <pc:docMk/>
            <pc:sldMk cId="2191133480" sldId="2147375578"/>
            <ac:spMk id="5" creationId="{27535DBC-C49C-0BC3-C1AC-E4C0877E4B3E}"/>
          </ac:spMkLst>
        </pc:spChg>
        <pc:spChg chg="add mod">
          <ac:chgData name="Sindy Lorena Murcia Florez" userId="4b175f4e-f540-40fc-b3d8-a6481cd9e9db" providerId="ADAL" clId="{51F79050-2548-4A68-8952-7D49CA2B0DCA}" dt="2024-11-22T15:54:58.967" v="775" actId="1036"/>
          <ac:spMkLst>
            <pc:docMk/>
            <pc:sldMk cId="2191133480" sldId="2147375578"/>
            <ac:spMk id="6" creationId="{F4D87D72-484C-3C79-B659-9F6E15248551}"/>
          </ac:spMkLst>
        </pc:spChg>
        <pc:spChg chg="mod">
          <ac:chgData name="Sindy Lorena Murcia Florez" userId="4b175f4e-f540-40fc-b3d8-a6481cd9e9db" providerId="ADAL" clId="{51F79050-2548-4A68-8952-7D49CA2B0DCA}" dt="2024-11-22T16:03:50.099" v="937"/>
          <ac:spMkLst>
            <pc:docMk/>
            <pc:sldMk cId="2191133480" sldId="2147375578"/>
            <ac:spMk id="8" creationId="{90E97B87-5F43-ACD9-59F7-33564373550C}"/>
          </ac:spMkLst>
        </pc:spChg>
        <pc:spChg chg="mod">
          <ac:chgData name="Sindy Lorena Murcia Florez" userId="4b175f4e-f540-40fc-b3d8-a6481cd9e9db" providerId="ADAL" clId="{51F79050-2548-4A68-8952-7D49CA2B0DCA}" dt="2024-11-22T16:03:50.099" v="937"/>
          <ac:spMkLst>
            <pc:docMk/>
            <pc:sldMk cId="2191133480" sldId="2147375578"/>
            <ac:spMk id="9" creationId="{B8AACCF2-5E53-CB7F-E0F0-BDD809741980}"/>
          </ac:spMkLst>
        </pc:spChg>
        <pc:spChg chg="mod">
          <ac:chgData name="Sindy Lorena Murcia Florez" userId="4b175f4e-f540-40fc-b3d8-a6481cd9e9db" providerId="ADAL" clId="{51F79050-2548-4A68-8952-7D49CA2B0DCA}" dt="2024-11-22T16:25:48.583" v="1875" actId="1076"/>
          <ac:spMkLst>
            <pc:docMk/>
            <pc:sldMk cId="2191133480" sldId="2147375578"/>
            <ac:spMk id="22" creationId="{AF245DDD-EBE0-4AF7-4B25-224EBE19B848}"/>
          </ac:spMkLst>
        </pc:spChg>
        <pc:spChg chg="mod">
          <ac:chgData name="Sindy Lorena Murcia Florez" userId="4b175f4e-f540-40fc-b3d8-a6481cd9e9db" providerId="ADAL" clId="{51F79050-2548-4A68-8952-7D49CA2B0DCA}" dt="2024-11-22T16:15:45.025" v="1166" actId="113"/>
          <ac:spMkLst>
            <pc:docMk/>
            <pc:sldMk cId="2191133480" sldId="2147375578"/>
            <ac:spMk id="34" creationId="{297CAC3E-39BA-3BFA-658A-53368C86C390}"/>
          </ac:spMkLst>
        </pc:spChg>
        <pc:grpChg chg="add del mod">
          <ac:chgData name="Sindy Lorena Murcia Florez" userId="4b175f4e-f540-40fc-b3d8-a6481cd9e9db" providerId="ADAL" clId="{51F79050-2548-4A68-8952-7D49CA2B0DCA}" dt="2024-11-22T16:03:53.469" v="939" actId="478"/>
          <ac:grpSpMkLst>
            <pc:docMk/>
            <pc:sldMk cId="2191133480" sldId="2147375578"/>
            <ac:grpSpMk id="7" creationId="{981C5647-69D1-CAC1-4DDE-BE6683319800}"/>
          </ac:grpSpMkLst>
        </pc:grpChg>
        <pc:graphicFrameChg chg="add del mod modGraphic">
          <ac:chgData name="Sindy Lorena Murcia Florez" userId="4b175f4e-f540-40fc-b3d8-a6481cd9e9db" providerId="ADAL" clId="{51F79050-2548-4A68-8952-7D49CA2B0DCA}" dt="2024-11-22T15:35:39.280" v="403" actId="478"/>
          <ac:graphicFrameMkLst>
            <pc:docMk/>
            <pc:sldMk cId="2191133480" sldId="2147375578"/>
            <ac:graphicFrameMk id="2" creationId="{13E05B1A-5A44-FFF6-025B-F2F40C9A773E}"/>
          </ac:graphicFrameMkLst>
        </pc:graphicFrameChg>
        <pc:graphicFrameChg chg="mod modGraphic">
          <ac:chgData name="Sindy Lorena Murcia Florez" userId="4b175f4e-f540-40fc-b3d8-a6481cd9e9db" providerId="ADAL" clId="{51F79050-2548-4A68-8952-7D49CA2B0DCA}" dt="2024-11-22T16:00:28.894" v="895"/>
          <ac:graphicFrameMkLst>
            <pc:docMk/>
            <pc:sldMk cId="2191133480" sldId="2147375578"/>
            <ac:graphicFrameMk id="36" creationId="{FCCDA6A2-BBEE-724C-72DB-8E25DCAF302C}"/>
          </ac:graphicFrameMkLst>
        </pc:graphicFrameChg>
        <pc:picChg chg="mod">
          <ac:chgData name="Sindy Lorena Murcia Florez" userId="4b175f4e-f540-40fc-b3d8-a6481cd9e9db" providerId="ADAL" clId="{51F79050-2548-4A68-8952-7D49CA2B0DCA}" dt="2024-11-22T15:22:34.314" v="18" actId="1076"/>
          <ac:picMkLst>
            <pc:docMk/>
            <pc:sldMk cId="2191133480" sldId="2147375578"/>
            <ac:picMk id="24" creationId="{79F1EC99-3C86-24F4-76CD-9E638E7FA8CC}"/>
          </ac:picMkLst>
        </pc:picChg>
      </pc:sldChg>
      <pc:sldChg chg="addSp delSp modSp mod">
        <pc:chgData name="Sindy Lorena Murcia Florez" userId="4b175f4e-f540-40fc-b3d8-a6481cd9e9db" providerId="ADAL" clId="{51F79050-2548-4A68-8952-7D49CA2B0DCA}" dt="2024-11-22T16:23:52.282" v="1781" actId="6549"/>
        <pc:sldMkLst>
          <pc:docMk/>
          <pc:sldMk cId="1994868934" sldId="2147375579"/>
        </pc:sldMkLst>
        <pc:spChg chg="add del mod">
          <ac:chgData name="Sindy Lorena Murcia Florez" userId="4b175f4e-f540-40fc-b3d8-a6481cd9e9db" providerId="ADAL" clId="{51F79050-2548-4A68-8952-7D49CA2B0DCA}" dt="2024-11-22T15:46:54.860" v="687" actId="478"/>
          <ac:spMkLst>
            <pc:docMk/>
            <pc:sldMk cId="1994868934" sldId="2147375579"/>
            <ac:spMk id="2" creationId="{30100EC0-3C83-DF2F-84A9-AB3067043BD6}"/>
          </ac:spMkLst>
        </pc:spChg>
        <pc:spChg chg="mod">
          <ac:chgData name="Sindy Lorena Murcia Florez" userId="4b175f4e-f540-40fc-b3d8-a6481cd9e9db" providerId="ADAL" clId="{51F79050-2548-4A68-8952-7D49CA2B0DCA}" dt="2024-11-22T16:03:07.862" v="936" actId="20577"/>
          <ac:spMkLst>
            <pc:docMk/>
            <pc:sldMk cId="1994868934" sldId="2147375579"/>
            <ac:spMk id="4" creationId="{F645A4EE-837A-6A83-AA86-61024A85C447}"/>
          </ac:spMkLst>
        </pc:spChg>
        <pc:spChg chg="add mod">
          <ac:chgData name="Sindy Lorena Murcia Florez" userId="4b175f4e-f540-40fc-b3d8-a6481cd9e9db" providerId="ADAL" clId="{51F79050-2548-4A68-8952-7D49CA2B0DCA}" dt="2024-11-22T15:57:23.969" v="789" actId="14100"/>
          <ac:spMkLst>
            <pc:docMk/>
            <pc:sldMk cId="1994868934" sldId="2147375579"/>
            <ac:spMk id="5" creationId="{FB5AA389-6401-4856-6083-933E168C0A93}"/>
          </ac:spMkLst>
        </pc:spChg>
        <pc:spChg chg="add mod">
          <ac:chgData name="Sindy Lorena Murcia Florez" userId="4b175f4e-f540-40fc-b3d8-a6481cd9e9db" providerId="ADAL" clId="{51F79050-2548-4A68-8952-7D49CA2B0DCA}" dt="2024-11-22T15:57:29.963" v="791" actId="14100"/>
          <ac:spMkLst>
            <pc:docMk/>
            <pc:sldMk cId="1994868934" sldId="2147375579"/>
            <ac:spMk id="6" creationId="{446767EA-ABEF-8EC3-4E6A-A8D3E16BF751}"/>
          </ac:spMkLst>
        </pc:spChg>
        <pc:spChg chg="add mod">
          <ac:chgData name="Sindy Lorena Murcia Florez" userId="4b175f4e-f540-40fc-b3d8-a6481cd9e9db" providerId="ADAL" clId="{51F79050-2548-4A68-8952-7D49CA2B0DCA}" dt="2024-11-22T15:57:36.961" v="794" actId="14100"/>
          <ac:spMkLst>
            <pc:docMk/>
            <pc:sldMk cId="1994868934" sldId="2147375579"/>
            <ac:spMk id="7" creationId="{75643D5C-F7CB-F496-ABBA-A3BF2DBF9653}"/>
          </ac:spMkLst>
        </pc:spChg>
        <pc:spChg chg="mod">
          <ac:chgData name="Sindy Lorena Murcia Florez" userId="4b175f4e-f540-40fc-b3d8-a6481cd9e9db" providerId="ADAL" clId="{51F79050-2548-4A68-8952-7D49CA2B0DCA}" dt="2024-11-22T16:23:52.282" v="1781" actId="6549"/>
          <ac:spMkLst>
            <pc:docMk/>
            <pc:sldMk cId="1994868934" sldId="2147375579"/>
            <ac:spMk id="34" creationId="{ADA1C541-5215-EA1A-310B-7945D3161DCE}"/>
          </ac:spMkLst>
        </pc:spChg>
        <pc:graphicFrameChg chg="mod modGraphic">
          <ac:chgData name="Sindy Lorena Murcia Florez" userId="4b175f4e-f540-40fc-b3d8-a6481cd9e9db" providerId="ADAL" clId="{51F79050-2548-4A68-8952-7D49CA2B0DCA}" dt="2024-11-22T15:57:15.177" v="786" actId="108"/>
          <ac:graphicFrameMkLst>
            <pc:docMk/>
            <pc:sldMk cId="1994868934" sldId="2147375579"/>
            <ac:graphicFrameMk id="3" creationId="{5EDE00C1-B087-6A0D-9C7C-4AD8F1FB8ABD}"/>
          </ac:graphicFrameMkLst>
        </pc:graphicFrameChg>
      </pc:sldChg>
      <pc:sldChg chg="addSp delSp modSp mod">
        <pc:chgData name="Sindy Lorena Murcia Florez" userId="4b175f4e-f540-40fc-b3d8-a6481cd9e9db" providerId="ADAL" clId="{51F79050-2548-4A68-8952-7D49CA2B0DCA}" dt="2024-11-22T19:19:02.843" v="2156" actId="20577"/>
        <pc:sldMkLst>
          <pc:docMk/>
          <pc:sldMk cId="4207874828" sldId="2147375580"/>
        </pc:sldMkLst>
        <pc:spChg chg="add mod">
          <ac:chgData name="Sindy Lorena Murcia Florez" userId="4b175f4e-f540-40fc-b3d8-a6481cd9e9db" providerId="ADAL" clId="{51F79050-2548-4A68-8952-7D49CA2B0DCA}" dt="2024-11-22T16:00:22.419" v="894" actId="20577"/>
          <ac:spMkLst>
            <pc:docMk/>
            <pc:sldMk cId="4207874828" sldId="2147375580"/>
            <ac:spMk id="4" creationId="{B5075BD9-E698-6A2A-3B0E-8421326EE8AB}"/>
          </ac:spMkLst>
        </pc:spChg>
        <pc:spChg chg="add mod">
          <ac:chgData name="Sindy Lorena Murcia Florez" userId="4b175f4e-f540-40fc-b3d8-a6481cd9e9db" providerId="ADAL" clId="{51F79050-2548-4A68-8952-7D49CA2B0DCA}" dt="2024-11-22T16:01:54.828" v="915" actId="14100"/>
          <ac:spMkLst>
            <pc:docMk/>
            <pc:sldMk cId="4207874828" sldId="2147375580"/>
            <ac:spMk id="5" creationId="{E8BD8F96-96A6-D05A-D763-BF981D429F69}"/>
          </ac:spMkLst>
        </pc:spChg>
        <pc:spChg chg="add mod">
          <ac:chgData name="Sindy Lorena Murcia Florez" userId="4b175f4e-f540-40fc-b3d8-a6481cd9e9db" providerId="ADAL" clId="{51F79050-2548-4A68-8952-7D49CA2B0DCA}" dt="2024-11-22T16:01:58.158" v="916" actId="14100"/>
          <ac:spMkLst>
            <pc:docMk/>
            <pc:sldMk cId="4207874828" sldId="2147375580"/>
            <ac:spMk id="6" creationId="{EC87E028-58F2-E863-E908-818046F31A06}"/>
          </ac:spMkLst>
        </pc:spChg>
        <pc:spChg chg="add mod">
          <ac:chgData name="Sindy Lorena Murcia Florez" userId="4b175f4e-f540-40fc-b3d8-a6481cd9e9db" providerId="ADAL" clId="{51F79050-2548-4A68-8952-7D49CA2B0DCA}" dt="2024-11-22T16:02:03.071" v="917" actId="14100"/>
          <ac:spMkLst>
            <pc:docMk/>
            <pc:sldMk cId="4207874828" sldId="2147375580"/>
            <ac:spMk id="7" creationId="{100209D4-BB8E-8A79-F36A-9D01FBB79CBA}"/>
          </ac:spMkLst>
        </pc:spChg>
        <pc:spChg chg="add mod">
          <ac:chgData name="Sindy Lorena Murcia Florez" userId="4b175f4e-f540-40fc-b3d8-a6481cd9e9db" providerId="ADAL" clId="{51F79050-2548-4A68-8952-7D49CA2B0DCA}" dt="2024-11-22T19:19:02.843" v="2156" actId="20577"/>
          <ac:spMkLst>
            <pc:docMk/>
            <pc:sldMk cId="4207874828" sldId="2147375580"/>
            <ac:spMk id="8" creationId="{76A42412-BBFC-2A94-6D07-584186850B4F}"/>
          </ac:spMkLst>
        </pc:spChg>
        <pc:spChg chg="mod">
          <ac:chgData name="Sindy Lorena Murcia Florez" userId="4b175f4e-f540-40fc-b3d8-a6481cd9e9db" providerId="ADAL" clId="{51F79050-2548-4A68-8952-7D49CA2B0DCA}" dt="2024-11-22T16:25:44.337" v="1874" actId="1076"/>
          <ac:spMkLst>
            <pc:docMk/>
            <pc:sldMk cId="4207874828" sldId="2147375580"/>
            <ac:spMk id="21" creationId="{743A1404-664E-2B36-AC52-6ED240E6317A}"/>
          </ac:spMkLst>
        </pc:spChg>
        <pc:spChg chg="mod">
          <ac:chgData name="Sindy Lorena Murcia Florez" userId="4b175f4e-f540-40fc-b3d8-a6481cd9e9db" providerId="ADAL" clId="{51F79050-2548-4A68-8952-7D49CA2B0DCA}" dt="2024-11-22T16:28:01.602" v="1876" actId="20577"/>
          <ac:spMkLst>
            <pc:docMk/>
            <pc:sldMk cId="4207874828" sldId="2147375580"/>
            <ac:spMk id="34" creationId="{8291DE96-2E65-F886-4E63-1BB736CC1AD4}"/>
          </ac:spMkLst>
        </pc:spChg>
        <pc:graphicFrameChg chg="add del mod">
          <ac:chgData name="Sindy Lorena Murcia Florez" userId="4b175f4e-f540-40fc-b3d8-a6481cd9e9db" providerId="ADAL" clId="{51F79050-2548-4A68-8952-7D49CA2B0DCA}" dt="2024-11-22T15:41:05.447" v="529" actId="478"/>
          <ac:graphicFrameMkLst>
            <pc:docMk/>
            <pc:sldMk cId="4207874828" sldId="2147375580"/>
            <ac:graphicFrameMk id="2" creationId="{BEA505E0-DC70-7F72-A73A-5E27D72A35D2}"/>
          </ac:graphicFrameMkLst>
        </pc:graphicFrameChg>
        <pc:graphicFrameChg chg="mod modGraphic">
          <ac:chgData name="Sindy Lorena Murcia Florez" userId="4b175f4e-f540-40fc-b3d8-a6481cd9e9db" providerId="ADAL" clId="{51F79050-2548-4A68-8952-7D49CA2B0DCA}" dt="2024-11-22T16:01:50.145" v="914"/>
          <ac:graphicFrameMkLst>
            <pc:docMk/>
            <pc:sldMk cId="4207874828" sldId="2147375580"/>
            <ac:graphicFrameMk id="3" creationId="{A9B09439-96DD-998F-24C3-F2B4D8EC5755}"/>
          </ac:graphicFrameMkLst>
        </pc:graphicFrameChg>
        <pc:picChg chg="mod">
          <ac:chgData name="Sindy Lorena Murcia Florez" userId="4b175f4e-f540-40fc-b3d8-a6481cd9e9db" providerId="ADAL" clId="{51F79050-2548-4A68-8952-7D49CA2B0DCA}" dt="2024-11-22T15:23:03.652" v="20" actId="1076"/>
          <ac:picMkLst>
            <pc:docMk/>
            <pc:sldMk cId="4207874828" sldId="2147375580"/>
            <ac:picMk id="26" creationId="{3E7EB4E3-D5B0-5C0F-0220-B72A7B52218B}"/>
          </ac:picMkLst>
        </pc:picChg>
      </pc:sldChg>
    </pc:docChg>
  </pc:docChgLst>
  <pc:docChgLst>
    <pc:chgData name="Sindy Lorena Murcia Florez" userId="4b175f4e-f540-40fc-b3d8-a6481cd9e9db" providerId="ADAL" clId="{2C29EB6F-0E06-432C-85FD-EC15F7FD25D8}"/>
    <pc:docChg chg="undo custSel addSld delSld modSld">
      <pc:chgData name="Sindy Lorena Murcia Florez" userId="4b175f4e-f540-40fc-b3d8-a6481cd9e9db" providerId="ADAL" clId="{2C29EB6F-0E06-432C-85FD-EC15F7FD25D8}" dt="2024-10-21T21:49:07.062" v="31" actId="47"/>
      <pc:docMkLst>
        <pc:docMk/>
      </pc:docMkLst>
      <pc:sldChg chg="addSp delSp modSp del mod">
        <pc:chgData name="Sindy Lorena Murcia Florez" userId="4b175f4e-f540-40fc-b3d8-a6481cd9e9db" providerId="ADAL" clId="{2C29EB6F-0E06-432C-85FD-EC15F7FD25D8}" dt="2024-10-21T21:49:07.062" v="31" actId="47"/>
        <pc:sldMkLst>
          <pc:docMk/>
          <pc:sldMk cId="2844835443" sldId="2146849883"/>
        </pc:sldMkLst>
        <pc:spChg chg="mod">
          <ac:chgData name="Sindy Lorena Murcia Florez" userId="4b175f4e-f540-40fc-b3d8-a6481cd9e9db" providerId="ADAL" clId="{2C29EB6F-0E06-432C-85FD-EC15F7FD25D8}" dt="2024-10-21T21:47:02.071" v="12" actId="1076"/>
          <ac:spMkLst>
            <pc:docMk/>
            <pc:sldMk cId="2844835443" sldId="2146849883"/>
            <ac:spMk id="6" creationId="{1C681231-2A89-A025-9025-BCFC01BE88D3}"/>
          </ac:spMkLst>
        </pc:spChg>
        <pc:spChg chg="add">
          <ac:chgData name="Sindy Lorena Murcia Florez" userId="4b175f4e-f540-40fc-b3d8-a6481cd9e9db" providerId="ADAL" clId="{2C29EB6F-0E06-432C-85FD-EC15F7FD25D8}" dt="2024-10-21T21:45:40.069" v="3"/>
          <ac:spMkLst>
            <pc:docMk/>
            <pc:sldMk cId="2844835443" sldId="2146849883"/>
            <ac:spMk id="7" creationId="{81A85A42-4DE2-566B-4BDF-135FE518413E}"/>
          </ac:spMkLst>
        </pc:spChg>
        <pc:picChg chg="mod">
          <ac:chgData name="Sindy Lorena Murcia Florez" userId="4b175f4e-f540-40fc-b3d8-a6481cd9e9db" providerId="ADAL" clId="{2C29EB6F-0E06-432C-85FD-EC15F7FD25D8}" dt="2024-10-21T20:57:06.578" v="1" actId="1035"/>
          <ac:picMkLst>
            <pc:docMk/>
            <pc:sldMk cId="2844835443" sldId="2146849883"/>
            <ac:picMk id="4" creationId="{324EA774-28B4-B421-75D5-CE53150FB1D3}"/>
          </ac:picMkLst>
        </pc:picChg>
        <pc:picChg chg="add del">
          <ac:chgData name="Sindy Lorena Murcia Florez" userId="4b175f4e-f540-40fc-b3d8-a6481cd9e9db" providerId="ADAL" clId="{2C29EB6F-0E06-432C-85FD-EC15F7FD25D8}" dt="2024-10-21T21:47:05.850" v="19" actId="478"/>
          <ac:picMkLst>
            <pc:docMk/>
            <pc:sldMk cId="2844835443" sldId="2146849883"/>
            <ac:picMk id="5" creationId="{342CE51F-91DA-7EDF-2020-99E1E4A15AA0}"/>
          </ac:picMkLst>
        </pc:picChg>
        <pc:picChg chg="add mod ord">
          <ac:chgData name="Sindy Lorena Murcia Florez" userId="4b175f4e-f540-40fc-b3d8-a6481cd9e9db" providerId="ADAL" clId="{2C29EB6F-0E06-432C-85FD-EC15F7FD25D8}" dt="2024-10-21T21:47:04.663" v="18" actId="1076"/>
          <ac:picMkLst>
            <pc:docMk/>
            <pc:sldMk cId="2844835443" sldId="2146849883"/>
            <ac:picMk id="9" creationId="{6D9E57B4-991D-9D61-36A4-2CC26D529929}"/>
          </ac:picMkLst>
        </pc:picChg>
      </pc:sldChg>
      <pc:sldChg chg="addSp delSp modSp add mod">
        <pc:chgData name="Sindy Lorena Murcia Florez" userId="4b175f4e-f540-40fc-b3d8-a6481cd9e9db" providerId="ADAL" clId="{2C29EB6F-0E06-432C-85FD-EC15F7FD25D8}" dt="2024-10-21T21:47:33.209" v="30" actId="1076"/>
        <pc:sldMkLst>
          <pc:docMk/>
          <pc:sldMk cId="4120216191" sldId="2146849886"/>
        </pc:sldMkLst>
        <pc:spChg chg="mod">
          <ac:chgData name="Sindy Lorena Murcia Florez" userId="4b175f4e-f540-40fc-b3d8-a6481cd9e9db" providerId="ADAL" clId="{2C29EB6F-0E06-432C-85FD-EC15F7FD25D8}" dt="2024-10-21T21:47:28.750" v="28" actId="1076"/>
          <ac:spMkLst>
            <pc:docMk/>
            <pc:sldMk cId="4120216191" sldId="2146849886"/>
            <ac:spMk id="6" creationId="{1C681231-2A89-A025-9025-BCFC01BE88D3}"/>
          </ac:spMkLst>
        </pc:spChg>
        <pc:spChg chg="add">
          <ac:chgData name="Sindy Lorena Murcia Florez" userId="4b175f4e-f540-40fc-b3d8-a6481cd9e9db" providerId="ADAL" clId="{2C29EB6F-0E06-432C-85FD-EC15F7FD25D8}" dt="2024-10-21T21:47:11.971" v="22"/>
          <ac:spMkLst>
            <pc:docMk/>
            <pc:sldMk cId="4120216191" sldId="2146849886"/>
            <ac:spMk id="7" creationId="{A1DD86C1-B8E0-73D1-3C60-BC0B1823E369}"/>
          </ac:spMkLst>
        </pc:spChg>
        <pc:picChg chg="del">
          <ac:chgData name="Sindy Lorena Murcia Florez" userId="4b175f4e-f540-40fc-b3d8-a6481cd9e9db" providerId="ADAL" clId="{2C29EB6F-0E06-432C-85FD-EC15F7FD25D8}" dt="2024-10-21T21:47:11.210" v="21" actId="478"/>
          <ac:picMkLst>
            <pc:docMk/>
            <pc:sldMk cId="4120216191" sldId="2146849886"/>
            <ac:picMk id="5" creationId="{342CE51F-91DA-7EDF-2020-99E1E4A15AA0}"/>
          </ac:picMkLst>
        </pc:picChg>
        <pc:picChg chg="add mod ord">
          <ac:chgData name="Sindy Lorena Murcia Florez" userId="4b175f4e-f540-40fc-b3d8-a6481cd9e9db" providerId="ADAL" clId="{2C29EB6F-0E06-432C-85FD-EC15F7FD25D8}" dt="2024-10-21T21:47:33.209" v="30" actId="1076"/>
          <ac:picMkLst>
            <pc:docMk/>
            <pc:sldMk cId="4120216191" sldId="2146849886"/>
            <ac:picMk id="9" creationId="{95902AD4-4C7D-BAB6-4CA4-7C28D5A2B527}"/>
          </ac:picMkLst>
        </pc:picChg>
      </pc:sldChg>
    </pc:docChg>
  </pc:docChgLst>
  <pc:docChgLst>
    <pc:chgData name="Sindy Lorena Murcia Florez" userId="S::smurcia@dnp.gov.co::4b175f4e-f540-40fc-b3d8-a6481cd9e9db" providerId="AD" clId="Web-{A9A1142A-B737-7B95-A75A-8D56DBC2D2EA}"/>
    <pc:docChg chg="modSld">
      <pc:chgData name="Sindy Lorena Murcia Florez" userId="S::smurcia@dnp.gov.co::4b175f4e-f540-40fc-b3d8-a6481cd9e9db" providerId="AD" clId="Web-{A9A1142A-B737-7B95-A75A-8D56DBC2D2EA}" dt="2024-11-18T23:25:34.565" v="2" actId="20577"/>
      <pc:docMkLst>
        <pc:docMk/>
      </pc:docMkLst>
      <pc:sldChg chg="modSp">
        <pc:chgData name="Sindy Lorena Murcia Florez" userId="S::smurcia@dnp.gov.co::4b175f4e-f540-40fc-b3d8-a6481cd9e9db" providerId="AD" clId="Web-{A9A1142A-B737-7B95-A75A-8D56DBC2D2EA}" dt="2024-11-18T23:25:34.565" v="2" actId="20577"/>
        <pc:sldMkLst>
          <pc:docMk/>
          <pc:sldMk cId="2444455715" sldId="2147375551"/>
        </pc:sldMkLst>
        <pc:graphicFrameChg chg="modGraphic">
          <ac:chgData name="Sindy Lorena Murcia Florez" userId="S::smurcia@dnp.gov.co::4b175f4e-f540-40fc-b3d8-a6481cd9e9db" providerId="AD" clId="Web-{A9A1142A-B737-7B95-A75A-8D56DBC2D2EA}" dt="2024-11-18T23:25:34.565" v="2" actId="20577"/>
          <ac:graphicFrameMkLst>
            <pc:docMk/>
            <pc:sldMk cId="2444455715" sldId="2147375551"/>
            <ac:graphicFrameMk id="5" creationId="{343C96B4-A249-4979-6FC8-EEE443ED6625}"/>
          </ac:graphicFrameMkLst>
        </pc:graphicFrameChg>
      </pc:sldChg>
    </pc:docChg>
  </pc:docChgLst>
  <pc:docChgLst>
    <pc:chgData name="Liliana Munoz Bernal" userId="2324f3e0-d9ca-457e-9d37-4a3322601678" providerId="ADAL" clId="{6BA3B5ED-B104-4658-A9C7-F7C5CF012A1C}"/>
    <pc:docChg chg="undo redo custSel delSld modSld sldOrd">
      <pc:chgData name="Liliana Munoz Bernal" userId="2324f3e0-d9ca-457e-9d37-4a3322601678" providerId="ADAL" clId="{6BA3B5ED-B104-4658-A9C7-F7C5CF012A1C}" dt="2024-11-13T23:53:12.043" v="1937" actId="113"/>
      <pc:docMkLst>
        <pc:docMk/>
      </pc:docMkLst>
      <pc:sldChg chg="delSp del mod">
        <pc:chgData name="Liliana Munoz Bernal" userId="2324f3e0-d9ca-457e-9d37-4a3322601678" providerId="ADAL" clId="{6BA3B5ED-B104-4658-A9C7-F7C5CF012A1C}" dt="2024-11-13T19:45:39.205" v="172" actId="2696"/>
        <pc:sldMkLst>
          <pc:docMk/>
          <pc:sldMk cId="3226326025" sldId="2146849866"/>
        </pc:sldMkLst>
        <pc:spChg chg="del">
          <ac:chgData name="Liliana Munoz Bernal" userId="2324f3e0-d9ca-457e-9d37-4a3322601678" providerId="ADAL" clId="{6BA3B5ED-B104-4658-A9C7-F7C5CF012A1C}" dt="2024-11-13T19:45:22.253" v="170" actId="21"/>
          <ac:spMkLst>
            <pc:docMk/>
            <pc:sldMk cId="3226326025" sldId="2146849866"/>
            <ac:spMk id="14" creationId="{3A3AEFAC-9B40-6546-ADA8-490829EB65E4}"/>
          </ac:spMkLst>
        </pc:spChg>
      </pc:sldChg>
      <pc:sldChg chg="addSp delSp modSp del mod">
        <pc:chgData name="Liliana Munoz Bernal" userId="2324f3e0-d9ca-457e-9d37-4a3322601678" providerId="ADAL" clId="{6BA3B5ED-B104-4658-A9C7-F7C5CF012A1C}" dt="2024-11-13T19:57:54.940" v="640" actId="2696"/>
        <pc:sldMkLst>
          <pc:docMk/>
          <pc:sldMk cId="4129296820" sldId="2146849870"/>
        </pc:sldMkLst>
        <pc:spChg chg="add mod">
          <ac:chgData name="Liliana Munoz Bernal" userId="2324f3e0-d9ca-457e-9d37-4a3322601678" providerId="ADAL" clId="{6BA3B5ED-B104-4658-A9C7-F7C5CF012A1C}" dt="2024-11-13T19:46:54.592" v="184" actId="1076"/>
          <ac:spMkLst>
            <pc:docMk/>
            <pc:sldMk cId="4129296820" sldId="2146849870"/>
            <ac:spMk id="4" creationId="{178B81CA-8EBC-5D4C-9D71-EB98AAAF7EEF}"/>
          </ac:spMkLst>
        </pc:spChg>
        <pc:spChg chg="add del mod">
          <ac:chgData name="Liliana Munoz Bernal" userId="2324f3e0-d9ca-457e-9d37-4a3322601678" providerId="ADAL" clId="{6BA3B5ED-B104-4658-A9C7-F7C5CF012A1C}" dt="2024-11-13T19:49:38.935" v="251"/>
          <ac:spMkLst>
            <pc:docMk/>
            <pc:sldMk cId="4129296820" sldId="2146849870"/>
            <ac:spMk id="14" creationId="{3A3AEFAC-9B40-6546-ADA8-490829EB65E4}"/>
          </ac:spMkLst>
        </pc:spChg>
        <pc:grpChg chg="del">
          <ac:chgData name="Liliana Munoz Bernal" userId="2324f3e0-d9ca-457e-9d37-4a3322601678" providerId="ADAL" clId="{6BA3B5ED-B104-4658-A9C7-F7C5CF012A1C}" dt="2024-11-13T19:46:29.789" v="179" actId="478"/>
          <ac:grpSpMkLst>
            <pc:docMk/>
            <pc:sldMk cId="4129296820" sldId="2146849870"/>
            <ac:grpSpMk id="128" creationId="{2045E257-BD36-FDF5-2382-4C1DC2D58FC6}"/>
          </ac:grpSpMkLst>
        </pc:grpChg>
        <pc:graphicFrameChg chg="add del">
          <ac:chgData name="Liliana Munoz Bernal" userId="2324f3e0-d9ca-457e-9d37-4a3322601678" providerId="ADAL" clId="{6BA3B5ED-B104-4658-A9C7-F7C5CF012A1C}" dt="2024-11-13T19:46:26.675" v="177" actId="478"/>
          <ac:graphicFrameMkLst>
            <pc:docMk/>
            <pc:sldMk cId="4129296820" sldId="2146849870"/>
            <ac:graphicFrameMk id="3" creationId="{82BFC932-D589-2890-5E01-6042BA8FE8C2}"/>
          </ac:graphicFrameMkLst>
        </pc:graphicFrameChg>
        <pc:graphicFrameChg chg="del">
          <ac:chgData name="Liliana Munoz Bernal" userId="2324f3e0-d9ca-457e-9d37-4a3322601678" providerId="ADAL" clId="{6BA3B5ED-B104-4658-A9C7-F7C5CF012A1C}" dt="2024-11-13T19:46:32.938" v="180" actId="478"/>
          <ac:graphicFrameMkLst>
            <pc:docMk/>
            <pc:sldMk cId="4129296820" sldId="2146849870"/>
            <ac:graphicFrameMk id="8" creationId="{18D39747-618F-743C-3350-93C6502EFEE1}"/>
          </ac:graphicFrameMkLst>
        </pc:graphicFrameChg>
        <pc:picChg chg="del">
          <ac:chgData name="Liliana Munoz Bernal" userId="2324f3e0-d9ca-457e-9d37-4a3322601678" providerId="ADAL" clId="{6BA3B5ED-B104-4658-A9C7-F7C5CF012A1C}" dt="2024-11-13T19:53:59.835" v="498" actId="21"/>
          <ac:picMkLst>
            <pc:docMk/>
            <pc:sldMk cId="4129296820" sldId="2146849870"/>
            <ac:picMk id="7" creationId="{D2872EE4-86D7-C22D-A379-0F3ABCD777B5}"/>
          </ac:picMkLst>
        </pc:picChg>
        <pc:cxnChg chg="add del">
          <ac:chgData name="Liliana Munoz Bernal" userId="2324f3e0-d9ca-457e-9d37-4a3322601678" providerId="ADAL" clId="{6BA3B5ED-B104-4658-A9C7-F7C5CF012A1C}" dt="2024-11-13T19:46:28.425" v="178" actId="478"/>
          <ac:cxnSpMkLst>
            <pc:docMk/>
            <pc:sldMk cId="4129296820" sldId="2146849870"/>
            <ac:cxnSpMk id="72" creationId="{7A1BB3E4-C221-C9C5-A113-6972C750B4A7}"/>
          </ac:cxnSpMkLst>
        </pc:cxnChg>
        <pc:cxnChg chg="mod">
          <ac:chgData name="Liliana Munoz Bernal" userId="2324f3e0-d9ca-457e-9d37-4a3322601678" providerId="ADAL" clId="{6BA3B5ED-B104-4658-A9C7-F7C5CF012A1C}" dt="2024-11-13T19:46:29.789" v="179" actId="478"/>
          <ac:cxnSpMkLst>
            <pc:docMk/>
            <pc:sldMk cId="4129296820" sldId="2146849870"/>
            <ac:cxnSpMk id="96" creationId="{3EF59C05-923F-05B8-525B-CB2D1651C626}"/>
          </ac:cxnSpMkLst>
        </pc:cxnChg>
      </pc:sldChg>
      <pc:sldChg chg="modSp mod">
        <pc:chgData name="Liliana Munoz Bernal" userId="2324f3e0-d9ca-457e-9d37-4a3322601678" providerId="ADAL" clId="{6BA3B5ED-B104-4658-A9C7-F7C5CF012A1C}" dt="2024-11-13T23:53:12.043" v="1937" actId="113"/>
        <pc:sldMkLst>
          <pc:docMk/>
          <pc:sldMk cId="514639553" sldId="2146849871"/>
        </pc:sldMkLst>
        <pc:spChg chg="mod">
          <ac:chgData name="Liliana Munoz Bernal" userId="2324f3e0-d9ca-457e-9d37-4a3322601678" providerId="ADAL" clId="{6BA3B5ED-B104-4658-A9C7-F7C5CF012A1C}" dt="2024-11-13T19:47:35.205" v="222" actId="20577"/>
          <ac:spMkLst>
            <pc:docMk/>
            <pc:sldMk cId="514639553" sldId="2146849871"/>
            <ac:spMk id="9" creationId="{110D2AF9-78D9-2846-863F-6B4F70702538}"/>
          </ac:spMkLst>
        </pc:spChg>
        <pc:graphicFrameChg chg="mod">
          <ac:chgData name="Liliana Munoz Bernal" userId="2324f3e0-d9ca-457e-9d37-4a3322601678" providerId="ADAL" clId="{6BA3B5ED-B104-4658-A9C7-F7C5CF012A1C}" dt="2024-11-13T23:53:12.043" v="1937" actId="113"/>
          <ac:graphicFrameMkLst>
            <pc:docMk/>
            <pc:sldMk cId="514639553" sldId="2146849871"/>
            <ac:graphicFrameMk id="6" creationId="{75446403-4DB7-BC4E-8E98-F0F023F30541}"/>
          </ac:graphicFrameMkLst>
        </pc:graphicFrameChg>
      </pc:sldChg>
      <pc:sldChg chg="addSp delSp modSp del mod">
        <pc:chgData name="Liliana Munoz Bernal" userId="2324f3e0-d9ca-457e-9d37-4a3322601678" providerId="ADAL" clId="{6BA3B5ED-B104-4658-A9C7-F7C5CF012A1C}" dt="2024-11-13T20:01:52.860" v="839" actId="2696"/>
        <pc:sldMkLst>
          <pc:docMk/>
          <pc:sldMk cId="3400501720" sldId="2146849876"/>
        </pc:sldMkLst>
        <pc:spChg chg="add del mod">
          <ac:chgData name="Liliana Munoz Bernal" userId="2324f3e0-d9ca-457e-9d37-4a3322601678" providerId="ADAL" clId="{6BA3B5ED-B104-4658-A9C7-F7C5CF012A1C}" dt="2024-11-13T20:01:30.722" v="835"/>
          <ac:spMkLst>
            <pc:docMk/>
            <pc:sldMk cId="3400501720" sldId="2146849876"/>
            <ac:spMk id="4" creationId="{782C96AC-EF92-027D-14A5-3110D1EED668}"/>
          </ac:spMkLst>
        </pc:spChg>
        <pc:picChg chg="del">
          <ac:chgData name="Liliana Munoz Bernal" userId="2324f3e0-d9ca-457e-9d37-4a3322601678" providerId="ADAL" clId="{6BA3B5ED-B104-4658-A9C7-F7C5CF012A1C}" dt="2024-11-13T20:00:15.213" v="702" actId="21"/>
          <ac:picMkLst>
            <pc:docMk/>
            <pc:sldMk cId="3400501720" sldId="2146849876"/>
            <ac:picMk id="8" creationId="{DADA765F-079A-C1E1-7DE3-2722D712B8D3}"/>
          </ac:picMkLst>
        </pc:picChg>
      </pc:sldChg>
      <pc:sldChg chg="del">
        <pc:chgData name="Liliana Munoz Bernal" userId="2324f3e0-d9ca-457e-9d37-4a3322601678" providerId="ADAL" clId="{6BA3B5ED-B104-4658-A9C7-F7C5CF012A1C}" dt="2024-11-13T20:00:44.821" v="706" actId="2696"/>
        <pc:sldMkLst>
          <pc:docMk/>
          <pc:sldMk cId="1306438879" sldId="2146849877"/>
        </pc:sldMkLst>
      </pc:sldChg>
      <pc:sldChg chg="addSp modSp mod">
        <pc:chgData name="Liliana Munoz Bernal" userId="2324f3e0-d9ca-457e-9d37-4a3322601678" providerId="ADAL" clId="{6BA3B5ED-B104-4658-A9C7-F7C5CF012A1C}" dt="2024-11-13T20:13:29.259" v="1006" actId="14100"/>
        <pc:sldMkLst>
          <pc:docMk/>
          <pc:sldMk cId="1921846332" sldId="2146849884"/>
        </pc:sldMkLst>
        <pc:spChg chg="mod">
          <ac:chgData name="Liliana Munoz Bernal" userId="2324f3e0-d9ca-457e-9d37-4a3322601678" providerId="ADAL" clId="{6BA3B5ED-B104-4658-A9C7-F7C5CF012A1C}" dt="2024-11-13T20:02:43.354" v="844" actId="1076"/>
          <ac:spMkLst>
            <pc:docMk/>
            <pc:sldMk cId="1921846332" sldId="2146849884"/>
            <ac:spMk id="2" creationId="{F9D65A9B-8019-FC53-7F9E-AB02BA8173C2}"/>
          </ac:spMkLst>
        </pc:spChg>
        <pc:spChg chg="add mod">
          <ac:chgData name="Liliana Munoz Bernal" userId="2324f3e0-d9ca-457e-9d37-4a3322601678" providerId="ADAL" clId="{6BA3B5ED-B104-4658-A9C7-F7C5CF012A1C}" dt="2024-11-13T20:13:29.259" v="1006" actId="14100"/>
          <ac:spMkLst>
            <pc:docMk/>
            <pc:sldMk cId="1921846332" sldId="2146849884"/>
            <ac:spMk id="4" creationId="{8096FA38-5B3C-3BC7-610E-B4862EFDCDFA}"/>
          </ac:spMkLst>
        </pc:spChg>
        <pc:spChg chg="add mod">
          <ac:chgData name="Liliana Munoz Bernal" userId="2324f3e0-d9ca-457e-9d37-4a3322601678" providerId="ADAL" clId="{6BA3B5ED-B104-4658-A9C7-F7C5CF012A1C}" dt="2024-11-13T20:03:22.016" v="890" actId="1038"/>
          <ac:spMkLst>
            <pc:docMk/>
            <pc:sldMk cId="1921846332" sldId="2146849884"/>
            <ac:spMk id="5" creationId="{DAD2FE6A-3DD0-CB55-463C-C3E04EFBA8EB}"/>
          </ac:spMkLst>
        </pc:spChg>
        <pc:spChg chg="mod">
          <ac:chgData name="Liliana Munoz Bernal" userId="2324f3e0-d9ca-457e-9d37-4a3322601678" providerId="ADAL" clId="{6BA3B5ED-B104-4658-A9C7-F7C5CF012A1C}" dt="2024-11-13T20:03:22.016" v="890" actId="1038"/>
          <ac:spMkLst>
            <pc:docMk/>
            <pc:sldMk cId="1921846332" sldId="2146849884"/>
            <ac:spMk id="11" creationId="{F1882816-AE8B-AF5B-1120-9372FA2F3C81}"/>
          </ac:spMkLst>
        </pc:spChg>
        <pc:spChg chg="mod">
          <ac:chgData name="Liliana Munoz Bernal" userId="2324f3e0-d9ca-457e-9d37-4a3322601678" providerId="ADAL" clId="{6BA3B5ED-B104-4658-A9C7-F7C5CF012A1C}" dt="2024-11-13T20:03:22.016" v="890" actId="1038"/>
          <ac:spMkLst>
            <pc:docMk/>
            <pc:sldMk cId="1921846332" sldId="2146849884"/>
            <ac:spMk id="12" creationId="{7437D089-37AA-10ED-FFDD-57E86AF79648}"/>
          </ac:spMkLst>
        </pc:spChg>
        <pc:picChg chg="add mod">
          <ac:chgData name="Liliana Munoz Bernal" userId="2324f3e0-d9ca-457e-9d37-4a3322601678" providerId="ADAL" clId="{6BA3B5ED-B104-4658-A9C7-F7C5CF012A1C}" dt="2024-11-13T20:03:22.016" v="890" actId="1038"/>
          <ac:picMkLst>
            <pc:docMk/>
            <pc:sldMk cId="1921846332" sldId="2146849884"/>
            <ac:picMk id="8" creationId="{DADA765F-079A-C1E1-7DE3-2722D712B8D3}"/>
          </ac:picMkLst>
        </pc:picChg>
        <pc:picChg chg="mod">
          <ac:chgData name="Liliana Munoz Bernal" userId="2324f3e0-d9ca-457e-9d37-4a3322601678" providerId="ADAL" clId="{6BA3B5ED-B104-4658-A9C7-F7C5CF012A1C}" dt="2024-11-13T20:03:22.016" v="890" actId="1038"/>
          <ac:picMkLst>
            <pc:docMk/>
            <pc:sldMk cId="1921846332" sldId="2146849884"/>
            <ac:picMk id="9" creationId="{FA596451-32EA-309E-203D-DE81599DD808}"/>
          </ac:picMkLst>
        </pc:picChg>
        <pc:picChg chg="mod">
          <ac:chgData name="Liliana Munoz Bernal" userId="2324f3e0-d9ca-457e-9d37-4a3322601678" providerId="ADAL" clId="{6BA3B5ED-B104-4658-A9C7-F7C5CF012A1C}" dt="2024-11-13T20:03:22.016" v="890" actId="1038"/>
          <ac:picMkLst>
            <pc:docMk/>
            <pc:sldMk cId="1921846332" sldId="2146849884"/>
            <ac:picMk id="13" creationId="{3BF96D8A-5265-44A9-D89F-9B7C5062A85D}"/>
          </ac:picMkLst>
        </pc:picChg>
      </pc:sldChg>
      <pc:sldChg chg="addSp delSp modSp mod">
        <pc:chgData name="Liliana Munoz Bernal" userId="2324f3e0-d9ca-457e-9d37-4a3322601678" providerId="ADAL" clId="{6BA3B5ED-B104-4658-A9C7-F7C5CF012A1C}" dt="2024-11-13T20:05:24.320" v="913" actId="167"/>
        <pc:sldMkLst>
          <pc:docMk/>
          <pc:sldMk cId="4120216191" sldId="2146849886"/>
        </pc:sldMkLst>
        <pc:spChg chg="mod">
          <ac:chgData name="Liliana Munoz Bernal" userId="2324f3e0-d9ca-457e-9d37-4a3322601678" providerId="ADAL" clId="{6BA3B5ED-B104-4658-A9C7-F7C5CF012A1C}" dt="2024-11-13T19:56:14.302" v="562" actId="1035"/>
          <ac:spMkLst>
            <pc:docMk/>
            <pc:sldMk cId="4120216191" sldId="2146849886"/>
            <ac:spMk id="2" creationId="{10BD95B2-547F-273D-B650-1339692E64CD}"/>
          </ac:spMkLst>
        </pc:spChg>
        <pc:spChg chg="mod">
          <ac:chgData name="Liliana Munoz Bernal" userId="2324f3e0-d9ca-457e-9d37-4a3322601678" providerId="ADAL" clId="{6BA3B5ED-B104-4658-A9C7-F7C5CF012A1C}" dt="2024-11-13T19:58:09.411" v="644" actId="1037"/>
          <ac:spMkLst>
            <pc:docMk/>
            <pc:sldMk cId="4120216191" sldId="2146849886"/>
            <ac:spMk id="3" creationId="{475A063A-702C-A5F3-4800-EA3FB001E154}"/>
          </ac:spMkLst>
        </pc:spChg>
        <pc:spChg chg="add mod">
          <ac:chgData name="Liliana Munoz Bernal" userId="2324f3e0-d9ca-457e-9d37-4a3322601678" providerId="ADAL" clId="{6BA3B5ED-B104-4658-A9C7-F7C5CF012A1C}" dt="2024-11-13T19:56:14.302" v="562" actId="1035"/>
          <ac:spMkLst>
            <pc:docMk/>
            <pc:sldMk cId="4120216191" sldId="2146849886"/>
            <ac:spMk id="4" creationId="{8E53920A-73B8-2820-DE67-154351735606}"/>
          </ac:spMkLst>
        </pc:spChg>
        <pc:spChg chg="mod">
          <ac:chgData name="Liliana Munoz Bernal" userId="2324f3e0-d9ca-457e-9d37-4a3322601678" providerId="ADAL" clId="{6BA3B5ED-B104-4658-A9C7-F7C5CF012A1C}" dt="2024-11-13T19:56:14.302" v="562" actId="1035"/>
          <ac:spMkLst>
            <pc:docMk/>
            <pc:sldMk cId="4120216191" sldId="2146849886"/>
            <ac:spMk id="6" creationId="{1C681231-2A89-A025-9025-BCFC01BE88D3}"/>
          </ac:spMkLst>
        </pc:spChg>
        <pc:spChg chg="del mod">
          <ac:chgData name="Liliana Munoz Bernal" userId="2324f3e0-d9ca-457e-9d37-4a3322601678" providerId="ADAL" clId="{6BA3B5ED-B104-4658-A9C7-F7C5CF012A1C}" dt="2024-11-13T19:46:47.750" v="182" actId="21"/>
          <ac:spMkLst>
            <pc:docMk/>
            <pc:sldMk cId="4120216191" sldId="2146849886"/>
            <ac:spMk id="8" creationId="{178B81CA-8EBC-5D4C-9D71-EB98AAAF7EEF}"/>
          </ac:spMkLst>
        </pc:spChg>
        <pc:spChg chg="mod">
          <ac:chgData name="Liliana Munoz Bernal" userId="2324f3e0-d9ca-457e-9d37-4a3322601678" providerId="ADAL" clId="{6BA3B5ED-B104-4658-A9C7-F7C5CF012A1C}" dt="2024-11-13T19:58:51.576" v="651" actId="20577"/>
          <ac:spMkLst>
            <pc:docMk/>
            <pc:sldMk cId="4120216191" sldId="2146849886"/>
            <ac:spMk id="11" creationId="{1F2340CA-B08B-D341-82B1-F3A8E160A4E1}"/>
          </ac:spMkLst>
        </pc:spChg>
        <pc:picChg chg="add mod ord">
          <ac:chgData name="Liliana Munoz Bernal" userId="2324f3e0-d9ca-457e-9d37-4a3322601678" providerId="ADAL" clId="{6BA3B5ED-B104-4658-A9C7-F7C5CF012A1C}" dt="2024-11-13T20:05:24.320" v="913" actId="167"/>
          <ac:picMkLst>
            <pc:docMk/>
            <pc:sldMk cId="4120216191" sldId="2146849886"/>
            <ac:picMk id="7" creationId="{D2872EE4-86D7-C22D-A379-0F3ABCD777B5}"/>
          </ac:picMkLst>
        </pc:picChg>
        <pc:picChg chg="mod">
          <ac:chgData name="Liliana Munoz Bernal" userId="2324f3e0-d9ca-457e-9d37-4a3322601678" providerId="ADAL" clId="{6BA3B5ED-B104-4658-A9C7-F7C5CF012A1C}" dt="2024-11-13T20:05:15.688" v="912" actId="1036"/>
          <ac:picMkLst>
            <pc:docMk/>
            <pc:sldMk cId="4120216191" sldId="2146849886"/>
            <ac:picMk id="10" creationId="{7F7D047B-4774-C9C7-2027-D4032F0239AE}"/>
          </ac:picMkLst>
        </pc:picChg>
        <pc:picChg chg="mod">
          <ac:chgData name="Liliana Munoz Bernal" userId="2324f3e0-d9ca-457e-9d37-4a3322601678" providerId="ADAL" clId="{6BA3B5ED-B104-4658-A9C7-F7C5CF012A1C}" dt="2024-11-13T20:05:15.688" v="912" actId="1036"/>
          <ac:picMkLst>
            <pc:docMk/>
            <pc:sldMk cId="4120216191" sldId="2146849886"/>
            <ac:picMk id="12" creationId="{EBDA2842-B0FB-F015-7947-DAD252622226}"/>
          </ac:picMkLst>
        </pc:picChg>
      </pc:sldChg>
      <pc:sldChg chg="ord">
        <pc:chgData name="Liliana Munoz Bernal" userId="2324f3e0-d9ca-457e-9d37-4a3322601678" providerId="ADAL" clId="{6BA3B5ED-B104-4658-A9C7-F7C5CF012A1C}" dt="2024-11-13T19:39:35.251" v="1"/>
        <pc:sldMkLst>
          <pc:docMk/>
          <pc:sldMk cId="1755903183" sldId="2146849887"/>
        </pc:sldMkLst>
      </pc:sldChg>
      <pc:sldChg chg="addSp modSp mod">
        <pc:chgData name="Liliana Munoz Bernal" userId="2324f3e0-d9ca-457e-9d37-4a3322601678" providerId="ADAL" clId="{6BA3B5ED-B104-4658-A9C7-F7C5CF012A1C}" dt="2024-11-13T19:52:54.537" v="453" actId="5793"/>
        <pc:sldMkLst>
          <pc:docMk/>
          <pc:sldMk cId="3273576380" sldId="2146849888"/>
        </pc:sldMkLst>
        <pc:spChg chg="mod">
          <ac:chgData name="Liliana Munoz Bernal" userId="2324f3e0-d9ca-457e-9d37-4a3322601678" providerId="ADAL" clId="{6BA3B5ED-B104-4658-A9C7-F7C5CF012A1C}" dt="2024-11-13T19:50:45.695" v="307" actId="1076"/>
          <ac:spMkLst>
            <pc:docMk/>
            <pc:sldMk cId="3273576380" sldId="2146849888"/>
            <ac:spMk id="2" creationId="{9C3EC635-6D74-DFF8-15E1-94A529BE64DB}"/>
          </ac:spMkLst>
        </pc:spChg>
        <pc:spChg chg="mod">
          <ac:chgData name="Liliana Munoz Bernal" userId="2324f3e0-d9ca-457e-9d37-4a3322601678" providerId="ADAL" clId="{6BA3B5ED-B104-4658-A9C7-F7C5CF012A1C}" dt="2024-11-13T19:50:41.719" v="306" actId="1076"/>
          <ac:spMkLst>
            <pc:docMk/>
            <pc:sldMk cId="3273576380" sldId="2146849888"/>
            <ac:spMk id="3" creationId="{5FD254CB-1087-13FD-66FC-3B98B4E72970}"/>
          </ac:spMkLst>
        </pc:spChg>
        <pc:spChg chg="add mod">
          <ac:chgData name="Liliana Munoz Bernal" userId="2324f3e0-d9ca-457e-9d37-4a3322601678" providerId="ADAL" clId="{6BA3B5ED-B104-4658-A9C7-F7C5CF012A1C}" dt="2024-11-13T19:52:54.537" v="453" actId="5793"/>
          <ac:spMkLst>
            <pc:docMk/>
            <pc:sldMk cId="3273576380" sldId="2146849888"/>
            <ac:spMk id="5" creationId="{5FACEC98-2800-39D7-C63F-FE943E883009}"/>
          </ac:spMkLst>
        </pc:spChg>
        <pc:picChg chg="mod">
          <ac:chgData name="Liliana Munoz Bernal" userId="2324f3e0-d9ca-457e-9d37-4a3322601678" providerId="ADAL" clId="{6BA3B5ED-B104-4658-A9C7-F7C5CF012A1C}" dt="2024-11-13T19:51:21.459" v="443" actId="1037"/>
          <ac:picMkLst>
            <pc:docMk/>
            <pc:sldMk cId="3273576380" sldId="2146849888"/>
            <ac:picMk id="7" creationId="{F081B97B-499D-6FB3-F1D2-2BA09E1A0FA0}"/>
          </ac:picMkLst>
        </pc:picChg>
        <pc:picChg chg="mod">
          <ac:chgData name="Liliana Munoz Bernal" userId="2324f3e0-d9ca-457e-9d37-4a3322601678" providerId="ADAL" clId="{6BA3B5ED-B104-4658-A9C7-F7C5CF012A1C}" dt="2024-11-13T19:51:21.459" v="443" actId="1037"/>
          <ac:picMkLst>
            <pc:docMk/>
            <pc:sldMk cId="3273576380" sldId="2146849888"/>
            <ac:picMk id="9" creationId="{230FEF7F-551C-491D-CAB6-7B7519F71A04}"/>
          </ac:picMkLst>
        </pc:picChg>
        <pc:picChg chg="mod">
          <ac:chgData name="Liliana Munoz Bernal" userId="2324f3e0-d9ca-457e-9d37-4a3322601678" providerId="ADAL" clId="{6BA3B5ED-B104-4658-A9C7-F7C5CF012A1C}" dt="2024-11-13T19:51:21.459" v="443" actId="1037"/>
          <ac:picMkLst>
            <pc:docMk/>
            <pc:sldMk cId="3273576380" sldId="2146849888"/>
            <ac:picMk id="11" creationId="{E81ECB97-10E5-DEF2-4401-AFBF01A787DD}"/>
          </ac:picMkLst>
        </pc:picChg>
        <pc:picChg chg="mod">
          <ac:chgData name="Liliana Munoz Bernal" userId="2324f3e0-d9ca-457e-9d37-4a3322601678" providerId="ADAL" clId="{6BA3B5ED-B104-4658-A9C7-F7C5CF012A1C}" dt="2024-11-13T19:51:21.459" v="443" actId="1037"/>
          <ac:picMkLst>
            <pc:docMk/>
            <pc:sldMk cId="3273576380" sldId="2146849888"/>
            <ac:picMk id="13" creationId="{87D6F8E6-AAD5-D9DD-D468-65E0694ED610}"/>
          </ac:picMkLst>
        </pc:picChg>
        <pc:picChg chg="mod">
          <ac:chgData name="Liliana Munoz Bernal" userId="2324f3e0-d9ca-457e-9d37-4a3322601678" providerId="ADAL" clId="{6BA3B5ED-B104-4658-A9C7-F7C5CF012A1C}" dt="2024-11-13T19:51:21.459" v="443" actId="1037"/>
          <ac:picMkLst>
            <pc:docMk/>
            <pc:sldMk cId="3273576380" sldId="2146849888"/>
            <ac:picMk id="15" creationId="{3CFEC884-AF1B-0E72-8CC8-C00298899BC9}"/>
          </ac:picMkLst>
        </pc:picChg>
        <pc:picChg chg="mod">
          <ac:chgData name="Liliana Munoz Bernal" userId="2324f3e0-d9ca-457e-9d37-4a3322601678" providerId="ADAL" clId="{6BA3B5ED-B104-4658-A9C7-F7C5CF012A1C}" dt="2024-11-13T19:51:21.459" v="443" actId="1037"/>
          <ac:picMkLst>
            <pc:docMk/>
            <pc:sldMk cId="3273576380" sldId="2146849888"/>
            <ac:picMk id="17" creationId="{7CE4D494-5B84-558A-53D6-AD61B30A1CE1}"/>
          </ac:picMkLst>
        </pc:picChg>
      </pc:sldChg>
      <pc:sldChg chg="addSp modSp mod">
        <pc:chgData name="Liliana Munoz Bernal" userId="2324f3e0-d9ca-457e-9d37-4a3322601678" providerId="ADAL" clId="{6BA3B5ED-B104-4658-A9C7-F7C5CF012A1C}" dt="2024-11-13T20:06:27.395" v="975" actId="20577"/>
        <pc:sldMkLst>
          <pc:docMk/>
          <pc:sldMk cId="4166399520" sldId="2146849889"/>
        </pc:sldMkLst>
        <pc:spChg chg="add mod">
          <ac:chgData name="Liliana Munoz Bernal" userId="2324f3e0-d9ca-457e-9d37-4a3322601678" providerId="ADAL" clId="{6BA3B5ED-B104-4658-A9C7-F7C5CF012A1C}" dt="2024-11-13T20:06:07.597" v="954" actId="1076"/>
          <ac:spMkLst>
            <pc:docMk/>
            <pc:sldMk cId="4166399520" sldId="2146849889"/>
            <ac:spMk id="2" creationId="{4E3896FF-4649-580C-F162-76BA448D18AE}"/>
          </ac:spMkLst>
        </pc:spChg>
        <pc:spChg chg="add mod">
          <ac:chgData name="Liliana Munoz Bernal" userId="2324f3e0-d9ca-457e-9d37-4a3322601678" providerId="ADAL" clId="{6BA3B5ED-B104-4658-A9C7-F7C5CF012A1C}" dt="2024-11-13T20:06:19.506" v="973" actId="20577"/>
          <ac:spMkLst>
            <pc:docMk/>
            <pc:sldMk cId="4166399520" sldId="2146849889"/>
            <ac:spMk id="3" creationId="{298A63FB-C7F1-73B2-D03F-71F4DF500680}"/>
          </ac:spMkLst>
        </pc:spChg>
        <pc:spChg chg="mod">
          <ac:chgData name="Liliana Munoz Bernal" userId="2324f3e0-d9ca-457e-9d37-4a3322601678" providerId="ADAL" clId="{6BA3B5ED-B104-4658-A9C7-F7C5CF012A1C}" dt="2024-11-13T20:05:00.954" v="910" actId="1076"/>
          <ac:spMkLst>
            <pc:docMk/>
            <pc:sldMk cId="4166399520" sldId="2146849889"/>
            <ac:spMk id="6" creationId="{54B53147-8D5D-716A-EB93-7991D29158A1}"/>
          </ac:spMkLst>
        </pc:spChg>
        <pc:spChg chg="mod">
          <ac:chgData name="Liliana Munoz Bernal" userId="2324f3e0-d9ca-457e-9d37-4a3322601678" providerId="ADAL" clId="{6BA3B5ED-B104-4658-A9C7-F7C5CF012A1C}" dt="2024-11-13T20:06:27.395" v="975" actId="20577"/>
          <ac:spMkLst>
            <pc:docMk/>
            <pc:sldMk cId="4166399520" sldId="2146849889"/>
            <ac:spMk id="7" creationId="{BF752CC5-97AF-D146-884E-B23CC18BB754}"/>
          </ac:spMkLst>
        </pc:spChg>
        <pc:picChg chg="mod">
          <ac:chgData name="Liliana Munoz Bernal" userId="2324f3e0-d9ca-457e-9d37-4a3322601678" providerId="ADAL" clId="{6BA3B5ED-B104-4658-A9C7-F7C5CF012A1C}" dt="2024-11-13T20:04:25.244" v="899" actId="14100"/>
          <ac:picMkLst>
            <pc:docMk/>
            <pc:sldMk cId="4166399520" sldId="2146849889"/>
            <ac:picMk id="5" creationId="{CDFF3B97-CFAC-4555-8848-3EEE9F8C5851}"/>
          </ac:picMkLst>
        </pc:picChg>
        <pc:picChg chg="mod">
          <ac:chgData name="Liliana Munoz Bernal" userId="2324f3e0-d9ca-457e-9d37-4a3322601678" providerId="ADAL" clId="{6BA3B5ED-B104-4658-A9C7-F7C5CF012A1C}" dt="2024-11-13T20:04:20.339" v="898" actId="1035"/>
          <ac:picMkLst>
            <pc:docMk/>
            <pc:sldMk cId="4166399520" sldId="2146849889"/>
            <ac:picMk id="12" creationId="{EBDA2842-B0FB-F015-7947-DAD252622226}"/>
          </ac:picMkLst>
        </pc:picChg>
      </pc:sldChg>
      <pc:sldChg chg="addSp modSp mod">
        <pc:chgData name="Liliana Munoz Bernal" userId="2324f3e0-d9ca-457e-9d37-4a3322601678" providerId="ADAL" clId="{6BA3B5ED-B104-4658-A9C7-F7C5CF012A1C}" dt="2024-11-13T23:00:46.942" v="1928" actId="1076"/>
        <pc:sldMkLst>
          <pc:docMk/>
          <pc:sldMk cId="3710073790" sldId="2146849890"/>
        </pc:sldMkLst>
        <pc:spChg chg="mod">
          <ac:chgData name="Liliana Munoz Bernal" userId="2324f3e0-d9ca-457e-9d37-4a3322601678" providerId="ADAL" clId="{6BA3B5ED-B104-4658-A9C7-F7C5CF012A1C}" dt="2024-11-13T20:20:31.485" v="1516" actId="1076"/>
          <ac:spMkLst>
            <pc:docMk/>
            <pc:sldMk cId="3710073790" sldId="2146849890"/>
            <ac:spMk id="3" creationId="{27048120-5864-653F-D47B-68427605F29D}"/>
          </ac:spMkLst>
        </pc:spChg>
        <pc:spChg chg="add mod">
          <ac:chgData name="Liliana Munoz Bernal" userId="2324f3e0-d9ca-457e-9d37-4a3322601678" providerId="ADAL" clId="{6BA3B5ED-B104-4658-A9C7-F7C5CF012A1C}" dt="2024-11-13T22:59:58.221" v="1882" actId="1076"/>
          <ac:spMkLst>
            <pc:docMk/>
            <pc:sldMk cId="3710073790" sldId="2146849890"/>
            <ac:spMk id="7" creationId="{20BF5D90-6F9A-4464-F98D-972D354C26C6}"/>
          </ac:spMkLst>
        </pc:spChg>
        <pc:spChg chg="add mod">
          <ac:chgData name="Liliana Munoz Bernal" userId="2324f3e0-d9ca-457e-9d37-4a3322601678" providerId="ADAL" clId="{6BA3B5ED-B104-4658-A9C7-F7C5CF012A1C}" dt="2024-11-13T23:00:46.942" v="1928" actId="1076"/>
          <ac:spMkLst>
            <pc:docMk/>
            <pc:sldMk cId="3710073790" sldId="2146849890"/>
            <ac:spMk id="8" creationId="{18606FEB-252F-99C4-B83F-65D23CEFE610}"/>
          </ac:spMkLst>
        </pc:spChg>
        <pc:spChg chg="add mod">
          <ac:chgData name="Liliana Munoz Bernal" userId="2324f3e0-d9ca-457e-9d37-4a3322601678" providerId="ADAL" clId="{6BA3B5ED-B104-4658-A9C7-F7C5CF012A1C}" dt="2024-11-13T23:00:40.198" v="1927" actId="20577"/>
          <ac:spMkLst>
            <pc:docMk/>
            <pc:sldMk cId="3710073790" sldId="2146849890"/>
            <ac:spMk id="9" creationId="{3FB23C19-6958-2E3D-85BF-754A7081CFBF}"/>
          </ac:spMkLst>
        </pc:spChg>
        <pc:graphicFrameChg chg="add mod">
          <ac:chgData name="Liliana Munoz Bernal" userId="2324f3e0-d9ca-457e-9d37-4a3322601678" providerId="ADAL" clId="{6BA3B5ED-B104-4658-A9C7-F7C5CF012A1C}" dt="2024-11-13T22:59:58.221" v="1882" actId="1076"/>
          <ac:graphicFrameMkLst>
            <pc:docMk/>
            <pc:sldMk cId="3710073790" sldId="2146849890"/>
            <ac:graphicFrameMk id="2" creationId="{4628F475-E072-47B3-B21E-D9B7A9CD4D5A}"/>
          </ac:graphicFrameMkLst>
        </pc:graphicFrameChg>
        <pc:graphicFrameChg chg="mod">
          <ac:chgData name="Liliana Munoz Bernal" userId="2324f3e0-d9ca-457e-9d37-4a3322601678" providerId="ADAL" clId="{6BA3B5ED-B104-4658-A9C7-F7C5CF012A1C}" dt="2024-11-13T20:21:50.136" v="1534" actId="14100"/>
          <ac:graphicFrameMkLst>
            <pc:docMk/>
            <pc:sldMk cId="3710073790" sldId="2146849890"/>
            <ac:graphicFrameMk id="4" creationId="{91DB5878-F4FB-D477-D3A4-43B2A2C034C9}"/>
          </ac:graphicFrameMkLst>
        </pc:graphicFrameChg>
        <pc:graphicFrameChg chg="mod">
          <ac:chgData name="Liliana Munoz Bernal" userId="2324f3e0-d9ca-457e-9d37-4a3322601678" providerId="ADAL" clId="{6BA3B5ED-B104-4658-A9C7-F7C5CF012A1C}" dt="2024-11-13T22:59:58.221" v="1882" actId="1076"/>
          <ac:graphicFrameMkLst>
            <pc:docMk/>
            <pc:sldMk cId="3710073790" sldId="2146849890"/>
            <ac:graphicFrameMk id="5" creationId="{91DB5878-F4FB-D477-D3A4-43B2A2C034C9}"/>
          </ac:graphicFrameMkLst>
        </pc:graphicFrameChg>
      </pc:sldChg>
      <pc:sldChg chg="addSp modSp mod">
        <pc:chgData name="Liliana Munoz Bernal" userId="2324f3e0-d9ca-457e-9d37-4a3322601678" providerId="ADAL" clId="{6BA3B5ED-B104-4658-A9C7-F7C5CF012A1C}" dt="2024-11-13T23:01:05.445" v="1932" actId="313"/>
        <pc:sldMkLst>
          <pc:docMk/>
          <pc:sldMk cId="3051554549" sldId="2146849891"/>
        </pc:sldMkLst>
        <pc:spChg chg="mod">
          <ac:chgData name="Liliana Munoz Bernal" userId="2324f3e0-d9ca-457e-9d37-4a3322601678" providerId="ADAL" clId="{6BA3B5ED-B104-4658-A9C7-F7C5CF012A1C}" dt="2024-11-13T22:59:48.707" v="1880" actId="1076"/>
          <ac:spMkLst>
            <pc:docMk/>
            <pc:sldMk cId="3051554549" sldId="2146849891"/>
            <ac:spMk id="3" creationId="{D2192ECD-53C5-339D-AAA4-3229C9290C29}"/>
          </ac:spMkLst>
        </pc:spChg>
        <pc:spChg chg="add mod">
          <ac:chgData name="Liliana Munoz Bernal" userId="2324f3e0-d9ca-457e-9d37-4a3322601678" providerId="ADAL" clId="{6BA3B5ED-B104-4658-A9C7-F7C5CF012A1C}" dt="2024-11-13T23:01:05.445" v="1932" actId="313"/>
          <ac:spMkLst>
            <pc:docMk/>
            <pc:sldMk cId="3051554549" sldId="2146849891"/>
            <ac:spMk id="7" creationId="{184C73AE-1C9D-F982-E79E-2738A5657C94}"/>
          </ac:spMkLst>
        </pc:spChg>
        <pc:spChg chg="add mod">
          <ac:chgData name="Liliana Munoz Bernal" userId="2324f3e0-d9ca-457e-9d37-4a3322601678" providerId="ADAL" clId="{6BA3B5ED-B104-4658-A9C7-F7C5CF012A1C}" dt="2024-11-13T23:00:49.265" v="1929"/>
          <ac:spMkLst>
            <pc:docMk/>
            <pc:sldMk cId="3051554549" sldId="2146849891"/>
            <ac:spMk id="8" creationId="{7E3394C7-AB93-1076-226E-DC3756DEE065}"/>
          </ac:spMkLst>
        </pc:spChg>
        <pc:spChg chg="add mod">
          <ac:chgData name="Liliana Munoz Bernal" userId="2324f3e0-d9ca-457e-9d37-4a3322601678" providerId="ADAL" clId="{6BA3B5ED-B104-4658-A9C7-F7C5CF012A1C}" dt="2024-11-13T23:00:49.265" v="1929"/>
          <ac:spMkLst>
            <pc:docMk/>
            <pc:sldMk cId="3051554549" sldId="2146849891"/>
            <ac:spMk id="9" creationId="{942B6ADF-BD44-8365-CF32-75275D467C29}"/>
          </ac:spMkLst>
        </pc:spChg>
        <pc:graphicFrameChg chg="mod">
          <ac:chgData name="Liliana Munoz Bernal" userId="2324f3e0-d9ca-457e-9d37-4a3322601678" providerId="ADAL" clId="{6BA3B5ED-B104-4658-A9C7-F7C5CF012A1C}" dt="2024-11-13T22:59:51.694" v="1881" actId="1076"/>
          <ac:graphicFrameMkLst>
            <pc:docMk/>
            <pc:sldMk cId="3051554549" sldId="2146849891"/>
            <ac:graphicFrameMk id="4" creationId="{E7E546F2-2578-9A2E-C921-7E7530885406}"/>
          </ac:graphicFrameMkLst>
        </pc:graphicFrameChg>
        <pc:graphicFrameChg chg="mod">
          <ac:chgData name="Liliana Munoz Bernal" userId="2324f3e0-d9ca-457e-9d37-4a3322601678" providerId="ADAL" clId="{6BA3B5ED-B104-4658-A9C7-F7C5CF012A1C}" dt="2024-11-13T22:59:51.694" v="1881" actId="1076"/>
          <ac:graphicFrameMkLst>
            <pc:docMk/>
            <pc:sldMk cId="3051554549" sldId="2146849891"/>
            <ac:graphicFrameMk id="5" creationId="{48656FF6-ECA8-4EAC-964D-3180C9A1A51D}"/>
          </ac:graphicFrameMkLst>
        </pc:graphicFrameChg>
      </pc:sldChg>
      <pc:sldChg chg="addSp modSp mod">
        <pc:chgData name="Liliana Munoz Bernal" userId="2324f3e0-d9ca-457e-9d37-4a3322601678" providerId="ADAL" clId="{6BA3B5ED-B104-4658-A9C7-F7C5CF012A1C}" dt="2024-11-13T23:00:50.701" v="1930"/>
        <pc:sldMkLst>
          <pc:docMk/>
          <pc:sldMk cId="3829413995" sldId="2146849892"/>
        </pc:sldMkLst>
        <pc:spChg chg="mod">
          <ac:chgData name="Liliana Munoz Bernal" userId="2324f3e0-d9ca-457e-9d37-4a3322601678" providerId="ADAL" clId="{6BA3B5ED-B104-4658-A9C7-F7C5CF012A1C}" dt="2024-11-13T23:00:07.144" v="1884" actId="1076"/>
          <ac:spMkLst>
            <pc:docMk/>
            <pc:sldMk cId="3829413995" sldId="2146849892"/>
            <ac:spMk id="3" creationId="{A9A55FDF-536B-F511-96D5-5644666517AF}"/>
          </ac:spMkLst>
        </pc:spChg>
        <pc:spChg chg="add mod">
          <ac:chgData name="Liliana Munoz Bernal" userId="2324f3e0-d9ca-457e-9d37-4a3322601678" providerId="ADAL" clId="{6BA3B5ED-B104-4658-A9C7-F7C5CF012A1C}" dt="2024-11-13T23:00:13.060" v="1886" actId="1076"/>
          <ac:spMkLst>
            <pc:docMk/>
            <pc:sldMk cId="3829413995" sldId="2146849892"/>
            <ac:spMk id="5" creationId="{92172614-D7DA-AF36-C1A6-58A72B9E8773}"/>
          </ac:spMkLst>
        </pc:spChg>
        <pc:spChg chg="add mod">
          <ac:chgData name="Liliana Munoz Bernal" userId="2324f3e0-d9ca-457e-9d37-4a3322601678" providerId="ADAL" clId="{6BA3B5ED-B104-4658-A9C7-F7C5CF012A1C}" dt="2024-11-13T23:00:50.701" v="1930"/>
          <ac:spMkLst>
            <pc:docMk/>
            <pc:sldMk cId="3829413995" sldId="2146849892"/>
            <ac:spMk id="7" creationId="{43C9A6CA-5A0A-EB6B-04F3-F18BF54D3F4C}"/>
          </ac:spMkLst>
        </pc:spChg>
        <pc:spChg chg="add mod">
          <ac:chgData name="Liliana Munoz Bernal" userId="2324f3e0-d9ca-457e-9d37-4a3322601678" providerId="ADAL" clId="{6BA3B5ED-B104-4658-A9C7-F7C5CF012A1C}" dt="2024-11-13T23:00:50.701" v="1930"/>
          <ac:spMkLst>
            <pc:docMk/>
            <pc:sldMk cId="3829413995" sldId="2146849892"/>
            <ac:spMk id="8" creationId="{1616AC65-2248-0626-576A-C06EC69E6E17}"/>
          </ac:spMkLst>
        </pc:spChg>
        <pc:graphicFrameChg chg="mod">
          <ac:chgData name="Liliana Munoz Bernal" userId="2324f3e0-d9ca-457e-9d37-4a3322601678" providerId="ADAL" clId="{6BA3B5ED-B104-4658-A9C7-F7C5CF012A1C}" dt="2024-11-13T23:00:16.767" v="1887" actId="1076"/>
          <ac:graphicFrameMkLst>
            <pc:docMk/>
            <pc:sldMk cId="3829413995" sldId="2146849892"/>
            <ac:graphicFrameMk id="2" creationId="{73385DED-39AB-4397-9BC1-A16AAE89402C}"/>
          </ac:graphicFrameMkLst>
        </pc:graphicFrameChg>
        <pc:graphicFrameChg chg="mod">
          <ac:chgData name="Liliana Munoz Bernal" userId="2324f3e0-d9ca-457e-9d37-4a3322601678" providerId="ADAL" clId="{6BA3B5ED-B104-4658-A9C7-F7C5CF012A1C}" dt="2024-11-13T23:00:16.767" v="1887" actId="1076"/>
          <ac:graphicFrameMkLst>
            <pc:docMk/>
            <pc:sldMk cId="3829413995" sldId="2146849892"/>
            <ac:graphicFrameMk id="6" creationId="{3CF144C6-5FE2-5833-8015-77896BF8E18F}"/>
          </ac:graphicFrameMkLst>
        </pc:graphicFrameChg>
      </pc:sldChg>
      <pc:sldChg chg="addSp modSp mod">
        <pc:chgData name="Liliana Munoz Bernal" userId="2324f3e0-d9ca-457e-9d37-4a3322601678" providerId="ADAL" clId="{6BA3B5ED-B104-4658-A9C7-F7C5CF012A1C}" dt="2024-11-13T20:19:34.867" v="1501" actId="1076"/>
        <pc:sldMkLst>
          <pc:docMk/>
          <pc:sldMk cId="2846073349" sldId="2146849894"/>
        </pc:sldMkLst>
        <pc:spChg chg="mod">
          <ac:chgData name="Liliana Munoz Bernal" userId="2324f3e0-d9ca-457e-9d37-4a3322601678" providerId="ADAL" clId="{6BA3B5ED-B104-4658-A9C7-F7C5CF012A1C}" dt="2024-11-13T19:59:17.400" v="652" actId="1076"/>
          <ac:spMkLst>
            <pc:docMk/>
            <pc:sldMk cId="2846073349" sldId="2146849894"/>
            <ac:spMk id="2" creationId="{2FFA0DF1-A13D-F2AD-9D3A-D0BDFBA512DE}"/>
          </ac:spMkLst>
        </pc:spChg>
        <pc:spChg chg="mod">
          <ac:chgData name="Liliana Munoz Bernal" userId="2324f3e0-d9ca-457e-9d37-4a3322601678" providerId="ADAL" clId="{6BA3B5ED-B104-4658-A9C7-F7C5CF012A1C}" dt="2024-11-13T19:59:17.400" v="652" actId="1076"/>
          <ac:spMkLst>
            <pc:docMk/>
            <pc:sldMk cId="2846073349" sldId="2146849894"/>
            <ac:spMk id="3" creationId="{B8AB1A40-3FD7-5246-ED23-4839E728C8D3}"/>
          </ac:spMkLst>
        </pc:spChg>
        <pc:spChg chg="add mod">
          <ac:chgData name="Liliana Munoz Bernal" userId="2324f3e0-d9ca-457e-9d37-4a3322601678" providerId="ADAL" clId="{6BA3B5ED-B104-4658-A9C7-F7C5CF012A1C}" dt="2024-11-13T20:19:34.867" v="1501" actId="1076"/>
          <ac:spMkLst>
            <pc:docMk/>
            <pc:sldMk cId="2846073349" sldId="2146849894"/>
            <ac:spMk id="5" creationId="{45616D10-4234-D9A3-73E9-915505BA6961}"/>
          </ac:spMkLst>
        </pc:spChg>
        <pc:picChg chg="mod">
          <ac:chgData name="Liliana Munoz Bernal" userId="2324f3e0-d9ca-457e-9d37-4a3322601678" providerId="ADAL" clId="{6BA3B5ED-B104-4658-A9C7-F7C5CF012A1C}" dt="2024-11-13T19:59:35.456" v="699" actId="1037"/>
          <ac:picMkLst>
            <pc:docMk/>
            <pc:sldMk cId="2846073349" sldId="2146849894"/>
            <ac:picMk id="4" creationId="{EFECC7A2-F9A5-47D9-2562-4A8ABE9D997F}"/>
          </ac:picMkLst>
        </pc:picChg>
        <pc:picChg chg="mod">
          <ac:chgData name="Liliana Munoz Bernal" userId="2324f3e0-d9ca-457e-9d37-4a3322601678" providerId="ADAL" clId="{6BA3B5ED-B104-4658-A9C7-F7C5CF012A1C}" dt="2024-11-13T19:59:35.456" v="699" actId="1037"/>
          <ac:picMkLst>
            <pc:docMk/>
            <pc:sldMk cId="2846073349" sldId="2146849894"/>
            <ac:picMk id="6" creationId="{C92C6F56-397F-F5CB-9E6B-11774C18146F}"/>
          </ac:picMkLst>
        </pc:picChg>
        <pc:picChg chg="mod">
          <ac:chgData name="Liliana Munoz Bernal" userId="2324f3e0-d9ca-457e-9d37-4a3322601678" providerId="ADAL" clId="{6BA3B5ED-B104-4658-A9C7-F7C5CF012A1C}" dt="2024-11-13T19:59:35.456" v="699" actId="1037"/>
          <ac:picMkLst>
            <pc:docMk/>
            <pc:sldMk cId="2846073349" sldId="2146849894"/>
            <ac:picMk id="10" creationId="{298B1055-6C6A-254C-BA89-D683D96B9422}"/>
          </ac:picMkLst>
        </pc:picChg>
      </pc:sldChg>
      <pc:sldChg chg="addSp delSp modSp mod">
        <pc:chgData name="Liliana Munoz Bernal" userId="2324f3e0-d9ca-457e-9d37-4a3322601678" providerId="ADAL" clId="{6BA3B5ED-B104-4658-A9C7-F7C5CF012A1C}" dt="2024-11-13T20:19:16.618" v="1500" actId="313"/>
        <pc:sldMkLst>
          <pc:docMk/>
          <pc:sldMk cId="820398772" sldId="2146849895"/>
        </pc:sldMkLst>
        <pc:spChg chg="mod">
          <ac:chgData name="Liliana Munoz Bernal" userId="2324f3e0-d9ca-457e-9d37-4a3322601678" providerId="ADAL" clId="{6BA3B5ED-B104-4658-A9C7-F7C5CF012A1C}" dt="2024-11-13T20:09:35.888" v="980" actId="20577"/>
          <ac:spMkLst>
            <pc:docMk/>
            <pc:sldMk cId="820398772" sldId="2146849895"/>
            <ac:spMk id="2" creationId="{60ED9A27-2CD9-722C-156F-8EE9A3CCF084}"/>
          </ac:spMkLst>
        </pc:spChg>
        <pc:spChg chg="add mod">
          <ac:chgData name="Liliana Munoz Bernal" userId="2324f3e0-d9ca-457e-9d37-4a3322601678" providerId="ADAL" clId="{6BA3B5ED-B104-4658-A9C7-F7C5CF012A1C}" dt="2024-11-13T20:13:48.954" v="1008" actId="1076"/>
          <ac:spMkLst>
            <pc:docMk/>
            <pc:sldMk cId="820398772" sldId="2146849895"/>
            <ac:spMk id="3" creationId="{3F569E55-068E-531E-EB84-EFA50EAD6FCA}"/>
          </ac:spMkLst>
        </pc:spChg>
        <pc:spChg chg="add mod">
          <ac:chgData name="Liliana Munoz Bernal" userId="2324f3e0-d9ca-457e-9d37-4a3322601678" providerId="ADAL" clId="{6BA3B5ED-B104-4658-A9C7-F7C5CF012A1C}" dt="2024-11-13T20:13:48.954" v="1008" actId="1076"/>
          <ac:spMkLst>
            <pc:docMk/>
            <pc:sldMk cId="820398772" sldId="2146849895"/>
            <ac:spMk id="5" creationId="{39D45F53-3E8C-D4D7-BBC2-592C05536B9B}"/>
          </ac:spMkLst>
        </pc:spChg>
        <pc:spChg chg="add mod">
          <ac:chgData name="Liliana Munoz Bernal" userId="2324f3e0-d9ca-457e-9d37-4a3322601678" providerId="ADAL" clId="{6BA3B5ED-B104-4658-A9C7-F7C5CF012A1C}" dt="2024-11-13T20:19:16.618" v="1500" actId="313"/>
          <ac:spMkLst>
            <pc:docMk/>
            <pc:sldMk cId="820398772" sldId="2146849895"/>
            <ac:spMk id="8" creationId="{CE9DE98F-C02F-4ED8-0B2F-1CF685466965}"/>
          </ac:spMkLst>
        </pc:spChg>
        <pc:graphicFrameChg chg="del">
          <ac:chgData name="Liliana Munoz Bernal" userId="2324f3e0-d9ca-457e-9d37-4a3322601678" providerId="ADAL" clId="{6BA3B5ED-B104-4658-A9C7-F7C5CF012A1C}" dt="2024-11-13T20:07:26.047" v="976" actId="478"/>
          <ac:graphicFrameMkLst>
            <pc:docMk/>
            <pc:sldMk cId="820398772" sldId="2146849895"/>
            <ac:graphicFrameMk id="7" creationId="{428DCEA6-3109-3183-7082-A8B84E0D2960}"/>
          </ac:graphicFrameMkLst>
        </pc:graphicFrameChg>
        <pc:picChg chg="mod">
          <ac:chgData name="Liliana Munoz Bernal" userId="2324f3e0-d9ca-457e-9d37-4a3322601678" providerId="ADAL" clId="{6BA3B5ED-B104-4658-A9C7-F7C5CF012A1C}" dt="2024-11-13T20:07:32.242" v="977" actId="1076"/>
          <ac:picMkLst>
            <pc:docMk/>
            <pc:sldMk cId="820398772" sldId="2146849895"/>
            <ac:picMk id="13" creationId="{3BF96D8A-5265-44A9-D89F-9B7C5062A85D}"/>
          </ac:picMkLst>
        </pc:picChg>
      </pc:sldChg>
      <pc:sldChg chg="delSp mod">
        <pc:chgData name="Liliana Munoz Bernal" userId="2324f3e0-d9ca-457e-9d37-4a3322601678" providerId="ADAL" clId="{6BA3B5ED-B104-4658-A9C7-F7C5CF012A1C}" dt="2024-11-13T20:20:57.978" v="1522" actId="21"/>
        <pc:sldMkLst>
          <pc:docMk/>
          <pc:sldMk cId="2419521979" sldId="2146849896"/>
        </pc:sldMkLst>
        <pc:graphicFrameChg chg="del">
          <ac:chgData name="Liliana Munoz Bernal" userId="2324f3e0-d9ca-457e-9d37-4a3322601678" providerId="ADAL" clId="{6BA3B5ED-B104-4658-A9C7-F7C5CF012A1C}" dt="2024-11-13T20:20:57.978" v="1522" actId="21"/>
          <ac:graphicFrameMkLst>
            <pc:docMk/>
            <pc:sldMk cId="2419521979" sldId="2146849896"/>
            <ac:graphicFrameMk id="4" creationId="{4628F475-E072-47B3-B21E-D9B7A9CD4D5A}"/>
          </ac:graphicFrameMkLst>
        </pc:graphicFrameChg>
      </pc:sldChg>
      <pc:sldChg chg="del">
        <pc:chgData name="Liliana Munoz Bernal" userId="2324f3e0-d9ca-457e-9d37-4a3322601678" providerId="ADAL" clId="{6BA3B5ED-B104-4658-A9C7-F7C5CF012A1C}" dt="2024-11-13T23:52:54.468" v="1933" actId="2696"/>
        <pc:sldMkLst>
          <pc:docMk/>
          <pc:sldMk cId="276622668" sldId="2146849901"/>
        </pc:sldMkLst>
      </pc:sldChg>
    </pc:docChg>
  </pc:docChgLst>
  <pc:docChgLst>
    <pc:chgData name="Sindy Lorena Murcia Florez" userId="S::smurcia@dnp.gov.co::4b175f4e-f540-40fc-b3d8-a6481cd9e9db" providerId="AD" clId="Web-{F56E5A85-4E88-D204-322C-A75AB466D7D5}"/>
    <pc:docChg chg="modSld">
      <pc:chgData name="Sindy Lorena Murcia Florez" userId="S::smurcia@dnp.gov.co::4b175f4e-f540-40fc-b3d8-a6481cd9e9db" providerId="AD" clId="Web-{F56E5A85-4E88-D204-322C-A75AB466D7D5}" dt="2024-11-13T19:34:41.149" v="2"/>
      <pc:docMkLst>
        <pc:docMk/>
      </pc:docMkLst>
    </pc:docChg>
  </pc:docChgLst>
  <pc:docChgLst>
    <pc:chgData name="Daniel Felipe Diaz Casas" userId="8d64f562-f514-4453-b743-474baca3bb2c" providerId="ADAL" clId="{0078FEBE-6988-4D4B-BD4B-C659E14DA648}"/>
    <pc:docChg chg="undo custSel addSld delSld modSld">
      <pc:chgData name="Daniel Felipe Diaz Casas" userId="8d64f562-f514-4453-b743-474baca3bb2c" providerId="ADAL" clId="{0078FEBE-6988-4D4B-BD4B-C659E14DA648}" dt="2024-11-18T16:54:16.030" v="1516"/>
      <pc:docMkLst>
        <pc:docMk/>
      </pc:docMkLst>
      <pc:sldChg chg="delSp del mod delAnim">
        <pc:chgData name="Daniel Felipe Diaz Casas" userId="8d64f562-f514-4453-b743-474baca3bb2c" providerId="ADAL" clId="{0078FEBE-6988-4D4B-BD4B-C659E14DA648}" dt="2024-11-18T16:37:29.106" v="777" actId="47"/>
        <pc:sldMkLst>
          <pc:docMk/>
          <pc:sldMk cId="3273576380" sldId="2146849888"/>
        </pc:sldMkLst>
        <pc:spChg chg="del">
          <ac:chgData name="Daniel Felipe Diaz Casas" userId="8d64f562-f514-4453-b743-474baca3bb2c" providerId="ADAL" clId="{0078FEBE-6988-4D4B-BD4B-C659E14DA648}" dt="2024-11-18T16:37:21.102" v="772" actId="21"/>
          <ac:spMkLst>
            <pc:docMk/>
            <pc:sldMk cId="3273576380" sldId="2146849888"/>
            <ac:spMk id="2" creationId="{9C3EC635-6D74-DFF8-15E1-94A529BE64DB}"/>
          </ac:spMkLst>
        </pc:spChg>
        <pc:spChg chg="del">
          <ac:chgData name="Daniel Felipe Diaz Casas" userId="8d64f562-f514-4453-b743-474baca3bb2c" providerId="ADAL" clId="{0078FEBE-6988-4D4B-BD4B-C659E14DA648}" dt="2024-11-18T16:37:21.102" v="772" actId="21"/>
          <ac:spMkLst>
            <pc:docMk/>
            <pc:sldMk cId="3273576380" sldId="2146849888"/>
            <ac:spMk id="3" creationId="{5FD254CB-1087-13FD-66FC-3B98B4E72970}"/>
          </ac:spMkLst>
        </pc:spChg>
        <pc:spChg chg="del">
          <ac:chgData name="Daniel Felipe Diaz Casas" userId="8d64f562-f514-4453-b743-474baca3bb2c" providerId="ADAL" clId="{0078FEBE-6988-4D4B-BD4B-C659E14DA648}" dt="2024-11-18T16:37:21.102" v="772" actId="21"/>
          <ac:spMkLst>
            <pc:docMk/>
            <pc:sldMk cId="3273576380" sldId="2146849888"/>
            <ac:spMk id="5" creationId="{5FACEC98-2800-39D7-C63F-FE943E883009}"/>
          </ac:spMkLst>
        </pc:spChg>
        <pc:picChg chg="del">
          <ac:chgData name="Daniel Felipe Diaz Casas" userId="8d64f562-f514-4453-b743-474baca3bb2c" providerId="ADAL" clId="{0078FEBE-6988-4D4B-BD4B-C659E14DA648}" dt="2024-11-18T16:37:21.102" v="772" actId="21"/>
          <ac:picMkLst>
            <pc:docMk/>
            <pc:sldMk cId="3273576380" sldId="2146849888"/>
            <ac:picMk id="7" creationId="{F081B97B-499D-6FB3-F1D2-2BA09E1A0FA0}"/>
          </ac:picMkLst>
        </pc:picChg>
        <pc:picChg chg="del">
          <ac:chgData name="Daniel Felipe Diaz Casas" userId="8d64f562-f514-4453-b743-474baca3bb2c" providerId="ADAL" clId="{0078FEBE-6988-4D4B-BD4B-C659E14DA648}" dt="2024-11-18T16:37:21.102" v="772" actId="21"/>
          <ac:picMkLst>
            <pc:docMk/>
            <pc:sldMk cId="3273576380" sldId="2146849888"/>
            <ac:picMk id="9" creationId="{230FEF7F-551C-491D-CAB6-7B7519F71A04}"/>
          </ac:picMkLst>
        </pc:picChg>
        <pc:picChg chg="del">
          <ac:chgData name="Daniel Felipe Diaz Casas" userId="8d64f562-f514-4453-b743-474baca3bb2c" providerId="ADAL" clId="{0078FEBE-6988-4D4B-BD4B-C659E14DA648}" dt="2024-11-18T16:37:21.102" v="772" actId="21"/>
          <ac:picMkLst>
            <pc:docMk/>
            <pc:sldMk cId="3273576380" sldId="2146849888"/>
            <ac:picMk id="11" creationId="{E81ECB97-10E5-DEF2-4401-AFBF01A787DD}"/>
          </ac:picMkLst>
        </pc:picChg>
        <pc:picChg chg="del">
          <ac:chgData name="Daniel Felipe Diaz Casas" userId="8d64f562-f514-4453-b743-474baca3bb2c" providerId="ADAL" clId="{0078FEBE-6988-4D4B-BD4B-C659E14DA648}" dt="2024-11-18T16:37:21.102" v="772" actId="21"/>
          <ac:picMkLst>
            <pc:docMk/>
            <pc:sldMk cId="3273576380" sldId="2146849888"/>
            <ac:picMk id="13" creationId="{87D6F8E6-AAD5-D9DD-D468-65E0694ED610}"/>
          </ac:picMkLst>
        </pc:picChg>
        <pc:picChg chg="del">
          <ac:chgData name="Daniel Felipe Diaz Casas" userId="8d64f562-f514-4453-b743-474baca3bb2c" providerId="ADAL" clId="{0078FEBE-6988-4D4B-BD4B-C659E14DA648}" dt="2024-11-18T16:37:21.102" v="772" actId="21"/>
          <ac:picMkLst>
            <pc:docMk/>
            <pc:sldMk cId="3273576380" sldId="2146849888"/>
            <ac:picMk id="15" creationId="{3CFEC884-AF1B-0E72-8CC8-C00298899BC9}"/>
          </ac:picMkLst>
        </pc:picChg>
        <pc:picChg chg="del">
          <ac:chgData name="Daniel Felipe Diaz Casas" userId="8d64f562-f514-4453-b743-474baca3bb2c" providerId="ADAL" clId="{0078FEBE-6988-4D4B-BD4B-C659E14DA648}" dt="2024-11-18T16:37:21.102" v="772" actId="21"/>
          <ac:picMkLst>
            <pc:docMk/>
            <pc:sldMk cId="3273576380" sldId="2146849888"/>
            <ac:picMk id="17" creationId="{7CE4D494-5B84-558A-53D6-AD61B30A1CE1}"/>
          </ac:picMkLst>
        </pc:picChg>
      </pc:sldChg>
      <pc:sldChg chg="addSp delSp modSp mod modClrScheme chgLayout">
        <pc:chgData name="Daniel Felipe Diaz Casas" userId="8d64f562-f514-4453-b743-474baca3bb2c" providerId="ADAL" clId="{0078FEBE-6988-4D4B-BD4B-C659E14DA648}" dt="2024-11-18T16:48:48.306" v="1461" actId="1076"/>
        <pc:sldMkLst>
          <pc:docMk/>
          <pc:sldMk cId="4166399520" sldId="2146849889"/>
        </pc:sldMkLst>
        <pc:spChg chg="add del">
          <ac:chgData name="Daniel Felipe Diaz Casas" userId="8d64f562-f514-4453-b743-474baca3bb2c" providerId="ADAL" clId="{0078FEBE-6988-4D4B-BD4B-C659E14DA648}" dt="2024-11-18T16:48:07.027" v="1434" actId="478"/>
          <ac:spMkLst>
            <pc:docMk/>
            <pc:sldMk cId="4166399520" sldId="2146849889"/>
            <ac:spMk id="4" creationId="{4081F045-AD38-16BF-7BA7-9B8E7C078BB1}"/>
          </ac:spMkLst>
        </pc:spChg>
        <pc:spChg chg="add del mod ord">
          <ac:chgData name="Daniel Felipe Diaz Casas" userId="8d64f562-f514-4453-b743-474baca3bb2c" providerId="ADAL" clId="{0078FEBE-6988-4D4B-BD4B-C659E14DA648}" dt="2024-11-18T16:48:07.981" v="1435" actId="478"/>
          <ac:spMkLst>
            <pc:docMk/>
            <pc:sldMk cId="4166399520" sldId="2146849889"/>
            <ac:spMk id="5" creationId="{6C2FBAFE-9CB6-235E-203F-71E0A02BE61D}"/>
          </ac:spMkLst>
        </pc:spChg>
        <pc:spChg chg="mod">
          <ac:chgData name="Daniel Felipe Diaz Casas" userId="8d64f562-f514-4453-b743-474baca3bb2c" providerId="ADAL" clId="{0078FEBE-6988-4D4B-BD4B-C659E14DA648}" dt="2024-11-18T16:48:24.698" v="1460" actId="1036"/>
          <ac:spMkLst>
            <pc:docMk/>
            <pc:sldMk cId="4166399520" sldId="2146849889"/>
            <ac:spMk id="6" creationId="{54B53147-8D5D-716A-EB93-7991D29158A1}"/>
          </ac:spMkLst>
        </pc:spChg>
        <pc:spChg chg="mod">
          <ac:chgData name="Daniel Felipe Diaz Casas" userId="8d64f562-f514-4453-b743-474baca3bb2c" providerId="ADAL" clId="{0078FEBE-6988-4D4B-BD4B-C659E14DA648}" dt="2024-11-18T16:48:48.306" v="1461" actId="1076"/>
          <ac:spMkLst>
            <pc:docMk/>
            <pc:sldMk cId="4166399520" sldId="2146849889"/>
            <ac:spMk id="7" creationId="{BF752CC5-97AF-D146-884E-B23CC18BB754}"/>
          </ac:spMkLst>
        </pc:spChg>
        <pc:spChg chg="add del mod ord">
          <ac:chgData name="Daniel Felipe Diaz Casas" userId="8d64f562-f514-4453-b743-474baca3bb2c" providerId="ADAL" clId="{0078FEBE-6988-4D4B-BD4B-C659E14DA648}" dt="2024-11-18T16:48:08.526" v="1436" actId="478"/>
          <ac:spMkLst>
            <pc:docMk/>
            <pc:sldMk cId="4166399520" sldId="2146849889"/>
            <ac:spMk id="9" creationId="{872D3F05-7293-E959-41AA-F7856D0A9378}"/>
          </ac:spMkLst>
        </pc:spChg>
        <pc:picChg chg="add del">
          <ac:chgData name="Daniel Felipe Diaz Casas" userId="8d64f562-f514-4453-b743-474baca3bb2c" providerId="ADAL" clId="{0078FEBE-6988-4D4B-BD4B-C659E14DA648}" dt="2024-11-18T16:47:59.454" v="1429" actId="478"/>
          <ac:picMkLst>
            <pc:docMk/>
            <pc:sldMk cId="4166399520" sldId="2146849889"/>
            <ac:picMk id="8" creationId="{B3BDDC11-121A-A2F7-6CE4-7F29C72A5C0E}"/>
          </ac:picMkLst>
        </pc:picChg>
      </pc:sldChg>
      <pc:sldChg chg="modSp">
        <pc:chgData name="Daniel Felipe Diaz Casas" userId="8d64f562-f514-4453-b743-474baca3bb2c" providerId="ADAL" clId="{0078FEBE-6988-4D4B-BD4B-C659E14DA648}" dt="2024-11-18T16:54:16.030" v="1516"/>
        <pc:sldMkLst>
          <pc:docMk/>
          <pc:sldMk cId="3710073790" sldId="2146849890"/>
        </pc:sldMkLst>
        <pc:graphicFrameChg chg="mod">
          <ac:chgData name="Daniel Felipe Diaz Casas" userId="8d64f562-f514-4453-b743-474baca3bb2c" providerId="ADAL" clId="{0078FEBE-6988-4D4B-BD4B-C659E14DA648}" dt="2024-11-18T16:54:16.030" v="1516"/>
          <ac:graphicFrameMkLst>
            <pc:docMk/>
            <pc:sldMk cId="3710073790" sldId="2146849890"/>
            <ac:graphicFrameMk id="2" creationId="{4628F475-E072-47B3-B21E-D9B7A9CD4D5A}"/>
          </ac:graphicFrameMkLst>
        </pc:graphicFrameChg>
      </pc:sldChg>
      <pc:sldChg chg="modSp mod">
        <pc:chgData name="Daniel Felipe Diaz Casas" userId="8d64f562-f514-4453-b743-474baca3bb2c" providerId="ADAL" clId="{0078FEBE-6988-4D4B-BD4B-C659E14DA648}" dt="2024-11-18T16:49:45.512" v="1514" actId="20577"/>
        <pc:sldMkLst>
          <pc:docMk/>
          <pc:sldMk cId="2846073349" sldId="2146849894"/>
        </pc:sldMkLst>
        <pc:spChg chg="mod">
          <ac:chgData name="Daniel Felipe Diaz Casas" userId="8d64f562-f514-4453-b743-474baca3bb2c" providerId="ADAL" clId="{0078FEBE-6988-4D4B-BD4B-C659E14DA648}" dt="2024-11-18T16:49:45.512" v="1514" actId="20577"/>
          <ac:spMkLst>
            <pc:docMk/>
            <pc:sldMk cId="2846073349" sldId="2146849894"/>
            <ac:spMk id="5" creationId="{45616D10-4234-D9A3-73E9-915505BA6961}"/>
          </ac:spMkLst>
        </pc:spChg>
      </pc:sldChg>
      <pc:sldChg chg="addSp modSp mod">
        <pc:chgData name="Daniel Felipe Diaz Casas" userId="8d64f562-f514-4453-b743-474baca3bb2c" providerId="ADAL" clId="{0078FEBE-6988-4D4B-BD4B-C659E14DA648}" dt="2024-11-18T16:23:15.073" v="90" actId="113"/>
        <pc:sldMkLst>
          <pc:docMk/>
          <pc:sldMk cId="2707234489" sldId="2147375547"/>
        </pc:sldMkLst>
        <pc:spChg chg="add mod">
          <ac:chgData name="Daniel Felipe Diaz Casas" userId="8d64f562-f514-4453-b743-474baca3bb2c" providerId="ADAL" clId="{0078FEBE-6988-4D4B-BD4B-C659E14DA648}" dt="2024-11-18T16:19:01.310" v="18" actId="1076"/>
          <ac:spMkLst>
            <pc:docMk/>
            <pc:sldMk cId="2707234489" sldId="2147375547"/>
            <ac:spMk id="3" creationId="{90B415CC-9481-EAED-BA85-59AC8C133E6B}"/>
          </ac:spMkLst>
        </pc:spChg>
        <pc:spChg chg="add mod">
          <ac:chgData name="Daniel Felipe Diaz Casas" userId="8d64f562-f514-4453-b743-474baca3bb2c" providerId="ADAL" clId="{0078FEBE-6988-4D4B-BD4B-C659E14DA648}" dt="2024-11-18T16:19:20.744" v="22" actId="20577"/>
          <ac:spMkLst>
            <pc:docMk/>
            <pc:sldMk cId="2707234489" sldId="2147375547"/>
            <ac:spMk id="4" creationId="{4B8D7307-736D-4A4F-17AC-63B07F9A0EE1}"/>
          </ac:spMkLst>
        </pc:spChg>
        <pc:spChg chg="mod">
          <ac:chgData name="Daniel Felipe Diaz Casas" userId="8d64f562-f514-4453-b743-474baca3bb2c" providerId="ADAL" clId="{0078FEBE-6988-4D4B-BD4B-C659E14DA648}" dt="2024-11-18T16:18:04.711" v="16" actId="1036"/>
          <ac:spMkLst>
            <pc:docMk/>
            <pc:sldMk cId="2707234489" sldId="2147375547"/>
            <ac:spMk id="5" creationId="{722F4E8B-BCD9-D18B-5870-8D4A3D3B2272}"/>
          </ac:spMkLst>
        </pc:spChg>
        <pc:spChg chg="add mod">
          <ac:chgData name="Daniel Felipe Diaz Casas" userId="8d64f562-f514-4453-b743-474baca3bb2c" providerId="ADAL" clId="{0078FEBE-6988-4D4B-BD4B-C659E14DA648}" dt="2024-11-18T16:19:26.293" v="26" actId="20577"/>
          <ac:spMkLst>
            <pc:docMk/>
            <pc:sldMk cId="2707234489" sldId="2147375547"/>
            <ac:spMk id="6" creationId="{1D3F6367-ACE4-C59A-E263-7CA7072B61C5}"/>
          </ac:spMkLst>
        </pc:spChg>
        <pc:graphicFrameChg chg="mod">
          <ac:chgData name="Daniel Felipe Diaz Casas" userId="8d64f562-f514-4453-b743-474baca3bb2c" providerId="ADAL" clId="{0078FEBE-6988-4D4B-BD4B-C659E14DA648}" dt="2024-11-18T16:23:15.073" v="90" actId="113"/>
          <ac:graphicFrameMkLst>
            <pc:docMk/>
            <pc:sldMk cId="2707234489" sldId="2147375547"/>
            <ac:graphicFrameMk id="10" creationId="{08948075-A238-B87D-144A-749077F114EB}"/>
          </ac:graphicFrameMkLst>
        </pc:graphicFrameChg>
      </pc:sldChg>
      <pc:sldChg chg="modSp mod">
        <pc:chgData name="Daniel Felipe Diaz Casas" userId="8d64f562-f514-4453-b743-474baca3bb2c" providerId="ADAL" clId="{0078FEBE-6988-4D4B-BD4B-C659E14DA648}" dt="2024-11-18T16:24:01.774" v="129" actId="20577"/>
        <pc:sldMkLst>
          <pc:docMk/>
          <pc:sldMk cId="4055379327" sldId="2147375548"/>
        </pc:sldMkLst>
        <pc:spChg chg="mod">
          <ac:chgData name="Daniel Felipe Diaz Casas" userId="8d64f562-f514-4453-b743-474baca3bb2c" providerId="ADAL" clId="{0078FEBE-6988-4D4B-BD4B-C659E14DA648}" dt="2024-11-18T16:24:01.774" v="129" actId="20577"/>
          <ac:spMkLst>
            <pc:docMk/>
            <pc:sldMk cId="4055379327" sldId="2147375548"/>
            <ac:spMk id="2" creationId="{C38226BB-9685-974A-75E5-A4F9C012DE6B}"/>
          </ac:spMkLst>
        </pc:spChg>
      </pc:sldChg>
      <pc:sldChg chg="modSp mod">
        <pc:chgData name="Daniel Felipe Diaz Casas" userId="8d64f562-f514-4453-b743-474baca3bb2c" providerId="ADAL" clId="{0078FEBE-6988-4D4B-BD4B-C659E14DA648}" dt="2024-11-18T16:32:46.725" v="691" actId="20577"/>
        <pc:sldMkLst>
          <pc:docMk/>
          <pc:sldMk cId="2359572949" sldId="2147375549"/>
        </pc:sldMkLst>
        <pc:spChg chg="mod">
          <ac:chgData name="Daniel Felipe Diaz Casas" userId="8d64f562-f514-4453-b743-474baca3bb2c" providerId="ADAL" clId="{0078FEBE-6988-4D4B-BD4B-C659E14DA648}" dt="2024-11-18T16:25:33.243" v="159" actId="1035"/>
          <ac:spMkLst>
            <pc:docMk/>
            <pc:sldMk cId="2359572949" sldId="2147375549"/>
            <ac:spMk id="2" creationId="{66A62A34-89D1-4273-50D4-90A8571BB98A}"/>
          </ac:spMkLst>
        </pc:spChg>
        <pc:graphicFrameChg chg="mod">
          <ac:chgData name="Daniel Felipe Diaz Casas" userId="8d64f562-f514-4453-b743-474baca3bb2c" providerId="ADAL" clId="{0078FEBE-6988-4D4B-BD4B-C659E14DA648}" dt="2024-11-18T16:32:46.725" v="691" actId="20577"/>
          <ac:graphicFrameMkLst>
            <pc:docMk/>
            <pc:sldMk cId="2359572949" sldId="2147375549"/>
            <ac:graphicFrameMk id="4" creationId="{3578E5A3-7377-89A2-EA22-3F5F05DAE622}"/>
          </ac:graphicFrameMkLst>
        </pc:graphicFrameChg>
      </pc:sldChg>
      <pc:sldChg chg="modSp">
        <pc:chgData name="Daniel Felipe Diaz Casas" userId="8d64f562-f514-4453-b743-474baca3bb2c" providerId="ADAL" clId="{0078FEBE-6988-4D4B-BD4B-C659E14DA648}" dt="2024-11-18T16:36:41.240" v="770" actId="20577"/>
        <pc:sldMkLst>
          <pc:docMk/>
          <pc:sldMk cId="2444455715" sldId="2147375551"/>
        </pc:sldMkLst>
        <pc:graphicFrameChg chg="mod">
          <ac:chgData name="Daniel Felipe Diaz Casas" userId="8d64f562-f514-4453-b743-474baca3bb2c" providerId="ADAL" clId="{0078FEBE-6988-4D4B-BD4B-C659E14DA648}" dt="2024-11-18T16:36:41.240" v="770" actId="20577"/>
          <ac:graphicFrameMkLst>
            <pc:docMk/>
            <pc:sldMk cId="2444455715" sldId="2147375551"/>
            <ac:graphicFrameMk id="5" creationId="{343C96B4-A249-4979-6FC8-EEE443ED6625}"/>
          </ac:graphicFrameMkLst>
        </pc:graphicFrameChg>
      </pc:sldChg>
      <pc:sldChg chg="modSp mod">
        <pc:chgData name="Daniel Felipe Diaz Casas" userId="8d64f562-f514-4453-b743-474baca3bb2c" providerId="ADAL" clId="{0078FEBE-6988-4D4B-BD4B-C659E14DA648}" dt="2024-11-18T16:33:46.921" v="693" actId="20577"/>
        <pc:sldMkLst>
          <pc:docMk/>
          <pc:sldMk cId="1031069514" sldId="2147375552"/>
        </pc:sldMkLst>
        <pc:spChg chg="mod">
          <ac:chgData name="Daniel Felipe Diaz Casas" userId="8d64f562-f514-4453-b743-474baca3bb2c" providerId="ADAL" clId="{0078FEBE-6988-4D4B-BD4B-C659E14DA648}" dt="2024-11-18T16:33:46.921" v="693" actId="20577"/>
          <ac:spMkLst>
            <pc:docMk/>
            <pc:sldMk cId="1031069514" sldId="2147375552"/>
            <ac:spMk id="7" creationId="{4E994748-9686-B820-D35F-5282BA3B4ED1}"/>
          </ac:spMkLst>
        </pc:spChg>
      </pc:sldChg>
      <pc:sldChg chg="modSp">
        <pc:chgData name="Daniel Felipe Diaz Casas" userId="8d64f562-f514-4453-b743-474baca3bb2c" providerId="ADAL" clId="{0078FEBE-6988-4D4B-BD4B-C659E14DA648}" dt="2024-11-18T16:50:47.418" v="1515" actId="20577"/>
        <pc:sldMkLst>
          <pc:docMk/>
          <pc:sldMk cId="2679032734" sldId="2147375557"/>
        </pc:sldMkLst>
        <pc:graphicFrameChg chg="mod">
          <ac:chgData name="Daniel Felipe Diaz Casas" userId="8d64f562-f514-4453-b743-474baca3bb2c" providerId="ADAL" clId="{0078FEBE-6988-4D4B-BD4B-C659E14DA648}" dt="2024-11-18T16:50:47.418" v="1515" actId="20577"/>
          <ac:graphicFrameMkLst>
            <pc:docMk/>
            <pc:sldMk cId="2679032734" sldId="2147375557"/>
            <ac:graphicFrameMk id="3" creationId="{FD0A2B0E-3001-C156-D8F1-6B814E7D729B}"/>
          </ac:graphicFrameMkLst>
        </pc:graphicFrameChg>
      </pc:sldChg>
      <pc:sldChg chg="addSp delSp modSp new mod modAnim">
        <pc:chgData name="Daniel Felipe Diaz Casas" userId="8d64f562-f514-4453-b743-474baca3bb2c" providerId="ADAL" clId="{0078FEBE-6988-4D4B-BD4B-C659E14DA648}" dt="2024-11-18T16:47:18.139" v="1426" actId="14100"/>
        <pc:sldMkLst>
          <pc:docMk/>
          <pc:sldMk cId="1001064080" sldId="2147375559"/>
        </pc:sldMkLst>
        <pc:spChg chg="del">
          <ac:chgData name="Daniel Felipe Diaz Casas" userId="8d64f562-f514-4453-b743-474baca3bb2c" providerId="ADAL" clId="{0078FEBE-6988-4D4B-BD4B-C659E14DA648}" dt="2024-11-18T16:37:25.302" v="775" actId="478"/>
          <ac:spMkLst>
            <pc:docMk/>
            <pc:sldMk cId="1001064080" sldId="2147375559"/>
            <ac:spMk id="2" creationId="{FD65733B-67DA-B63F-D45F-CC09A7F82D3F}"/>
          </ac:spMkLst>
        </pc:spChg>
        <pc:spChg chg="del">
          <ac:chgData name="Daniel Felipe Diaz Casas" userId="8d64f562-f514-4453-b743-474baca3bb2c" providerId="ADAL" clId="{0078FEBE-6988-4D4B-BD4B-C659E14DA648}" dt="2024-11-18T16:37:25.302" v="775" actId="478"/>
          <ac:spMkLst>
            <pc:docMk/>
            <pc:sldMk cId="1001064080" sldId="2147375559"/>
            <ac:spMk id="3" creationId="{406FBC45-DC44-E81A-8EAE-983881219FBD}"/>
          </ac:spMkLst>
        </pc:spChg>
        <pc:spChg chg="add mod">
          <ac:chgData name="Daniel Felipe Diaz Casas" userId="8d64f562-f514-4453-b743-474baca3bb2c" providerId="ADAL" clId="{0078FEBE-6988-4D4B-BD4B-C659E14DA648}" dt="2024-11-18T16:37:22.351" v="773"/>
          <ac:spMkLst>
            <pc:docMk/>
            <pc:sldMk cId="1001064080" sldId="2147375559"/>
            <ac:spMk id="4" creationId="{5FD254CB-1087-13FD-66FC-3B98B4E72970}"/>
          </ac:spMkLst>
        </pc:spChg>
        <pc:spChg chg="add mod">
          <ac:chgData name="Daniel Felipe Diaz Casas" userId="8d64f562-f514-4453-b743-474baca3bb2c" providerId="ADAL" clId="{0078FEBE-6988-4D4B-BD4B-C659E14DA648}" dt="2024-11-18T16:37:22.351" v="773"/>
          <ac:spMkLst>
            <pc:docMk/>
            <pc:sldMk cId="1001064080" sldId="2147375559"/>
            <ac:spMk id="5" creationId="{9C3EC635-6D74-DFF8-15E1-94A529BE64DB}"/>
          </ac:spMkLst>
        </pc:spChg>
        <pc:spChg chg="add mod">
          <ac:chgData name="Daniel Felipe Diaz Casas" userId="8d64f562-f514-4453-b743-474baca3bb2c" providerId="ADAL" clId="{0078FEBE-6988-4D4B-BD4B-C659E14DA648}" dt="2024-11-18T16:37:22.351" v="773"/>
          <ac:spMkLst>
            <pc:docMk/>
            <pc:sldMk cId="1001064080" sldId="2147375559"/>
            <ac:spMk id="6" creationId="{5FACEC98-2800-39D7-C63F-FE943E883009}"/>
          </ac:spMkLst>
        </pc:spChg>
        <pc:spChg chg="add mod">
          <ac:chgData name="Daniel Felipe Diaz Casas" userId="8d64f562-f514-4453-b743-474baca3bb2c" providerId="ADAL" clId="{0078FEBE-6988-4D4B-BD4B-C659E14DA648}" dt="2024-11-18T16:42:05.710" v="1201" actId="1035"/>
          <ac:spMkLst>
            <pc:docMk/>
            <pc:sldMk cId="1001064080" sldId="2147375559"/>
            <ac:spMk id="8" creationId="{6C28381C-F7B8-D691-E29B-B55B03ED4AFC}"/>
          </ac:spMkLst>
        </pc:spChg>
        <pc:spChg chg="add mod">
          <ac:chgData name="Daniel Felipe Diaz Casas" userId="8d64f562-f514-4453-b743-474baca3bb2c" providerId="ADAL" clId="{0078FEBE-6988-4D4B-BD4B-C659E14DA648}" dt="2024-11-18T16:42:08.200" v="1202" actId="313"/>
          <ac:spMkLst>
            <pc:docMk/>
            <pc:sldMk cId="1001064080" sldId="2147375559"/>
            <ac:spMk id="20" creationId="{DDEDD0BB-A5F3-D96A-2533-451C12D16575}"/>
          </ac:spMkLst>
        </pc:spChg>
        <pc:spChg chg="add mod">
          <ac:chgData name="Daniel Felipe Diaz Casas" userId="8d64f562-f514-4453-b743-474baca3bb2c" providerId="ADAL" clId="{0078FEBE-6988-4D4B-BD4B-C659E14DA648}" dt="2024-11-18T16:47:18.139" v="1426" actId="14100"/>
          <ac:spMkLst>
            <pc:docMk/>
            <pc:sldMk cId="1001064080" sldId="2147375559"/>
            <ac:spMk id="21" creationId="{67249365-017B-FE63-A097-33D3A95CBB8D}"/>
          </ac:spMkLst>
        </pc:spChg>
        <pc:spChg chg="add mod">
          <ac:chgData name="Daniel Felipe Diaz Casas" userId="8d64f562-f514-4453-b743-474baca3bb2c" providerId="ADAL" clId="{0078FEBE-6988-4D4B-BD4B-C659E14DA648}" dt="2024-11-18T16:38:16.233" v="916" actId="14100"/>
          <ac:spMkLst>
            <pc:docMk/>
            <pc:sldMk cId="1001064080" sldId="2147375559"/>
            <ac:spMk id="22" creationId="{9E163B44-2452-D70D-FAA2-735ADAA8A43C}"/>
          </ac:spMkLst>
        </pc:spChg>
        <pc:spChg chg="add del mod">
          <ac:chgData name="Daniel Felipe Diaz Casas" userId="8d64f562-f514-4453-b743-474baca3bb2c" providerId="ADAL" clId="{0078FEBE-6988-4D4B-BD4B-C659E14DA648}" dt="2024-11-18T16:41:13.396" v="1033" actId="478"/>
          <ac:spMkLst>
            <pc:docMk/>
            <pc:sldMk cId="1001064080" sldId="2147375559"/>
            <ac:spMk id="23" creationId="{E4986073-3DFB-BA45-E946-8E8DE9E3CFCB}"/>
          </ac:spMkLst>
        </pc:spChg>
        <pc:spChg chg="add mod">
          <ac:chgData name="Daniel Felipe Diaz Casas" userId="8d64f562-f514-4453-b743-474baca3bb2c" providerId="ADAL" clId="{0078FEBE-6988-4D4B-BD4B-C659E14DA648}" dt="2024-11-18T16:47:13.913" v="1424" actId="14100"/>
          <ac:spMkLst>
            <pc:docMk/>
            <pc:sldMk cId="1001064080" sldId="2147375559"/>
            <ac:spMk id="24" creationId="{38F235E0-B173-BA7A-31F1-E195A01E56C1}"/>
          </ac:spMkLst>
        </pc:spChg>
        <pc:spChg chg="add del mod">
          <ac:chgData name="Daniel Felipe Diaz Casas" userId="8d64f562-f514-4453-b743-474baca3bb2c" providerId="ADAL" clId="{0078FEBE-6988-4D4B-BD4B-C659E14DA648}" dt="2024-11-18T16:47:16.207" v="1425" actId="478"/>
          <ac:spMkLst>
            <pc:docMk/>
            <pc:sldMk cId="1001064080" sldId="2147375559"/>
            <ac:spMk id="25" creationId="{FDAC936D-5E98-F2CE-1D2D-3D1B9319B76A}"/>
          </ac:spMkLst>
        </pc:spChg>
        <pc:picChg chg="add mod">
          <ac:chgData name="Daniel Felipe Diaz Casas" userId="8d64f562-f514-4453-b743-474baca3bb2c" providerId="ADAL" clId="{0078FEBE-6988-4D4B-BD4B-C659E14DA648}" dt="2024-11-18T16:37:22.351" v="773"/>
          <ac:picMkLst>
            <pc:docMk/>
            <pc:sldMk cId="1001064080" sldId="2147375559"/>
            <ac:picMk id="7" creationId="{F081B97B-499D-6FB3-F1D2-2BA09E1A0FA0}"/>
          </ac:picMkLst>
        </pc:picChg>
        <pc:picChg chg="add mod">
          <ac:chgData name="Daniel Felipe Diaz Casas" userId="8d64f562-f514-4453-b743-474baca3bb2c" providerId="ADAL" clId="{0078FEBE-6988-4D4B-BD4B-C659E14DA648}" dt="2024-11-18T16:37:22.351" v="773"/>
          <ac:picMkLst>
            <pc:docMk/>
            <pc:sldMk cId="1001064080" sldId="2147375559"/>
            <ac:picMk id="9" creationId="{230FEF7F-551C-491D-CAB6-7B7519F71A04}"/>
          </ac:picMkLst>
        </pc:picChg>
        <pc:picChg chg="add mod">
          <ac:chgData name="Daniel Felipe Diaz Casas" userId="8d64f562-f514-4453-b743-474baca3bb2c" providerId="ADAL" clId="{0078FEBE-6988-4D4B-BD4B-C659E14DA648}" dt="2024-11-18T16:41:00.078" v="955" actId="14100"/>
          <ac:picMkLst>
            <pc:docMk/>
            <pc:sldMk cId="1001064080" sldId="2147375559"/>
            <ac:picMk id="10" creationId="{91AB0B12-3A4F-543A-BC2C-0C42C69AE6C6}"/>
          </ac:picMkLst>
        </pc:picChg>
        <pc:picChg chg="add mod">
          <ac:chgData name="Daniel Felipe Diaz Casas" userId="8d64f562-f514-4453-b743-474baca3bb2c" providerId="ADAL" clId="{0078FEBE-6988-4D4B-BD4B-C659E14DA648}" dt="2024-11-18T16:37:22.351" v="773"/>
          <ac:picMkLst>
            <pc:docMk/>
            <pc:sldMk cId="1001064080" sldId="2147375559"/>
            <ac:picMk id="11" creationId="{E81ECB97-10E5-DEF2-4401-AFBF01A787DD}"/>
          </ac:picMkLst>
        </pc:picChg>
        <pc:picChg chg="add mod">
          <ac:chgData name="Daniel Felipe Diaz Casas" userId="8d64f562-f514-4453-b743-474baca3bb2c" providerId="ADAL" clId="{0078FEBE-6988-4D4B-BD4B-C659E14DA648}" dt="2024-11-18T16:41:00.078" v="955" actId="14100"/>
          <ac:picMkLst>
            <pc:docMk/>
            <pc:sldMk cId="1001064080" sldId="2147375559"/>
            <ac:picMk id="12" creationId="{02FE0500-D95D-5C0B-B6F5-0ED165DA5AB9}"/>
          </ac:picMkLst>
        </pc:picChg>
        <pc:picChg chg="add mod">
          <ac:chgData name="Daniel Felipe Diaz Casas" userId="8d64f562-f514-4453-b743-474baca3bb2c" providerId="ADAL" clId="{0078FEBE-6988-4D4B-BD4B-C659E14DA648}" dt="2024-11-18T16:37:22.351" v="773"/>
          <ac:picMkLst>
            <pc:docMk/>
            <pc:sldMk cId="1001064080" sldId="2147375559"/>
            <ac:picMk id="13" creationId="{87D6F8E6-AAD5-D9DD-D468-65E0694ED610}"/>
          </ac:picMkLst>
        </pc:picChg>
        <pc:picChg chg="add mod">
          <ac:chgData name="Daniel Felipe Diaz Casas" userId="8d64f562-f514-4453-b743-474baca3bb2c" providerId="ADAL" clId="{0078FEBE-6988-4D4B-BD4B-C659E14DA648}" dt="2024-11-18T16:41:00.078" v="955" actId="14100"/>
          <ac:picMkLst>
            <pc:docMk/>
            <pc:sldMk cId="1001064080" sldId="2147375559"/>
            <ac:picMk id="14" creationId="{3A0DC2CF-4A3E-B4E5-78FF-981843DE2317}"/>
          </ac:picMkLst>
        </pc:picChg>
        <pc:picChg chg="add mod">
          <ac:chgData name="Daniel Felipe Diaz Casas" userId="8d64f562-f514-4453-b743-474baca3bb2c" providerId="ADAL" clId="{0078FEBE-6988-4D4B-BD4B-C659E14DA648}" dt="2024-11-18T16:37:22.351" v="773"/>
          <ac:picMkLst>
            <pc:docMk/>
            <pc:sldMk cId="1001064080" sldId="2147375559"/>
            <ac:picMk id="15" creationId="{3CFEC884-AF1B-0E72-8CC8-C00298899BC9}"/>
          </ac:picMkLst>
        </pc:picChg>
        <pc:picChg chg="add mod">
          <ac:chgData name="Daniel Felipe Diaz Casas" userId="8d64f562-f514-4453-b743-474baca3bb2c" providerId="ADAL" clId="{0078FEBE-6988-4D4B-BD4B-C659E14DA648}" dt="2024-11-18T16:41:00.078" v="955" actId="14100"/>
          <ac:picMkLst>
            <pc:docMk/>
            <pc:sldMk cId="1001064080" sldId="2147375559"/>
            <ac:picMk id="16" creationId="{9084E3FF-910D-FFD0-EBD8-D09453F0A9B0}"/>
          </ac:picMkLst>
        </pc:picChg>
        <pc:picChg chg="add mod">
          <ac:chgData name="Daniel Felipe Diaz Casas" userId="8d64f562-f514-4453-b743-474baca3bb2c" providerId="ADAL" clId="{0078FEBE-6988-4D4B-BD4B-C659E14DA648}" dt="2024-11-18T16:37:22.351" v="773"/>
          <ac:picMkLst>
            <pc:docMk/>
            <pc:sldMk cId="1001064080" sldId="2147375559"/>
            <ac:picMk id="17" creationId="{7CE4D494-5B84-558A-53D6-AD61B30A1CE1}"/>
          </ac:picMkLst>
        </pc:picChg>
        <pc:picChg chg="add mod">
          <ac:chgData name="Daniel Felipe Diaz Casas" userId="8d64f562-f514-4453-b743-474baca3bb2c" providerId="ADAL" clId="{0078FEBE-6988-4D4B-BD4B-C659E14DA648}" dt="2024-11-18T16:41:00.078" v="955" actId="14100"/>
          <ac:picMkLst>
            <pc:docMk/>
            <pc:sldMk cId="1001064080" sldId="2147375559"/>
            <ac:picMk id="18" creationId="{FF37CCA0-36B1-9F9C-9AAF-6535B3364701}"/>
          </ac:picMkLst>
        </pc:picChg>
        <pc:picChg chg="add mod">
          <ac:chgData name="Daniel Felipe Diaz Casas" userId="8d64f562-f514-4453-b743-474baca3bb2c" providerId="ADAL" clId="{0078FEBE-6988-4D4B-BD4B-C659E14DA648}" dt="2024-11-18T16:41:00.078" v="955" actId="14100"/>
          <ac:picMkLst>
            <pc:docMk/>
            <pc:sldMk cId="1001064080" sldId="2147375559"/>
            <ac:picMk id="19" creationId="{F652A5F4-7909-41B8-935B-8AF30210DFBB}"/>
          </ac:picMkLst>
        </pc:picChg>
      </pc:sldChg>
    </pc:docChg>
  </pc:docChgLst>
  <pc:docChgLst>
    <pc:chgData name="Liliana Munoz Bernal" userId="2324f3e0-d9ca-457e-9d37-4a3322601678" providerId="ADAL" clId="{D3D1E30E-27A7-4DA5-9582-6715307869ED}"/>
    <pc:docChg chg="custSel modSld">
      <pc:chgData name="Liliana Munoz Bernal" userId="2324f3e0-d9ca-457e-9d37-4a3322601678" providerId="ADAL" clId="{D3D1E30E-27A7-4DA5-9582-6715307869ED}" dt="2024-10-16T20:22:33.179" v="1364" actId="14100"/>
      <pc:docMkLst>
        <pc:docMk/>
      </pc:docMkLst>
      <pc:sldChg chg="modSp mod">
        <pc:chgData name="Liliana Munoz Bernal" userId="2324f3e0-d9ca-457e-9d37-4a3322601678" providerId="ADAL" clId="{D3D1E30E-27A7-4DA5-9582-6715307869ED}" dt="2024-10-16T17:08:16.508" v="31" actId="14734"/>
        <pc:sldMkLst>
          <pc:docMk/>
          <pc:sldMk cId="3226326025" sldId="2146849866"/>
        </pc:sldMkLst>
        <pc:graphicFrameChg chg="modGraphic">
          <ac:chgData name="Liliana Munoz Bernal" userId="2324f3e0-d9ca-457e-9d37-4a3322601678" providerId="ADAL" clId="{D3D1E30E-27A7-4DA5-9582-6715307869ED}" dt="2024-10-16T17:08:16.508" v="31" actId="14734"/>
          <ac:graphicFrameMkLst>
            <pc:docMk/>
            <pc:sldMk cId="3226326025" sldId="2146849866"/>
            <ac:graphicFrameMk id="5" creationId="{719372DA-F22A-6F4B-99B4-583D9E849030}"/>
          </ac:graphicFrameMkLst>
        </pc:graphicFrameChg>
      </pc:sldChg>
      <pc:sldChg chg="addSp modSp mod modNotesTx">
        <pc:chgData name="Liliana Munoz Bernal" userId="2324f3e0-d9ca-457e-9d37-4a3322601678" providerId="ADAL" clId="{D3D1E30E-27A7-4DA5-9582-6715307869ED}" dt="2024-10-16T20:22:33.179" v="1364" actId="14100"/>
        <pc:sldMkLst>
          <pc:docMk/>
          <pc:sldMk cId="2636420325" sldId="2146849867"/>
        </pc:sldMkLst>
        <pc:spChg chg="mod">
          <ac:chgData name="Liliana Munoz Bernal" userId="2324f3e0-d9ca-457e-9d37-4a3322601678" providerId="ADAL" clId="{D3D1E30E-27A7-4DA5-9582-6715307869ED}" dt="2024-10-16T20:22:33.179" v="1364" actId="14100"/>
          <ac:spMkLst>
            <pc:docMk/>
            <pc:sldMk cId="2636420325" sldId="2146849867"/>
            <ac:spMk id="2" creationId="{23E30C45-2C01-5389-7E58-F3DAEF9512CF}"/>
          </ac:spMkLst>
        </pc:spChg>
        <pc:spChg chg="add mod">
          <ac:chgData name="Liliana Munoz Bernal" userId="2324f3e0-d9ca-457e-9d37-4a3322601678" providerId="ADAL" clId="{D3D1E30E-27A7-4DA5-9582-6715307869ED}" dt="2024-10-16T20:11:51.721" v="1172" actId="207"/>
          <ac:spMkLst>
            <pc:docMk/>
            <pc:sldMk cId="2636420325" sldId="2146849867"/>
            <ac:spMk id="3" creationId="{90F9D095-F2E2-2714-978D-FA3801C7CD4E}"/>
          </ac:spMkLst>
        </pc:spChg>
        <pc:spChg chg="add mod">
          <ac:chgData name="Liliana Munoz Bernal" userId="2324f3e0-d9ca-457e-9d37-4a3322601678" providerId="ADAL" clId="{D3D1E30E-27A7-4DA5-9582-6715307869ED}" dt="2024-10-16T20:13:23.822" v="1192" actId="20577"/>
          <ac:spMkLst>
            <pc:docMk/>
            <pc:sldMk cId="2636420325" sldId="2146849867"/>
            <ac:spMk id="4" creationId="{612747BF-6A3B-F178-910D-45FF92BEEA61}"/>
          </ac:spMkLst>
        </pc:spChg>
      </pc:sldChg>
      <pc:sldChg chg="modSp mod">
        <pc:chgData name="Liliana Munoz Bernal" userId="2324f3e0-d9ca-457e-9d37-4a3322601678" providerId="ADAL" clId="{D3D1E30E-27A7-4DA5-9582-6715307869ED}" dt="2024-10-16T17:26:41.658" v="32" actId="14734"/>
        <pc:sldMkLst>
          <pc:docMk/>
          <pc:sldMk cId="3400501720" sldId="2146849876"/>
        </pc:sldMkLst>
        <pc:graphicFrameChg chg="modGraphic">
          <ac:chgData name="Liliana Munoz Bernal" userId="2324f3e0-d9ca-457e-9d37-4a3322601678" providerId="ADAL" clId="{D3D1E30E-27A7-4DA5-9582-6715307869ED}" dt="2024-10-16T17:26:41.658" v="32" actId="14734"/>
          <ac:graphicFrameMkLst>
            <pc:docMk/>
            <pc:sldMk cId="3400501720" sldId="2146849876"/>
            <ac:graphicFrameMk id="3" creationId="{0D151CBA-F7C8-5092-E542-1B5E09095BDB}"/>
          </ac:graphicFrameMkLst>
        </pc:graphicFrameChg>
      </pc:sldChg>
      <pc:sldChg chg="modSp mod">
        <pc:chgData name="Liliana Munoz Bernal" userId="2324f3e0-d9ca-457e-9d37-4a3322601678" providerId="ADAL" clId="{D3D1E30E-27A7-4DA5-9582-6715307869ED}" dt="2024-10-16T17:27:59.963" v="33" actId="14734"/>
        <pc:sldMkLst>
          <pc:docMk/>
          <pc:sldMk cId="1306438879" sldId="2146849877"/>
        </pc:sldMkLst>
        <pc:graphicFrameChg chg="modGraphic">
          <ac:chgData name="Liliana Munoz Bernal" userId="2324f3e0-d9ca-457e-9d37-4a3322601678" providerId="ADAL" clId="{D3D1E30E-27A7-4DA5-9582-6715307869ED}" dt="2024-10-16T17:27:59.963" v="33" actId="14734"/>
          <ac:graphicFrameMkLst>
            <pc:docMk/>
            <pc:sldMk cId="1306438879" sldId="2146849877"/>
            <ac:graphicFrameMk id="3" creationId="{62AF8756-375E-180C-624E-D07C3B21467C}"/>
          </ac:graphicFrameMkLst>
        </pc:graphicFrameChg>
      </pc:sldChg>
      <pc:sldChg chg="addSp modSp mod">
        <pc:chgData name="Liliana Munoz Bernal" userId="2324f3e0-d9ca-457e-9d37-4a3322601678" providerId="ADAL" clId="{D3D1E30E-27A7-4DA5-9582-6715307869ED}" dt="2024-10-16T16:50:35.051" v="30" actId="27918"/>
        <pc:sldMkLst>
          <pc:docMk/>
          <pc:sldMk cId="311871964" sldId="2146849885"/>
        </pc:sldMkLst>
        <pc:spChg chg="add mod">
          <ac:chgData name="Liliana Munoz Bernal" userId="2324f3e0-d9ca-457e-9d37-4a3322601678" providerId="ADAL" clId="{D3D1E30E-27A7-4DA5-9582-6715307869ED}" dt="2024-10-16T16:49:10.939" v="20" actId="122"/>
          <ac:spMkLst>
            <pc:docMk/>
            <pc:sldMk cId="311871964" sldId="2146849885"/>
            <ac:spMk id="3" creationId="{A693CC88-F556-B9CC-713F-CCEE13933B53}"/>
          </ac:spMkLst>
        </pc:spChg>
        <pc:graphicFrameChg chg="mod">
          <ac:chgData name="Liliana Munoz Bernal" userId="2324f3e0-d9ca-457e-9d37-4a3322601678" providerId="ADAL" clId="{D3D1E30E-27A7-4DA5-9582-6715307869ED}" dt="2024-10-16T16:50:32.575" v="28" actId="404"/>
          <ac:graphicFrameMkLst>
            <pc:docMk/>
            <pc:sldMk cId="311871964" sldId="2146849885"/>
            <ac:graphicFrameMk id="6" creationId="{2C6C32D4-6F20-B734-FEE0-DA44A2157A43}"/>
          </ac:graphicFrameMkLst>
        </pc:graphicFrameChg>
        <pc:graphicFrameChg chg="mod">
          <ac:chgData name="Liliana Munoz Bernal" userId="2324f3e0-d9ca-457e-9d37-4a3322601678" providerId="ADAL" clId="{D3D1E30E-27A7-4DA5-9582-6715307869ED}" dt="2024-10-16T16:49:18.349" v="26" actId="403"/>
          <ac:graphicFrameMkLst>
            <pc:docMk/>
            <pc:sldMk cId="311871964" sldId="2146849885"/>
            <ac:graphicFrameMk id="7" creationId="{5D71F207-C134-4AF5-ACF9-BA2E54D73844}"/>
          </ac:graphicFrameMkLst>
        </pc:graphicFrameChg>
      </pc:sldChg>
    </pc:docChg>
  </pc:docChgLst>
  <pc:docChgLst>
    <pc:chgData name="Sindy Lorena Murcia Florez" userId="4b175f4e-f540-40fc-b3d8-a6481cd9e9db" providerId="ADAL" clId="{5DCF9826-205D-8940-AF24-1ACF3A3E5112}"/>
    <pc:docChg chg="undo custSel addSld delSld modSld sldOrd">
      <pc:chgData name="Sindy Lorena Murcia Florez" userId="4b175f4e-f540-40fc-b3d8-a6481cd9e9db" providerId="ADAL" clId="{5DCF9826-205D-8940-AF24-1ACF3A3E5112}" dt="2024-11-14T01:02:07.325" v="3324" actId="1076"/>
      <pc:docMkLst>
        <pc:docMk/>
      </pc:docMkLst>
      <pc:sldChg chg="modSp mod">
        <pc:chgData name="Sindy Lorena Murcia Florez" userId="4b175f4e-f540-40fc-b3d8-a6481cd9e9db" providerId="ADAL" clId="{5DCF9826-205D-8940-AF24-1ACF3A3E5112}" dt="2024-11-14T00:53:01.156" v="3280" actId="1076"/>
        <pc:sldMkLst>
          <pc:docMk/>
          <pc:sldMk cId="2163621715" sldId="269"/>
        </pc:sldMkLst>
        <pc:spChg chg="mod">
          <ac:chgData name="Sindy Lorena Murcia Florez" userId="4b175f4e-f540-40fc-b3d8-a6481cd9e9db" providerId="ADAL" clId="{5DCF9826-205D-8940-AF24-1ACF3A3E5112}" dt="2024-11-14T00:40:56.980" v="3205" actId="2711"/>
          <ac:spMkLst>
            <pc:docMk/>
            <pc:sldMk cId="2163621715" sldId="269"/>
            <ac:spMk id="6" creationId="{97C37C97-FB37-A682-2183-4EE99A836D72}"/>
          </ac:spMkLst>
        </pc:spChg>
        <pc:spChg chg="mod">
          <ac:chgData name="Sindy Lorena Murcia Florez" userId="4b175f4e-f540-40fc-b3d8-a6481cd9e9db" providerId="ADAL" clId="{5DCF9826-205D-8940-AF24-1ACF3A3E5112}" dt="2024-11-14T00:53:01.156" v="3280" actId="1076"/>
          <ac:spMkLst>
            <pc:docMk/>
            <pc:sldMk cId="2163621715" sldId="269"/>
            <ac:spMk id="7" creationId="{D5EC3486-D40C-AE42-5C4B-9820C98306EC}"/>
          </ac:spMkLst>
        </pc:spChg>
        <pc:graphicFrameChg chg="mod">
          <ac:chgData name="Sindy Lorena Murcia Florez" userId="4b175f4e-f540-40fc-b3d8-a6481cd9e9db" providerId="ADAL" clId="{5DCF9826-205D-8940-AF24-1ACF3A3E5112}" dt="2024-11-14T00:41:27.179" v="3209" actId="255"/>
          <ac:graphicFrameMkLst>
            <pc:docMk/>
            <pc:sldMk cId="2163621715" sldId="269"/>
            <ac:graphicFrameMk id="3" creationId="{A9E20657-3DA6-E133-9AB6-72A98CC09E82}"/>
          </ac:graphicFrameMkLst>
        </pc:graphicFrameChg>
      </pc:sldChg>
      <pc:sldChg chg="modSp mod">
        <pc:chgData name="Sindy Lorena Murcia Florez" userId="4b175f4e-f540-40fc-b3d8-a6481cd9e9db" providerId="ADAL" clId="{5DCF9826-205D-8940-AF24-1ACF3A3E5112}" dt="2024-11-14T00:26:25.152" v="3164" actId="2711"/>
        <pc:sldMkLst>
          <pc:docMk/>
          <pc:sldMk cId="3508788515" sldId="2146849865"/>
        </pc:sldMkLst>
        <pc:spChg chg="mod">
          <ac:chgData name="Sindy Lorena Murcia Florez" userId="4b175f4e-f540-40fc-b3d8-a6481cd9e9db" providerId="ADAL" clId="{5DCF9826-205D-8940-AF24-1ACF3A3E5112}" dt="2024-11-14T00:26:25.152" v="3164" actId="2711"/>
          <ac:spMkLst>
            <pc:docMk/>
            <pc:sldMk cId="3508788515" sldId="2146849865"/>
            <ac:spMk id="6" creationId="{558E9252-0462-37FE-3A64-B73D256EFBAD}"/>
          </ac:spMkLst>
        </pc:spChg>
        <pc:spChg chg="mod">
          <ac:chgData name="Sindy Lorena Murcia Florez" userId="4b175f4e-f540-40fc-b3d8-a6481cd9e9db" providerId="ADAL" clId="{5DCF9826-205D-8940-AF24-1ACF3A3E5112}" dt="2024-11-14T00:26:25.152" v="3164" actId="2711"/>
          <ac:spMkLst>
            <pc:docMk/>
            <pc:sldMk cId="3508788515" sldId="2146849865"/>
            <ac:spMk id="7" creationId="{4E994748-9686-B820-D35F-5282BA3B4ED1}"/>
          </ac:spMkLst>
        </pc:spChg>
        <pc:spChg chg="mod">
          <ac:chgData name="Sindy Lorena Murcia Florez" userId="4b175f4e-f540-40fc-b3d8-a6481cd9e9db" providerId="ADAL" clId="{5DCF9826-205D-8940-AF24-1ACF3A3E5112}" dt="2024-11-14T00:26:25.152" v="3164" actId="2711"/>
          <ac:spMkLst>
            <pc:docMk/>
            <pc:sldMk cId="3508788515" sldId="2146849865"/>
            <ac:spMk id="9" creationId="{8B7A27DC-E2BA-3222-5582-D3B81A0A4AA0}"/>
          </ac:spMkLst>
        </pc:spChg>
      </pc:sldChg>
      <pc:sldChg chg="addSp delSp modSp mod">
        <pc:chgData name="Sindy Lorena Murcia Florez" userId="4b175f4e-f540-40fc-b3d8-a6481cd9e9db" providerId="ADAL" clId="{5DCF9826-205D-8940-AF24-1ACF3A3E5112}" dt="2024-11-13T19:40:27.576" v="3" actId="1076"/>
        <pc:sldMkLst>
          <pc:docMk/>
          <pc:sldMk cId="3226326025" sldId="2146849866"/>
        </pc:sldMkLst>
        <pc:spChg chg="add del">
          <ac:chgData name="Sindy Lorena Murcia Florez" userId="4b175f4e-f540-40fc-b3d8-a6481cd9e9db" providerId="ADAL" clId="{5DCF9826-205D-8940-AF24-1ACF3A3E5112}" dt="2024-11-13T19:40:20.110" v="1" actId="22"/>
          <ac:spMkLst>
            <pc:docMk/>
            <pc:sldMk cId="3226326025" sldId="2146849866"/>
            <ac:spMk id="12" creationId="{1D62BC40-7416-F24F-AA29-A4E07C475C8E}"/>
          </ac:spMkLst>
        </pc:spChg>
        <pc:spChg chg="add mod">
          <ac:chgData name="Sindy Lorena Murcia Florez" userId="4b175f4e-f540-40fc-b3d8-a6481cd9e9db" providerId="ADAL" clId="{5DCF9826-205D-8940-AF24-1ACF3A3E5112}" dt="2024-11-13T19:40:27.576" v="3" actId="1076"/>
          <ac:spMkLst>
            <pc:docMk/>
            <pc:sldMk cId="3226326025" sldId="2146849866"/>
            <ac:spMk id="14" creationId="{3A3AEFAC-9B40-6546-ADA8-490829EB65E4}"/>
          </ac:spMkLst>
        </pc:spChg>
      </pc:sldChg>
      <pc:sldChg chg="addSp delSp modSp add mod">
        <pc:chgData name="Sindy Lorena Murcia Florez" userId="4b175f4e-f540-40fc-b3d8-a6481cd9e9db" providerId="ADAL" clId="{5DCF9826-205D-8940-AF24-1ACF3A3E5112}" dt="2024-11-14T00:50:40.485" v="3279" actId="20577"/>
        <pc:sldMkLst>
          <pc:docMk/>
          <pc:sldMk cId="1154723375" sldId="2146849876"/>
        </pc:sldMkLst>
        <pc:spChg chg="add mod">
          <ac:chgData name="Sindy Lorena Murcia Florez" userId="4b175f4e-f540-40fc-b3d8-a6481cd9e9db" providerId="ADAL" clId="{5DCF9826-205D-8940-AF24-1ACF3A3E5112}" dt="2024-11-14T00:50:40.485" v="3279" actId="20577"/>
          <ac:spMkLst>
            <pc:docMk/>
            <pc:sldMk cId="1154723375" sldId="2146849876"/>
            <ac:spMk id="7" creationId="{729D701D-F144-2941-AFE2-A50B0034FD91}"/>
          </ac:spMkLst>
        </pc:spChg>
        <pc:spChg chg="add mod">
          <ac:chgData name="Sindy Lorena Murcia Florez" userId="4b175f4e-f540-40fc-b3d8-a6481cd9e9db" providerId="ADAL" clId="{5DCF9826-205D-8940-AF24-1ACF3A3E5112}" dt="2024-11-13T23:34:43.541" v="2611"/>
          <ac:spMkLst>
            <pc:docMk/>
            <pc:sldMk cId="1154723375" sldId="2146849876"/>
            <ac:spMk id="9" creationId="{35CF912B-B491-F54F-A4A2-60FFAF7344C3}"/>
          </ac:spMkLst>
        </pc:spChg>
        <pc:graphicFrameChg chg="del">
          <ac:chgData name="Sindy Lorena Murcia Florez" userId="4b175f4e-f540-40fc-b3d8-a6481cd9e9db" providerId="ADAL" clId="{5DCF9826-205D-8940-AF24-1ACF3A3E5112}" dt="2024-11-13T23:30:47.889" v="2573" actId="478"/>
          <ac:graphicFrameMkLst>
            <pc:docMk/>
            <pc:sldMk cId="1154723375" sldId="2146849876"/>
            <ac:graphicFrameMk id="3" creationId="{0D151CBA-F7C8-5092-E542-1B5E09095BDB}"/>
          </ac:graphicFrameMkLst>
        </pc:graphicFrameChg>
        <pc:graphicFrameChg chg="add mod modGraphic">
          <ac:chgData name="Sindy Lorena Murcia Florez" userId="4b175f4e-f540-40fc-b3d8-a6481cd9e9db" providerId="ADAL" clId="{5DCF9826-205D-8940-AF24-1ACF3A3E5112}" dt="2024-11-13T23:34:01.039" v="2607"/>
          <ac:graphicFrameMkLst>
            <pc:docMk/>
            <pc:sldMk cId="1154723375" sldId="2146849876"/>
            <ac:graphicFrameMk id="5" creationId="{C5F716BA-115B-D64F-B67A-BE895C4F1CE8}"/>
          </ac:graphicFrameMkLst>
        </pc:graphicFrameChg>
        <pc:graphicFrameChg chg="del">
          <ac:chgData name="Sindy Lorena Murcia Florez" userId="4b175f4e-f540-40fc-b3d8-a6481cd9e9db" providerId="ADAL" clId="{5DCF9826-205D-8940-AF24-1ACF3A3E5112}" dt="2024-11-13T23:25:52.891" v="2512" actId="478"/>
          <ac:graphicFrameMkLst>
            <pc:docMk/>
            <pc:sldMk cId="1154723375" sldId="2146849876"/>
            <ac:graphicFrameMk id="6" creationId="{2A597B9B-52C3-F7F0-4895-47FB17BB9C58}"/>
          </ac:graphicFrameMkLst>
        </pc:graphicFrameChg>
        <pc:picChg chg="mod">
          <ac:chgData name="Sindy Lorena Murcia Florez" userId="4b175f4e-f540-40fc-b3d8-a6481cd9e9db" providerId="ADAL" clId="{5DCF9826-205D-8940-AF24-1ACF3A3E5112}" dt="2024-11-13T23:34:56.899" v="2614" actId="1076"/>
          <ac:picMkLst>
            <pc:docMk/>
            <pc:sldMk cId="1154723375" sldId="2146849876"/>
            <ac:picMk id="8" creationId="{DADA765F-079A-C1E1-7DE3-2722D712B8D3}"/>
          </ac:picMkLst>
        </pc:picChg>
      </pc:sldChg>
      <pc:sldChg chg="delSp modSp del mod ord">
        <pc:chgData name="Sindy Lorena Murcia Florez" userId="4b175f4e-f540-40fc-b3d8-a6481cd9e9db" providerId="ADAL" clId="{5DCF9826-205D-8940-AF24-1ACF3A3E5112}" dt="2024-11-13T23:26:00.875" v="2517" actId="2696"/>
        <pc:sldMkLst>
          <pc:docMk/>
          <pc:sldMk cId="1921846332" sldId="2146849884"/>
        </pc:sldMkLst>
        <pc:spChg chg="del mod">
          <ac:chgData name="Sindy Lorena Murcia Florez" userId="4b175f4e-f540-40fc-b3d8-a6481cd9e9db" providerId="ADAL" clId="{5DCF9826-205D-8940-AF24-1ACF3A3E5112}" dt="2024-11-13T23:25:53.429" v="2514"/>
          <ac:spMkLst>
            <pc:docMk/>
            <pc:sldMk cId="1921846332" sldId="2146849884"/>
            <ac:spMk id="4" creationId="{8096FA38-5B3C-3BC7-610E-B4862EFDCDFA}"/>
          </ac:spMkLst>
        </pc:spChg>
      </pc:sldChg>
      <pc:sldChg chg="addSp delSp modSp del mod">
        <pc:chgData name="Sindy Lorena Murcia Florez" userId="4b175f4e-f540-40fc-b3d8-a6481cd9e9db" providerId="ADAL" clId="{5DCF9826-205D-8940-AF24-1ACF3A3E5112}" dt="2024-11-13T23:07:35.361" v="2049" actId="2696"/>
        <pc:sldMkLst>
          <pc:docMk/>
          <pc:sldMk cId="4120216191" sldId="2146849886"/>
        </pc:sldMkLst>
        <pc:spChg chg="add del">
          <ac:chgData name="Sindy Lorena Murcia Florez" userId="4b175f4e-f540-40fc-b3d8-a6481cd9e9db" providerId="ADAL" clId="{5DCF9826-205D-8940-AF24-1ACF3A3E5112}" dt="2024-11-13T20:33:59.039" v="1596" actId="478"/>
          <ac:spMkLst>
            <pc:docMk/>
            <pc:sldMk cId="4120216191" sldId="2146849886"/>
            <ac:spMk id="2" creationId="{10BD95B2-547F-273D-B650-1339692E64CD}"/>
          </ac:spMkLst>
        </pc:spChg>
        <pc:spChg chg="add del">
          <ac:chgData name="Sindy Lorena Murcia Florez" userId="4b175f4e-f540-40fc-b3d8-a6481cd9e9db" providerId="ADAL" clId="{5DCF9826-205D-8940-AF24-1ACF3A3E5112}" dt="2024-11-13T20:33:59.039" v="1596" actId="478"/>
          <ac:spMkLst>
            <pc:docMk/>
            <pc:sldMk cId="4120216191" sldId="2146849886"/>
            <ac:spMk id="6" creationId="{1C681231-2A89-A025-9025-BCFC01BE88D3}"/>
          </ac:spMkLst>
        </pc:spChg>
        <pc:spChg chg="add mod">
          <ac:chgData name="Sindy Lorena Murcia Florez" userId="4b175f4e-f540-40fc-b3d8-a6481cd9e9db" providerId="ADAL" clId="{5DCF9826-205D-8940-AF24-1ACF3A3E5112}" dt="2024-11-13T19:41:51.068" v="5" actId="1076"/>
          <ac:spMkLst>
            <pc:docMk/>
            <pc:sldMk cId="4120216191" sldId="2146849886"/>
            <ac:spMk id="8" creationId="{178B81CA-8EBC-5D4C-9D71-EB98AAAF7EEF}"/>
          </ac:spMkLst>
        </pc:spChg>
        <pc:spChg chg="add mod">
          <ac:chgData name="Sindy Lorena Murcia Florez" userId="4b175f4e-f540-40fc-b3d8-a6481cd9e9db" providerId="ADAL" clId="{5DCF9826-205D-8940-AF24-1ACF3A3E5112}" dt="2024-11-13T19:42:11.105" v="7" actId="1076"/>
          <ac:spMkLst>
            <pc:docMk/>
            <pc:sldMk cId="4120216191" sldId="2146849886"/>
            <ac:spMk id="11" creationId="{1F2340CA-B08B-D341-82B1-F3A8E160A4E1}"/>
          </ac:spMkLst>
        </pc:spChg>
        <pc:picChg chg="add del">
          <ac:chgData name="Sindy Lorena Murcia Florez" userId="4b175f4e-f540-40fc-b3d8-a6481cd9e9db" providerId="ADAL" clId="{5DCF9826-205D-8940-AF24-1ACF3A3E5112}" dt="2024-11-13T20:33:59.039" v="1596" actId="478"/>
          <ac:picMkLst>
            <pc:docMk/>
            <pc:sldMk cId="4120216191" sldId="2146849886"/>
            <ac:picMk id="10" creationId="{7F7D047B-4774-C9C7-2027-D4032F0239AE}"/>
          </ac:picMkLst>
        </pc:picChg>
      </pc:sldChg>
      <pc:sldChg chg="del">
        <pc:chgData name="Sindy Lorena Murcia Florez" userId="4b175f4e-f540-40fc-b3d8-a6481cd9e9db" providerId="ADAL" clId="{5DCF9826-205D-8940-AF24-1ACF3A3E5112}" dt="2024-11-14T00:26:37.234" v="3165" actId="2696"/>
        <pc:sldMkLst>
          <pc:docMk/>
          <pc:sldMk cId="1755903183" sldId="2146849887"/>
        </pc:sldMkLst>
      </pc:sldChg>
      <pc:sldChg chg="addSp delSp modSp mod">
        <pc:chgData name="Sindy Lorena Murcia Florez" userId="4b175f4e-f540-40fc-b3d8-a6481cd9e9db" providerId="ADAL" clId="{5DCF9826-205D-8940-AF24-1ACF3A3E5112}" dt="2024-11-13T23:19:39.552" v="2193" actId="1076"/>
        <pc:sldMkLst>
          <pc:docMk/>
          <pc:sldMk cId="3273576380" sldId="2146849888"/>
        </pc:sldMkLst>
        <pc:spChg chg="mod">
          <ac:chgData name="Sindy Lorena Murcia Florez" userId="4b175f4e-f540-40fc-b3d8-a6481cd9e9db" providerId="ADAL" clId="{5DCF9826-205D-8940-AF24-1ACF3A3E5112}" dt="2024-11-13T23:19:39.552" v="2193" actId="1076"/>
          <ac:spMkLst>
            <pc:docMk/>
            <pc:sldMk cId="3273576380" sldId="2146849888"/>
            <ac:spMk id="2" creationId="{9C3EC635-6D74-DFF8-15E1-94A529BE64DB}"/>
          </ac:spMkLst>
        </pc:spChg>
        <pc:spChg chg="mod">
          <ac:chgData name="Sindy Lorena Murcia Florez" userId="4b175f4e-f540-40fc-b3d8-a6481cd9e9db" providerId="ADAL" clId="{5DCF9826-205D-8940-AF24-1ACF3A3E5112}" dt="2024-11-13T23:07:19.609" v="2047" actId="20577"/>
          <ac:spMkLst>
            <pc:docMk/>
            <pc:sldMk cId="3273576380" sldId="2146849888"/>
            <ac:spMk id="3" creationId="{5FD254CB-1087-13FD-66FC-3B98B4E72970}"/>
          </ac:spMkLst>
        </pc:spChg>
        <pc:spChg chg="mod">
          <ac:chgData name="Sindy Lorena Murcia Florez" userId="4b175f4e-f540-40fc-b3d8-a6481cd9e9db" providerId="ADAL" clId="{5DCF9826-205D-8940-AF24-1ACF3A3E5112}" dt="2024-11-13T20:43:28.453" v="1678" actId="1076"/>
          <ac:spMkLst>
            <pc:docMk/>
            <pc:sldMk cId="3273576380" sldId="2146849888"/>
            <ac:spMk id="5" creationId="{5FACEC98-2800-39D7-C63F-FE943E883009}"/>
          </ac:spMkLst>
        </pc:spChg>
        <pc:graphicFrameChg chg="add del mod modGraphic">
          <ac:chgData name="Sindy Lorena Murcia Florez" userId="4b175f4e-f540-40fc-b3d8-a6481cd9e9db" providerId="ADAL" clId="{5DCF9826-205D-8940-AF24-1ACF3A3E5112}" dt="2024-11-13T20:49:29.233" v="1804" actId="478"/>
          <ac:graphicFrameMkLst>
            <pc:docMk/>
            <pc:sldMk cId="3273576380" sldId="2146849888"/>
            <ac:graphicFrameMk id="4" creationId="{11A386D6-7332-174F-BB13-CF738DB3D00C}"/>
          </ac:graphicFrameMkLst>
        </pc:graphicFrameChg>
        <pc:picChg chg="mod">
          <ac:chgData name="Sindy Lorena Murcia Florez" userId="4b175f4e-f540-40fc-b3d8-a6481cd9e9db" providerId="ADAL" clId="{5DCF9826-205D-8940-AF24-1ACF3A3E5112}" dt="2024-11-13T20:36:59.251" v="1649" actId="1076"/>
          <ac:picMkLst>
            <pc:docMk/>
            <pc:sldMk cId="3273576380" sldId="2146849888"/>
            <ac:picMk id="7" creationId="{F081B97B-499D-6FB3-F1D2-2BA09E1A0FA0}"/>
          </ac:picMkLst>
        </pc:picChg>
        <pc:picChg chg="mod">
          <ac:chgData name="Sindy Lorena Murcia Florez" userId="4b175f4e-f540-40fc-b3d8-a6481cd9e9db" providerId="ADAL" clId="{5DCF9826-205D-8940-AF24-1ACF3A3E5112}" dt="2024-11-13T20:36:59.251" v="1649" actId="1076"/>
          <ac:picMkLst>
            <pc:docMk/>
            <pc:sldMk cId="3273576380" sldId="2146849888"/>
            <ac:picMk id="9" creationId="{230FEF7F-551C-491D-CAB6-7B7519F71A04}"/>
          </ac:picMkLst>
        </pc:picChg>
        <pc:picChg chg="mod">
          <ac:chgData name="Sindy Lorena Murcia Florez" userId="4b175f4e-f540-40fc-b3d8-a6481cd9e9db" providerId="ADAL" clId="{5DCF9826-205D-8940-AF24-1ACF3A3E5112}" dt="2024-11-13T20:36:59.251" v="1649" actId="1076"/>
          <ac:picMkLst>
            <pc:docMk/>
            <pc:sldMk cId="3273576380" sldId="2146849888"/>
            <ac:picMk id="11" creationId="{E81ECB97-10E5-DEF2-4401-AFBF01A787DD}"/>
          </ac:picMkLst>
        </pc:picChg>
        <pc:picChg chg="mod">
          <ac:chgData name="Sindy Lorena Murcia Florez" userId="4b175f4e-f540-40fc-b3d8-a6481cd9e9db" providerId="ADAL" clId="{5DCF9826-205D-8940-AF24-1ACF3A3E5112}" dt="2024-11-13T20:36:59.251" v="1649" actId="1076"/>
          <ac:picMkLst>
            <pc:docMk/>
            <pc:sldMk cId="3273576380" sldId="2146849888"/>
            <ac:picMk id="13" creationId="{87D6F8E6-AAD5-D9DD-D468-65E0694ED610}"/>
          </ac:picMkLst>
        </pc:picChg>
        <pc:picChg chg="mod">
          <ac:chgData name="Sindy Lorena Murcia Florez" userId="4b175f4e-f540-40fc-b3d8-a6481cd9e9db" providerId="ADAL" clId="{5DCF9826-205D-8940-AF24-1ACF3A3E5112}" dt="2024-11-13T20:36:59.251" v="1649" actId="1076"/>
          <ac:picMkLst>
            <pc:docMk/>
            <pc:sldMk cId="3273576380" sldId="2146849888"/>
            <ac:picMk id="15" creationId="{3CFEC884-AF1B-0E72-8CC8-C00298899BC9}"/>
          </ac:picMkLst>
        </pc:picChg>
        <pc:picChg chg="mod">
          <ac:chgData name="Sindy Lorena Murcia Florez" userId="4b175f4e-f540-40fc-b3d8-a6481cd9e9db" providerId="ADAL" clId="{5DCF9826-205D-8940-AF24-1ACF3A3E5112}" dt="2024-11-13T20:36:59.251" v="1649" actId="1076"/>
          <ac:picMkLst>
            <pc:docMk/>
            <pc:sldMk cId="3273576380" sldId="2146849888"/>
            <ac:picMk id="17" creationId="{7CE4D494-5B84-558A-53D6-AD61B30A1CE1}"/>
          </ac:picMkLst>
        </pc:picChg>
      </pc:sldChg>
      <pc:sldChg chg="delSp modSp mod">
        <pc:chgData name="Sindy Lorena Murcia Florez" userId="4b175f4e-f540-40fc-b3d8-a6481cd9e9db" providerId="ADAL" clId="{5DCF9826-205D-8940-AF24-1ACF3A3E5112}" dt="2024-11-13T23:41:16.907" v="2720" actId="255"/>
        <pc:sldMkLst>
          <pc:docMk/>
          <pc:sldMk cId="3710073790" sldId="2146849890"/>
        </pc:sldMkLst>
        <pc:spChg chg="mod">
          <ac:chgData name="Sindy Lorena Murcia Florez" userId="4b175f4e-f540-40fc-b3d8-a6481cd9e9db" providerId="ADAL" clId="{5DCF9826-205D-8940-AF24-1ACF3A3E5112}" dt="2024-11-13T23:40:09.217" v="2719" actId="113"/>
          <ac:spMkLst>
            <pc:docMk/>
            <pc:sldMk cId="3710073790" sldId="2146849890"/>
            <ac:spMk id="7" creationId="{20BF5D90-6F9A-4464-F98D-972D354C26C6}"/>
          </ac:spMkLst>
        </pc:spChg>
        <pc:spChg chg="mod">
          <ac:chgData name="Sindy Lorena Murcia Florez" userId="4b175f4e-f540-40fc-b3d8-a6481cd9e9db" providerId="ADAL" clId="{5DCF9826-205D-8940-AF24-1ACF3A3E5112}" dt="2024-11-13T23:38:25.033" v="2710" actId="2711"/>
          <ac:spMkLst>
            <pc:docMk/>
            <pc:sldMk cId="3710073790" sldId="2146849890"/>
            <ac:spMk id="8" creationId="{18606FEB-252F-99C4-B83F-65D23CEFE610}"/>
          </ac:spMkLst>
        </pc:spChg>
        <pc:spChg chg="mod">
          <ac:chgData name="Sindy Lorena Murcia Florez" userId="4b175f4e-f540-40fc-b3d8-a6481cd9e9db" providerId="ADAL" clId="{5DCF9826-205D-8940-AF24-1ACF3A3E5112}" dt="2024-11-13T23:38:30.078" v="2711" actId="2711"/>
          <ac:spMkLst>
            <pc:docMk/>
            <pc:sldMk cId="3710073790" sldId="2146849890"/>
            <ac:spMk id="9" creationId="{3FB23C19-6958-2E3D-85BF-754A7081CFBF}"/>
          </ac:spMkLst>
        </pc:spChg>
        <pc:graphicFrameChg chg="mod">
          <ac:chgData name="Sindy Lorena Murcia Florez" userId="4b175f4e-f540-40fc-b3d8-a6481cd9e9db" providerId="ADAL" clId="{5DCF9826-205D-8940-AF24-1ACF3A3E5112}" dt="2024-11-13T23:41:16.907" v="2720" actId="255"/>
          <ac:graphicFrameMkLst>
            <pc:docMk/>
            <pc:sldMk cId="3710073790" sldId="2146849890"/>
            <ac:graphicFrameMk id="2" creationId="{4628F475-E072-47B3-B21E-D9B7A9CD4D5A}"/>
          </ac:graphicFrameMkLst>
        </pc:graphicFrameChg>
        <pc:graphicFrameChg chg="del">
          <ac:chgData name="Sindy Lorena Murcia Florez" userId="4b175f4e-f540-40fc-b3d8-a6481cd9e9db" providerId="ADAL" clId="{5DCF9826-205D-8940-AF24-1ACF3A3E5112}" dt="2024-11-13T20:20:17.834" v="1573"/>
          <ac:graphicFrameMkLst>
            <pc:docMk/>
            <pc:sldMk cId="3710073790" sldId="2146849890"/>
            <ac:graphicFrameMk id="4" creationId="{91DB5878-F4FB-D477-D3A4-43B2A2C034C9}"/>
          </ac:graphicFrameMkLst>
        </pc:graphicFrameChg>
        <pc:graphicFrameChg chg="mod">
          <ac:chgData name="Sindy Lorena Murcia Florez" userId="4b175f4e-f540-40fc-b3d8-a6481cd9e9db" providerId="ADAL" clId="{5DCF9826-205D-8940-AF24-1ACF3A3E5112}" dt="2024-11-13T23:38:07.525" v="2706" actId="1035"/>
          <ac:graphicFrameMkLst>
            <pc:docMk/>
            <pc:sldMk cId="3710073790" sldId="2146849890"/>
            <ac:graphicFrameMk id="5" creationId="{91DB5878-F4FB-D477-D3A4-43B2A2C034C9}"/>
          </ac:graphicFrameMkLst>
        </pc:graphicFrameChg>
      </pc:sldChg>
      <pc:sldChg chg="modSp mod">
        <pc:chgData name="Sindy Lorena Murcia Florez" userId="4b175f4e-f540-40fc-b3d8-a6481cd9e9db" providerId="ADAL" clId="{5DCF9826-205D-8940-AF24-1ACF3A3E5112}" dt="2024-11-13T23:47:43.003" v="2755" actId="20577"/>
        <pc:sldMkLst>
          <pc:docMk/>
          <pc:sldMk cId="3051554549" sldId="2146849891"/>
        </pc:sldMkLst>
        <pc:spChg chg="mod">
          <ac:chgData name="Sindy Lorena Murcia Florez" userId="4b175f4e-f540-40fc-b3d8-a6481cd9e9db" providerId="ADAL" clId="{5DCF9826-205D-8940-AF24-1ACF3A3E5112}" dt="2024-11-13T23:47:43.003" v="2755" actId="20577"/>
          <ac:spMkLst>
            <pc:docMk/>
            <pc:sldMk cId="3051554549" sldId="2146849891"/>
            <ac:spMk id="7" creationId="{184C73AE-1C9D-F982-E79E-2738A5657C94}"/>
          </ac:spMkLst>
        </pc:spChg>
        <pc:spChg chg="mod">
          <ac:chgData name="Sindy Lorena Murcia Florez" userId="4b175f4e-f540-40fc-b3d8-a6481cd9e9db" providerId="ADAL" clId="{5DCF9826-205D-8940-AF24-1ACF3A3E5112}" dt="2024-11-13T23:44:07.286" v="2741" actId="2711"/>
          <ac:spMkLst>
            <pc:docMk/>
            <pc:sldMk cId="3051554549" sldId="2146849891"/>
            <ac:spMk id="8" creationId="{7E3394C7-AB93-1076-226E-DC3756DEE065}"/>
          </ac:spMkLst>
        </pc:spChg>
        <pc:spChg chg="mod">
          <ac:chgData name="Sindy Lorena Murcia Florez" userId="4b175f4e-f540-40fc-b3d8-a6481cd9e9db" providerId="ADAL" clId="{5DCF9826-205D-8940-AF24-1ACF3A3E5112}" dt="2024-11-13T23:44:12.725" v="2742" actId="2711"/>
          <ac:spMkLst>
            <pc:docMk/>
            <pc:sldMk cId="3051554549" sldId="2146849891"/>
            <ac:spMk id="9" creationId="{942B6ADF-BD44-8365-CF32-75275D467C29}"/>
          </ac:spMkLst>
        </pc:spChg>
        <pc:graphicFrameChg chg="mod">
          <ac:chgData name="Sindy Lorena Murcia Florez" userId="4b175f4e-f540-40fc-b3d8-a6481cd9e9db" providerId="ADAL" clId="{5DCF9826-205D-8940-AF24-1ACF3A3E5112}" dt="2024-11-13T23:42:09.162" v="2732" actId="1035"/>
          <ac:graphicFrameMkLst>
            <pc:docMk/>
            <pc:sldMk cId="3051554549" sldId="2146849891"/>
            <ac:graphicFrameMk id="4" creationId="{E7E546F2-2578-9A2E-C921-7E7530885406}"/>
          </ac:graphicFrameMkLst>
        </pc:graphicFrameChg>
        <pc:graphicFrameChg chg="mod">
          <ac:chgData name="Sindy Lorena Murcia Florez" userId="4b175f4e-f540-40fc-b3d8-a6481cd9e9db" providerId="ADAL" clId="{5DCF9826-205D-8940-AF24-1ACF3A3E5112}" dt="2024-11-13T23:47:28.824" v="2749" actId="208"/>
          <ac:graphicFrameMkLst>
            <pc:docMk/>
            <pc:sldMk cId="3051554549" sldId="2146849891"/>
            <ac:graphicFrameMk id="5" creationId="{48656FF6-ECA8-4EAC-964D-3180C9A1A51D}"/>
          </ac:graphicFrameMkLst>
        </pc:graphicFrameChg>
      </pc:sldChg>
      <pc:sldChg chg="modSp mod">
        <pc:chgData name="Sindy Lorena Murcia Florez" userId="4b175f4e-f540-40fc-b3d8-a6481cd9e9db" providerId="ADAL" clId="{5DCF9826-205D-8940-AF24-1ACF3A3E5112}" dt="2024-11-14T01:02:07.325" v="3324" actId="1076"/>
        <pc:sldMkLst>
          <pc:docMk/>
          <pc:sldMk cId="3829413995" sldId="2146849892"/>
        </pc:sldMkLst>
        <pc:spChg chg="mod">
          <ac:chgData name="Sindy Lorena Murcia Florez" userId="4b175f4e-f540-40fc-b3d8-a6481cd9e9db" providerId="ADAL" clId="{5DCF9826-205D-8940-AF24-1ACF3A3E5112}" dt="2024-11-13T23:49:32.291" v="2798" actId="14100"/>
          <ac:spMkLst>
            <pc:docMk/>
            <pc:sldMk cId="3829413995" sldId="2146849892"/>
            <ac:spMk id="5" creationId="{92172614-D7DA-AF36-C1A6-58A72B9E8773}"/>
          </ac:spMkLst>
        </pc:spChg>
        <pc:spChg chg="mod">
          <ac:chgData name="Sindy Lorena Murcia Florez" userId="4b175f4e-f540-40fc-b3d8-a6481cd9e9db" providerId="ADAL" clId="{5DCF9826-205D-8940-AF24-1ACF3A3E5112}" dt="2024-11-14T00:58:41.630" v="3282" actId="1076"/>
          <ac:spMkLst>
            <pc:docMk/>
            <pc:sldMk cId="3829413995" sldId="2146849892"/>
            <ac:spMk id="7" creationId="{43C9A6CA-5A0A-EB6B-04F3-F18BF54D3F4C}"/>
          </ac:spMkLst>
        </pc:spChg>
        <pc:spChg chg="mod">
          <ac:chgData name="Sindy Lorena Murcia Florez" userId="4b175f4e-f540-40fc-b3d8-a6481cd9e9db" providerId="ADAL" clId="{5DCF9826-205D-8940-AF24-1ACF3A3E5112}" dt="2024-11-14T01:02:07.325" v="3324" actId="1076"/>
          <ac:spMkLst>
            <pc:docMk/>
            <pc:sldMk cId="3829413995" sldId="2146849892"/>
            <ac:spMk id="8" creationId="{1616AC65-2248-0626-576A-C06EC69E6E17}"/>
          </ac:spMkLst>
        </pc:spChg>
        <pc:graphicFrameChg chg="mod">
          <ac:chgData name="Sindy Lorena Murcia Florez" userId="4b175f4e-f540-40fc-b3d8-a6481cd9e9db" providerId="ADAL" clId="{5DCF9826-205D-8940-AF24-1ACF3A3E5112}" dt="2024-11-14T01:01:53.363" v="3323" actId="1076"/>
          <ac:graphicFrameMkLst>
            <pc:docMk/>
            <pc:sldMk cId="3829413995" sldId="2146849892"/>
            <ac:graphicFrameMk id="2" creationId="{73385DED-39AB-4397-9BC1-A16AAE89402C}"/>
          </ac:graphicFrameMkLst>
        </pc:graphicFrameChg>
        <pc:graphicFrameChg chg="mod">
          <ac:chgData name="Sindy Lorena Murcia Florez" userId="4b175f4e-f540-40fc-b3d8-a6481cd9e9db" providerId="ADAL" clId="{5DCF9826-205D-8940-AF24-1ACF3A3E5112}" dt="2024-11-13T23:50:07.389" v="2801" actId="14100"/>
          <ac:graphicFrameMkLst>
            <pc:docMk/>
            <pc:sldMk cId="3829413995" sldId="2146849892"/>
            <ac:graphicFrameMk id="6" creationId="{3CF144C6-5FE2-5833-8015-77896BF8E18F}"/>
          </ac:graphicFrameMkLst>
        </pc:graphicFrameChg>
      </pc:sldChg>
      <pc:sldChg chg="modSp mod">
        <pc:chgData name="Sindy Lorena Murcia Florez" userId="4b175f4e-f540-40fc-b3d8-a6481cd9e9db" providerId="ADAL" clId="{5DCF9826-205D-8940-AF24-1ACF3A3E5112}" dt="2024-11-14T00:13:25.477" v="3030" actId="123"/>
        <pc:sldMkLst>
          <pc:docMk/>
          <pc:sldMk cId="2846073349" sldId="2146849894"/>
        </pc:sldMkLst>
        <pc:spChg chg="mod">
          <ac:chgData name="Sindy Lorena Murcia Florez" userId="4b175f4e-f540-40fc-b3d8-a6481cd9e9db" providerId="ADAL" clId="{5DCF9826-205D-8940-AF24-1ACF3A3E5112}" dt="2024-11-13T23:20:18.331" v="2202" actId="113"/>
          <ac:spMkLst>
            <pc:docMk/>
            <pc:sldMk cId="2846073349" sldId="2146849894"/>
            <ac:spMk id="2" creationId="{2FFA0DF1-A13D-F2AD-9D3A-D0BDFBA512DE}"/>
          </ac:spMkLst>
        </pc:spChg>
        <pc:spChg chg="mod">
          <ac:chgData name="Sindy Lorena Murcia Florez" userId="4b175f4e-f540-40fc-b3d8-a6481cd9e9db" providerId="ADAL" clId="{5DCF9826-205D-8940-AF24-1ACF3A3E5112}" dt="2024-11-13T23:12:43.624" v="2105" actId="1076"/>
          <ac:spMkLst>
            <pc:docMk/>
            <pc:sldMk cId="2846073349" sldId="2146849894"/>
            <ac:spMk id="3" creationId="{B8AB1A40-3FD7-5246-ED23-4839E728C8D3}"/>
          </ac:spMkLst>
        </pc:spChg>
        <pc:spChg chg="mod">
          <ac:chgData name="Sindy Lorena Murcia Florez" userId="4b175f4e-f540-40fc-b3d8-a6481cd9e9db" providerId="ADAL" clId="{5DCF9826-205D-8940-AF24-1ACF3A3E5112}" dt="2024-11-14T00:13:25.477" v="3030" actId="123"/>
          <ac:spMkLst>
            <pc:docMk/>
            <pc:sldMk cId="2846073349" sldId="2146849894"/>
            <ac:spMk id="5" creationId="{45616D10-4234-D9A3-73E9-915505BA6961}"/>
          </ac:spMkLst>
        </pc:spChg>
        <pc:picChg chg="mod">
          <ac:chgData name="Sindy Lorena Murcia Florez" userId="4b175f4e-f540-40fc-b3d8-a6481cd9e9db" providerId="ADAL" clId="{5DCF9826-205D-8940-AF24-1ACF3A3E5112}" dt="2024-11-13T23:12:41.137" v="2104" actId="1076"/>
          <ac:picMkLst>
            <pc:docMk/>
            <pc:sldMk cId="2846073349" sldId="2146849894"/>
            <ac:picMk id="4" creationId="{EFECC7A2-F9A5-47D9-2562-4A8ABE9D997F}"/>
          </ac:picMkLst>
        </pc:picChg>
        <pc:picChg chg="mod">
          <ac:chgData name="Sindy Lorena Murcia Florez" userId="4b175f4e-f540-40fc-b3d8-a6481cd9e9db" providerId="ADAL" clId="{5DCF9826-205D-8940-AF24-1ACF3A3E5112}" dt="2024-11-13T23:12:41.137" v="2104" actId="1076"/>
          <ac:picMkLst>
            <pc:docMk/>
            <pc:sldMk cId="2846073349" sldId="2146849894"/>
            <ac:picMk id="6" creationId="{C92C6F56-397F-F5CB-9E6B-11774C18146F}"/>
          </ac:picMkLst>
        </pc:picChg>
        <pc:picChg chg="mod">
          <ac:chgData name="Sindy Lorena Murcia Florez" userId="4b175f4e-f540-40fc-b3d8-a6481cd9e9db" providerId="ADAL" clId="{5DCF9826-205D-8940-AF24-1ACF3A3E5112}" dt="2024-11-13T23:26:25.968" v="2520" actId="14100"/>
          <ac:picMkLst>
            <pc:docMk/>
            <pc:sldMk cId="2846073349" sldId="2146849894"/>
            <ac:picMk id="10" creationId="{298B1055-6C6A-254C-BA89-D683D96B9422}"/>
          </ac:picMkLst>
        </pc:picChg>
      </pc:sldChg>
      <pc:sldChg chg="modSp mod">
        <pc:chgData name="Sindy Lorena Murcia Florez" userId="4b175f4e-f540-40fc-b3d8-a6481cd9e9db" providerId="ADAL" clId="{5DCF9826-205D-8940-AF24-1ACF3A3E5112}" dt="2024-11-14T00:13:36.280" v="3031" actId="123"/>
        <pc:sldMkLst>
          <pc:docMk/>
          <pc:sldMk cId="820398772" sldId="2146849895"/>
        </pc:sldMkLst>
        <pc:spChg chg="mod">
          <ac:chgData name="Sindy Lorena Murcia Florez" userId="4b175f4e-f540-40fc-b3d8-a6481cd9e9db" providerId="ADAL" clId="{5DCF9826-205D-8940-AF24-1ACF3A3E5112}" dt="2024-11-13T23:18:33.147" v="2183" actId="20577"/>
          <ac:spMkLst>
            <pc:docMk/>
            <pc:sldMk cId="820398772" sldId="2146849895"/>
            <ac:spMk id="2" creationId="{60ED9A27-2CD9-722C-156F-8EE9A3CCF084}"/>
          </ac:spMkLst>
        </pc:spChg>
        <pc:spChg chg="mod">
          <ac:chgData name="Sindy Lorena Murcia Florez" userId="4b175f4e-f540-40fc-b3d8-a6481cd9e9db" providerId="ADAL" clId="{5DCF9826-205D-8940-AF24-1ACF3A3E5112}" dt="2024-11-13T23:17:15.083" v="2170" actId="1076"/>
          <ac:spMkLst>
            <pc:docMk/>
            <pc:sldMk cId="820398772" sldId="2146849895"/>
            <ac:spMk id="3" creationId="{3F569E55-068E-531E-EB84-EFA50EAD6FCA}"/>
          </ac:spMkLst>
        </pc:spChg>
        <pc:spChg chg="mod">
          <ac:chgData name="Sindy Lorena Murcia Florez" userId="4b175f4e-f540-40fc-b3d8-a6481cd9e9db" providerId="ADAL" clId="{5DCF9826-205D-8940-AF24-1ACF3A3E5112}" dt="2024-11-13T23:17:19.574" v="2171" actId="1076"/>
          <ac:spMkLst>
            <pc:docMk/>
            <pc:sldMk cId="820398772" sldId="2146849895"/>
            <ac:spMk id="5" creationId="{39D45F53-3E8C-D4D7-BBC2-592C05536B9B}"/>
          </ac:spMkLst>
        </pc:spChg>
        <pc:spChg chg="mod">
          <ac:chgData name="Sindy Lorena Murcia Florez" userId="4b175f4e-f540-40fc-b3d8-a6481cd9e9db" providerId="ADAL" clId="{5DCF9826-205D-8940-AF24-1ACF3A3E5112}" dt="2024-11-14T00:13:36.280" v="3031" actId="123"/>
          <ac:spMkLst>
            <pc:docMk/>
            <pc:sldMk cId="820398772" sldId="2146849895"/>
            <ac:spMk id="8" creationId="{CE9DE98F-C02F-4ED8-0B2F-1CF685466965}"/>
          </ac:spMkLst>
        </pc:spChg>
        <pc:picChg chg="mod">
          <ac:chgData name="Sindy Lorena Murcia Florez" userId="4b175f4e-f540-40fc-b3d8-a6481cd9e9db" providerId="ADAL" clId="{5DCF9826-205D-8940-AF24-1ACF3A3E5112}" dt="2024-11-13T23:17:09.493" v="2169" actId="1038"/>
          <ac:picMkLst>
            <pc:docMk/>
            <pc:sldMk cId="820398772" sldId="2146849895"/>
            <ac:picMk id="4" creationId="{66E7D2D6-8D6E-73D9-D74C-3E62218C48FB}"/>
          </ac:picMkLst>
        </pc:picChg>
        <pc:picChg chg="mod">
          <ac:chgData name="Sindy Lorena Murcia Florez" userId="4b175f4e-f540-40fc-b3d8-a6481cd9e9db" providerId="ADAL" clId="{5DCF9826-205D-8940-AF24-1ACF3A3E5112}" dt="2024-11-13T23:17:09.493" v="2169" actId="1038"/>
          <ac:picMkLst>
            <pc:docMk/>
            <pc:sldMk cId="820398772" sldId="2146849895"/>
            <ac:picMk id="13" creationId="{3BF96D8A-5265-44A9-D89F-9B7C5062A85D}"/>
          </ac:picMkLst>
        </pc:picChg>
      </pc:sldChg>
      <pc:sldChg chg="modSp mod">
        <pc:chgData name="Sindy Lorena Murcia Florez" userId="4b175f4e-f540-40fc-b3d8-a6481cd9e9db" providerId="ADAL" clId="{5DCF9826-205D-8940-AF24-1ACF3A3E5112}" dt="2024-11-14T00:12:58.757" v="3028" actId="1076"/>
        <pc:sldMkLst>
          <pc:docMk/>
          <pc:sldMk cId="3211927649" sldId="2146849898"/>
        </pc:sldMkLst>
        <pc:spChg chg="mod">
          <ac:chgData name="Sindy Lorena Murcia Florez" userId="4b175f4e-f540-40fc-b3d8-a6481cd9e9db" providerId="ADAL" clId="{5DCF9826-205D-8940-AF24-1ACF3A3E5112}" dt="2024-11-14T00:12:58.757" v="3028" actId="1076"/>
          <ac:spMkLst>
            <pc:docMk/>
            <pc:sldMk cId="3211927649" sldId="2146849898"/>
            <ac:spMk id="2" creationId="{BA630BEE-D7E2-D1E0-62E7-E713BFA22729}"/>
          </ac:spMkLst>
        </pc:spChg>
        <pc:spChg chg="mod">
          <ac:chgData name="Sindy Lorena Murcia Florez" userId="4b175f4e-f540-40fc-b3d8-a6481cd9e9db" providerId="ADAL" clId="{5DCF9826-205D-8940-AF24-1ACF3A3E5112}" dt="2024-11-14T00:04:36.278" v="2952" actId="122"/>
          <ac:spMkLst>
            <pc:docMk/>
            <pc:sldMk cId="3211927649" sldId="2146849898"/>
            <ac:spMk id="4" creationId="{96A33F5C-346F-18EF-E0CD-20E1F9283265}"/>
          </ac:spMkLst>
        </pc:spChg>
        <pc:spChg chg="mod">
          <ac:chgData name="Sindy Lorena Murcia Florez" userId="4b175f4e-f540-40fc-b3d8-a6481cd9e9db" providerId="ADAL" clId="{5DCF9826-205D-8940-AF24-1ACF3A3E5112}" dt="2024-11-14T00:01:11.070" v="2929" actId="1076"/>
          <ac:spMkLst>
            <pc:docMk/>
            <pc:sldMk cId="3211927649" sldId="2146849898"/>
            <ac:spMk id="9" creationId="{77BE2081-FDBB-D823-4BEE-8480871B9FE5}"/>
          </ac:spMkLst>
        </pc:spChg>
        <pc:spChg chg="mod">
          <ac:chgData name="Sindy Lorena Murcia Florez" userId="4b175f4e-f540-40fc-b3d8-a6481cd9e9db" providerId="ADAL" clId="{5DCF9826-205D-8940-AF24-1ACF3A3E5112}" dt="2024-11-14T00:01:28.982" v="2931" actId="1076"/>
          <ac:spMkLst>
            <pc:docMk/>
            <pc:sldMk cId="3211927649" sldId="2146849898"/>
            <ac:spMk id="11" creationId="{78130C05-B39C-38A8-4314-2ADA8571B9B1}"/>
          </ac:spMkLst>
        </pc:spChg>
        <pc:spChg chg="mod">
          <ac:chgData name="Sindy Lorena Murcia Florez" userId="4b175f4e-f540-40fc-b3d8-a6481cd9e9db" providerId="ADAL" clId="{5DCF9826-205D-8940-AF24-1ACF3A3E5112}" dt="2024-11-14T00:01:34.406" v="2932" actId="255"/>
          <ac:spMkLst>
            <pc:docMk/>
            <pc:sldMk cId="3211927649" sldId="2146849898"/>
            <ac:spMk id="12" creationId="{0D807744-92EB-538D-E867-7BAD2256EC49}"/>
          </ac:spMkLst>
        </pc:spChg>
        <pc:graphicFrameChg chg="mod modGraphic">
          <ac:chgData name="Sindy Lorena Murcia Florez" userId="4b175f4e-f540-40fc-b3d8-a6481cd9e9db" providerId="ADAL" clId="{5DCF9826-205D-8940-AF24-1ACF3A3E5112}" dt="2024-11-13T23:57:23.602" v="2877"/>
          <ac:graphicFrameMkLst>
            <pc:docMk/>
            <pc:sldMk cId="3211927649" sldId="2146849898"/>
            <ac:graphicFrameMk id="5" creationId="{6EA8C282-D9B2-DC6F-55B1-21D5AFF17A8C}"/>
          </ac:graphicFrameMkLst>
        </pc:graphicFrameChg>
        <pc:graphicFrameChg chg="mod modGraphic">
          <ac:chgData name="Sindy Lorena Murcia Florez" userId="4b175f4e-f540-40fc-b3d8-a6481cd9e9db" providerId="ADAL" clId="{5DCF9826-205D-8940-AF24-1ACF3A3E5112}" dt="2024-11-14T00:10:32.304" v="3013" actId="1076"/>
          <ac:graphicFrameMkLst>
            <pc:docMk/>
            <pc:sldMk cId="3211927649" sldId="2146849898"/>
            <ac:graphicFrameMk id="7" creationId="{5F459EE1-8B40-4698-689A-A946DE873E87}"/>
          </ac:graphicFrameMkLst>
        </pc:graphicFrameChg>
        <pc:picChg chg="mod">
          <ac:chgData name="Sindy Lorena Murcia Florez" userId="4b175f4e-f540-40fc-b3d8-a6481cd9e9db" providerId="ADAL" clId="{5DCF9826-205D-8940-AF24-1ACF3A3E5112}" dt="2024-11-13T23:58:54.210" v="2891" actId="1076"/>
          <ac:picMkLst>
            <pc:docMk/>
            <pc:sldMk cId="3211927649" sldId="2146849898"/>
            <ac:picMk id="6" creationId="{19A76CC1-4960-490D-A307-54B6402934E4}"/>
          </ac:picMkLst>
        </pc:picChg>
        <pc:cxnChg chg="mod">
          <ac:chgData name="Sindy Lorena Murcia Florez" userId="4b175f4e-f540-40fc-b3d8-a6481cd9e9db" providerId="ADAL" clId="{5DCF9826-205D-8940-AF24-1ACF3A3E5112}" dt="2024-11-14T00:01:01.145" v="2928" actId="14100"/>
          <ac:cxnSpMkLst>
            <pc:docMk/>
            <pc:sldMk cId="3211927649" sldId="2146849898"/>
            <ac:cxnSpMk id="10" creationId="{A8EEC456-B9C2-AB9C-9526-CCA530506E2A}"/>
          </ac:cxnSpMkLst>
        </pc:cxnChg>
      </pc:sldChg>
      <pc:sldChg chg="modSp mod">
        <pc:chgData name="Sindy Lorena Murcia Florez" userId="4b175f4e-f540-40fc-b3d8-a6481cd9e9db" providerId="ADAL" clId="{5DCF9826-205D-8940-AF24-1ACF3A3E5112}" dt="2024-11-14T00:13:04.095" v="3029" actId="1076"/>
        <pc:sldMkLst>
          <pc:docMk/>
          <pc:sldMk cId="3450480826" sldId="2146849899"/>
        </pc:sldMkLst>
        <pc:spChg chg="mod">
          <ac:chgData name="Sindy Lorena Murcia Florez" userId="4b175f4e-f540-40fc-b3d8-a6481cd9e9db" providerId="ADAL" clId="{5DCF9826-205D-8940-AF24-1ACF3A3E5112}" dt="2024-11-14T00:13:04.095" v="3029" actId="1076"/>
          <ac:spMkLst>
            <pc:docMk/>
            <pc:sldMk cId="3450480826" sldId="2146849899"/>
            <ac:spMk id="2" creationId="{2980FFA8-4DC9-B9F5-E76B-986ECDAEAF8C}"/>
          </ac:spMkLst>
        </pc:spChg>
        <pc:spChg chg="mod">
          <ac:chgData name="Sindy Lorena Murcia Florez" userId="4b175f4e-f540-40fc-b3d8-a6481cd9e9db" providerId="ADAL" clId="{5DCF9826-205D-8940-AF24-1ACF3A3E5112}" dt="2024-11-14T00:02:50.908" v="2936" actId="255"/>
          <ac:spMkLst>
            <pc:docMk/>
            <pc:sldMk cId="3450480826" sldId="2146849899"/>
            <ac:spMk id="8" creationId="{61D7495F-9D7E-4D05-9780-CECF4559FBA1}"/>
          </ac:spMkLst>
        </pc:spChg>
        <pc:spChg chg="mod">
          <ac:chgData name="Sindy Lorena Murcia Florez" userId="4b175f4e-f540-40fc-b3d8-a6481cd9e9db" providerId="ADAL" clId="{5DCF9826-205D-8940-AF24-1ACF3A3E5112}" dt="2024-11-14T00:12:44.600" v="3027" actId="1076"/>
          <ac:spMkLst>
            <pc:docMk/>
            <pc:sldMk cId="3450480826" sldId="2146849899"/>
            <ac:spMk id="9" creationId="{DAB67AA1-FCFC-E7DA-1BCB-6758242FF22C}"/>
          </ac:spMkLst>
        </pc:spChg>
        <pc:spChg chg="mod">
          <ac:chgData name="Sindy Lorena Murcia Florez" userId="4b175f4e-f540-40fc-b3d8-a6481cd9e9db" providerId="ADAL" clId="{5DCF9826-205D-8940-AF24-1ACF3A3E5112}" dt="2024-11-14T00:02:56.866" v="2937" actId="255"/>
          <ac:spMkLst>
            <pc:docMk/>
            <pc:sldMk cId="3450480826" sldId="2146849899"/>
            <ac:spMk id="10" creationId="{FD18727C-E77D-2B18-210E-8BE25AA58685}"/>
          </ac:spMkLst>
        </pc:spChg>
        <pc:spChg chg="mod">
          <ac:chgData name="Sindy Lorena Murcia Florez" userId="4b175f4e-f540-40fc-b3d8-a6481cd9e9db" providerId="ADAL" clId="{5DCF9826-205D-8940-AF24-1ACF3A3E5112}" dt="2024-11-14T00:04:29.241" v="2951" actId="113"/>
          <ac:spMkLst>
            <pc:docMk/>
            <pc:sldMk cId="3450480826" sldId="2146849899"/>
            <ac:spMk id="14" creationId="{83051DB4-63DA-F35E-E2DA-058831221506}"/>
          </ac:spMkLst>
        </pc:spChg>
        <pc:graphicFrameChg chg="mod modGraphic">
          <ac:chgData name="Sindy Lorena Murcia Florez" userId="4b175f4e-f540-40fc-b3d8-a6481cd9e9db" providerId="ADAL" clId="{5DCF9826-205D-8940-AF24-1ACF3A3E5112}" dt="2024-11-14T00:07:14.813" v="2972"/>
          <ac:graphicFrameMkLst>
            <pc:docMk/>
            <pc:sldMk cId="3450480826" sldId="2146849899"/>
            <ac:graphicFrameMk id="4" creationId="{04613BA4-98B8-33E1-0FE0-61D63C7AAE52}"/>
          </ac:graphicFrameMkLst>
        </pc:graphicFrameChg>
        <pc:graphicFrameChg chg="mod modGraphic">
          <ac:chgData name="Sindy Lorena Murcia Florez" userId="4b175f4e-f540-40fc-b3d8-a6481cd9e9db" providerId="ADAL" clId="{5DCF9826-205D-8940-AF24-1ACF3A3E5112}" dt="2024-11-14T00:11:57.235" v="3025"/>
          <ac:graphicFrameMkLst>
            <pc:docMk/>
            <pc:sldMk cId="3450480826" sldId="2146849899"/>
            <ac:graphicFrameMk id="6" creationId="{ABE2C0AE-44DF-2A3F-46CA-3E125906C849}"/>
          </ac:graphicFrameMkLst>
        </pc:graphicFrameChg>
        <pc:picChg chg="mod">
          <ac:chgData name="Sindy Lorena Murcia Florez" userId="4b175f4e-f540-40fc-b3d8-a6481cd9e9db" providerId="ADAL" clId="{5DCF9826-205D-8940-AF24-1ACF3A3E5112}" dt="2024-11-14T00:02:38.768" v="2934" actId="1076"/>
          <ac:picMkLst>
            <pc:docMk/>
            <pc:sldMk cId="3450480826" sldId="2146849899"/>
            <ac:picMk id="5" creationId="{36E7BCE2-4CC9-69C5-CD38-605984A0BC9E}"/>
          </ac:picMkLst>
        </pc:picChg>
      </pc:sldChg>
      <pc:sldChg chg="addSp delSp modSp add mod">
        <pc:chgData name="Sindy Lorena Murcia Florez" userId="4b175f4e-f540-40fc-b3d8-a6481cd9e9db" providerId="ADAL" clId="{5DCF9826-205D-8940-AF24-1ACF3A3E5112}" dt="2024-11-13T23:34:26.193" v="2610"/>
        <pc:sldMkLst>
          <pc:docMk/>
          <pc:sldMk cId="3532556961" sldId="2146849902"/>
        </pc:sldMkLst>
        <pc:spChg chg="del">
          <ac:chgData name="Sindy Lorena Murcia Florez" userId="4b175f4e-f540-40fc-b3d8-a6481cd9e9db" providerId="ADAL" clId="{5DCF9826-205D-8940-AF24-1ACF3A3E5112}" dt="2024-11-13T20:35:31.420" v="1636" actId="478"/>
          <ac:spMkLst>
            <pc:docMk/>
            <pc:sldMk cId="3532556961" sldId="2146849902"/>
            <ac:spMk id="2" creationId="{10BD95B2-547F-273D-B650-1339692E64CD}"/>
          </ac:spMkLst>
        </pc:spChg>
        <pc:spChg chg="mod">
          <ac:chgData name="Sindy Lorena Murcia Florez" userId="4b175f4e-f540-40fc-b3d8-a6481cd9e9db" providerId="ADAL" clId="{5DCF9826-205D-8940-AF24-1ACF3A3E5112}" dt="2024-11-13T20:56:27.821" v="1843" actId="1076"/>
          <ac:spMkLst>
            <pc:docMk/>
            <pc:sldMk cId="3532556961" sldId="2146849902"/>
            <ac:spMk id="3" creationId="{475A063A-702C-A5F3-4800-EA3FB001E154}"/>
          </ac:spMkLst>
        </pc:spChg>
        <pc:spChg chg="mod">
          <ac:chgData name="Sindy Lorena Murcia Florez" userId="4b175f4e-f540-40fc-b3d8-a6481cd9e9db" providerId="ADAL" clId="{5DCF9826-205D-8940-AF24-1ACF3A3E5112}" dt="2024-11-13T23:10:07.532" v="2064" actId="1076"/>
          <ac:spMkLst>
            <pc:docMk/>
            <pc:sldMk cId="3532556961" sldId="2146849902"/>
            <ac:spMk id="4" creationId="{8E53920A-73B8-2820-DE67-154351735606}"/>
          </ac:spMkLst>
        </pc:spChg>
        <pc:spChg chg="del">
          <ac:chgData name="Sindy Lorena Murcia Florez" userId="4b175f4e-f540-40fc-b3d8-a6481cd9e9db" providerId="ADAL" clId="{5DCF9826-205D-8940-AF24-1ACF3A3E5112}" dt="2024-11-13T20:35:31.420" v="1636" actId="478"/>
          <ac:spMkLst>
            <pc:docMk/>
            <pc:sldMk cId="3532556961" sldId="2146849902"/>
            <ac:spMk id="6" creationId="{1C681231-2A89-A025-9025-BCFC01BE88D3}"/>
          </ac:spMkLst>
        </pc:spChg>
        <pc:spChg chg="mod">
          <ac:chgData name="Sindy Lorena Murcia Florez" userId="4b175f4e-f540-40fc-b3d8-a6481cd9e9db" providerId="ADAL" clId="{5DCF9826-205D-8940-AF24-1ACF3A3E5112}" dt="2024-11-13T23:31:15.815" v="2578" actId="1076"/>
          <ac:spMkLst>
            <pc:docMk/>
            <pc:sldMk cId="3532556961" sldId="2146849902"/>
            <ac:spMk id="11" creationId="{1F2340CA-B08B-D341-82B1-F3A8E160A4E1}"/>
          </ac:spMkLst>
        </pc:spChg>
        <pc:spChg chg="add mod">
          <ac:chgData name="Sindy Lorena Murcia Florez" userId="4b175f4e-f540-40fc-b3d8-a6481cd9e9db" providerId="ADAL" clId="{5DCF9826-205D-8940-AF24-1ACF3A3E5112}" dt="2024-11-13T21:00:24.875" v="1926" actId="1038"/>
          <ac:spMkLst>
            <pc:docMk/>
            <pc:sldMk cId="3532556961" sldId="2146849902"/>
            <ac:spMk id="14" creationId="{7BACA683-A314-5548-9E10-78D8CEE39776}"/>
          </ac:spMkLst>
        </pc:spChg>
        <pc:graphicFrameChg chg="add mod modGraphic">
          <ac:chgData name="Sindy Lorena Murcia Florez" userId="4b175f4e-f540-40fc-b3d8-a6481cd9e9db" providerId="ADAL" clId="{5DCF9826-205D-8940-AF24-1ACF3A3E5112}" dt="2024-11-13T23:34:26.193" v="2610"/>
          <ac:graphicFrameMkLst>
            <pc:docMk/>
            <pc:sldMk cId="3532556961" sldId="2146849902"/>
            <ac:graphicFrameMk id="13" creationId="{80A95EA4-01BC-4945-B7E0-4460B899B20D}"/>
          </ac:graphicFrameMkLst>
        </pc:graphicFrameChg>
        <pc:picChg chg="mod">
          <ac:chgData name="Sindy Lorena Murcia Florez" userId="4b175f4e-f540-40fc-b3d8-a6481cd9e9db" providerId="ADAL" clId="{5DCF9826-205D-8940-AF24-1ACF3A3E5112}" dt="2024-11-13T23:31:24.968" v="2579" actId="14100"/>
          <ac:picMkLst>
            <pc:docMk/>
            <pc:sldMk cId="3532556961" sldId="2146849902"/>
            <ac:picMk id="7" creationId="{D2872EE4-86D7-C22D-A379-0F3ABCD777B5}"/>
          </ac:picMkLst>
        </pc:picChg>
        <pc:picChg chg="del">
          <ac:chgData name="Sindy Lorena Murcia Florez" userId="4b175f4e-f540-40fc-b3d8-a6481cd9e9db" providerId="ADAL" clId="{5DCF9826-205D-8940-AF24-1ACF3A3E5112}" dt="2024-11-13T20:35:31.420" v="1636" actId="478"/>
          <ac:picMkLst>
            <pc:docMk/>
            <pc:sldMk cId="3532556961" sldId="2146849902"/>
            <ac:picMk id="10" creationId="{7F7D047B-4774-C9C7-2027-D4032F0239AE}"/>
          </ac:picMkLst>
        </pc:picChg>
        <pc:picChg chg="del">
          <ac:chgData name="Sindy Lorena Murcia Florez" userId="4b175f4e-f540-40fc-b3d8-a6481cd9e9db" providerId="ADAL" clId="{5DCF9826-205D-8940-AF24-1ACF3A3E5112}" dt="2024-11-13T20:35:35.420" v="1637" actId="478"/>
          <ac:picMkLst>
            <pc:docMk/>
            <pc:sldMk cId="3532556961" sldId="2146849902"/>
            <ac:picMk id="12" creationId="{EBDA2842-B0FB-F015-7947-DAD252622226}"/>
          </ac:picMkLst>
        </pc:picChg>
      </pc:sldChg>
      <pc:sldChg chg="addSp delSp modSp add mod ord">
        <pc:chgData name="Sindy Lorena Murcia Florez" userId="4b175f4e-f540-40fc-b3d8-a6481cd9e9db" providerId="ADAL" clId="{5DCF9826-205D-8940-AF24-1ACF3A3E5112}" dt="2024-11-14T00:26:42.525" v="3166" actId="20578"/>
        <pc:sldMkLst>
          <pc:docMk/>
          <pc:sldMk cId="699201941" sldId="2146849903"/>
        </pc:sldMkLst>
        <pc:spChg chg="add del mod">
          <ac:chgData name="Sindy Lorena Murcia Florez" userId="4b175f4e-f540-40fc-b3d8-a6481cd9e9db" providerId="ADAL" clId="{5DCF9826-205D-8940-AF24-1ACF3A3E5112}" dt="2024-11-14T00:17:29.071" v="3041" actId="478"/>
          <ac:spMkLst>
            <pc:docMk/>
            <pc:sldMk cId="699201941" sldId="2146849903"/>
            <ac:spMk id="4" creationId="{653CF5A5-9B47-BD4C-965D-97B20986F7EE}"/>
          </ac:spMkLst>
        </pc:spChg>
        <pc:spChg chg="add del mod">
          <ac:chgData name="Sindy Lorena Murcia Florez" userId="4b175f4e-f540-40fc-b3d8-a6481cd9e9db" providerId="ADAL" clId="{5DCF9826-205D-8940-AF24-1ACF3A3E5112}" dt="2024-11-14T00:24:05.857" v="3118" actId="21"/>
          <ac:spMkLst>
            <pc:docMk/>
            <pc:sldMk cId="699201941" sldId="2146849903"/>
            <ac:spMk id="7" creationId="{345CB297-E8F8-2345-97D8-E7AFEF837C09}"/>
          </ac:spMkLst>
        </pc:spChg>
        <pc:spChg chg="del">
          <ac:chgData name="Sindy Lorena Murcia Florez" userId="4b175f4e-f540-40fc-b3d8-a6481cd9e9db" providerId="ADAL" clId="{5DCF9826-205D-8940-AF24-1ACF3A3E5112}" dt="2024-11-14T00:17:22.484" v="3040" actId="478"/>
          <ac:spMkLst>
            <pc:docMk/>
            <pc:sldMk cId="699201941" sldId="2146849903"/>
            <ac:spMk id="8" creationId="{3C5D6BAD-0404-C9E9-6DDF-80CCB02DA2EE}"/>
          </ac:spMkLst>
        </pc:spChg>
        <pc:spChg chg="mod">
          <ac:chgData name="Sindy Lorena Murcia Florez" userId="4b175f4e-f540-40fc-b3d8-a6481cd9e9db" providerId="ADAL" clId="{5DCF9826-205D-8940-AF24-1ACF3A3E5112}" dt="2024-11-14T00:24:25.799" v="3146" actId="1035"/>
          <ac:spMkLst>
            <pc:docMk/>
            <pc:sldMk cId="699201941" sldId="2146849903"/>
            <ac:spMk id="9" creationId="{0FC954E3-3997-1D02-162B-D14EDFCD8464}"/>
          </ac:spMkLst>
        </pc:spChg>
        <pc:spChg chg="add mod">
          <ac:chgData name="Sindy Lorena Murcia Florez" userId="4b175f4e-f540-40fc-b3d8-a6481cd9e9db" providerId="ADAL" clId="{5DCF9826-205D-8940-AF24-1ACF3A3E5112}" dt="2024-11-14T00:23:59.906" v="3117" actId="14100"/>
          <ac:spMkLst>
            <pc:docMk/>
            <pc:sldMk cId="699201941" sldId="2146849903"/>
            <ac:spMk id="10" creationId="{37B8CEB5-92FF-9C48-9145-345AD768D044}"/>
          </ac:spMkLst>
        </pc:spChg>
        <pc:spChg chg="add mod">
          <ac:chgData name="Sindy Lorena Murcia Florez" userId="4b175f4e-f540-40fc-b3d8-a6481cd9e9db" providerId="ADAL" clId="{5DCF9826-205D-8940-AF24-1ACF3A3E5112}" dt="2024-11-14T00:25:28.638" v="3159" actId="1076"/>
          <ac:spMkLst>
            <pc:docMk/>
            <pc:sldMk cId="699201941" sldId="2146849903"/>
            <ac:spMk id="11" creationId="{AB84F6F3-50EA-FF47-B67E-47049CB17477}"/>
          </ac:spMkLst>
        </pc:spChg>
        <pc:graphicFrameChg chg="mod">
          <ac:chgData name="Sindy Lorena Murcia Florez" userId="4b175f4e-f540-40fc-b3d8-a6481cd9e9db" providerId="ADAL" clId="{5DCF9826-205D-8940-AF24-1ACF3A3E5112}" dt="2024-11-14T00:26:02.583" v="3163"/>
          <ac:graphicFrameMkLst>
            <pc:docMk/>
            <pc:sldMk cId="699201941" sldId="2146849903"/>
            <ac:graphicFrameMk id="6" creationId="{B2D419BF-EA79-E22B-749A-8C722CFC3C5E}"/>
          </ac:graphicFrameMkLst>
        </pc:graphicFrameChg>
      </pc:sldChg>
      <pc:sldChg chg="addSp delSp modSp add del mod">
        <pc:chgData name="Sindy Lorena Murcia Florez" userId="4b175f4e-f540-40fc-b3d8-a6481cd9e9db" providerId="ADAL" clId="{5DCF9826-205D-8940-AF24-1ACF3A3E5112}" dt="2024-11-13T23:07:25.885" v="2048" actId="2696"/>
        <pc:sldMkLst>
          <pc:docMk/>
          <pc:sldMk cId="2474305370" sldId="2146849903"/>
        </pc:sldMkLst>
        <pc:spChg chg="del">
          <ac:chgData name="Sindy Lorena Murcia Florez" userId="4b175f4e-f540-40fc-b3d8-a6481cd9e9db" providerId="ADAL" clId="{5DCF9826-205D-8940-AF24-1ACF3A3E5112}" dt="2024-11-13T21:03:23.994" v="1931" actId="478"/>
          <ac:spMkLst>
            <pc:docMk/>
            <pc:sldMk cId="2474305370" sldId="2146849903"/>
            <ac:spMk id="2" creationId="{9C3EC635-6D74-DFF8-15E1-94A529BE64DB}"/>
          </ac:spMkLst>
        </pc:spChg>
        <pc:spChg chg="mod">
          <ac:chgData name="Sindy Lorena Murcia Florez" userId="4b175f4e-f540-40fc-b3d8-a6481cd9e9db" providerId="ADAL" clId="{5DCF9826-205D-8940-AF24-1ACF3A3E5112}" dt="2024-11-13T22:59:37.963" v="1962" actId="1076"/>
          <ac:spMkLst>
            <pc:docMk/>
            <pc:sldMk cId="2474305370" sldId="2146849903"/>
            <ac:spMk id="3" creationId="{5FD254CB-1087-13FD-66FC-3B98B4E72970}"/>
          </ac:spMkLst>
        </pc:spChg>
        <pc:spChg chg="mod">
          <ac:chgData name="Sindy Lorena Murcia Florez" userId="4b175f4e-f540-40fc-b3d8-a6481cd9e9db" providerId="ADAL" clId="{5DCF9826-205D-8940-AF24-1ACF3A3E5112}" dt="2024-11-13T23:00:19.014" v="1970" actId="1076"/>
          <ac:spMkLst>
            <pc:docMk/>
            <pc:sldMk cId="2474305370" sldId="2146849903"/>
            <ac:spMk id="5" creationId="{5FACEC98-2800-39D7-C63F-FE943E883009}"/>
          </ac:spMkLst>
        </pc:spChg>
        <pc:spChg chg="add mod">
          <ac:chgData name="Sindy Lorena Murcia Florez" userId="4b175f4e-f540-40fc-b3d8-a6481cd9e9db" providerId="ADAL" clId="{5DCF9826-205D-8940-AF24-1ACF3A3E5112}" dt="2024-11-13T23:01:51.302" v="1992" actId="1076"/>
          <ac:spMkLst>
            <pc:docMk/>
            <pc:sldMk cId="2474305370" sldId="2146849903"/>
            <ac:spMk id="6" creationId="{5904E044-A9BA-0147-B380-88A747179A81}"/>
          </ac:spMkLst>
        </pc:spChg>
        <pc:spChg chg="add mod">
          <ac:chgData name="Sindy Lorena Murcia Florez" userId="4b175f4e-f540-40fc-b3d8-a6481cd9e9db" providerId="ADAL" clId="{5DCF9826-205D-8940-AF24-1ACF3A3E5112}" dt="2024-11-13T23:01:10.712" v="1985" actId="14100"/>
          <ac:spMkLst>
            <pc:docMk/>
            <pc:sldMk cId="2474305370" sldId="2146849903"/>
            <ac:spMk id="14" creationId="{55F1A11E-B36D-254C-9C0B-9F3AC7434973}"/>
          </ac:spMkLst>
        </pc:spChg>
        <pc:spChg chg="add mod">
          <ac:chgData name="Sindy Lorena Murcia Florez" userId="4b175f4e-f540-40fc-b3d8-a6481cd9e9db" providerId="ADAL" clId="{5DCF9826-205D-8940-AF24-1ACF3A3E5112}" dt="2024-11-13T23:01:30.945" v="1990" actId="1076"/>
          <ac:spMkLst>
            <pc:docMk/>
            <pc:sldMk cId="2474305370" sldId="2146849903"/>
            <ac:spMk id="16" creationId="{98F0D7D8-2383-D44D-97D5-01798BE13724}"/>
          </ac:spMkLst>
        </pc:spChg>
        <pc:graphicFrameChg chg="add mod modGraphic">
          <ac:chgData name="Sindy Lorena Murcia Florez" userId="4b175f4e-f540-40fc-b3d8-a6481cd9e9db" providerId="ADAL" clId="{5DCF9826-205D-8940-AF24-1ACF3A3E5112}" dt="2024-11-13T23:02:32.967" v="1997" actId="1076"/>
          <ac:graphicFrameMkLst>
            <pc:docMk/>
            <pc:sldMk cId="2474305370" sldId="2146849903"/>
            <ac:graphicFrameMk id="12" creationId="{1E9EF397-E179-5049-8211-A983DD046B1A}"/>
          </ac:graphicFrameMkLst>
        </pc:graphicFrameChg>
        <pc:picChg chg="mod">
          <ac:chgData name="Sindy Lorena Murcia Florez" userId="4b175f4e-f540-40fc-b3d8-a6481cd9e9db" providerId="ADAL" clId="{5DCF9826-205D-8940-AF24-1ACF3A3E5112}" dt="2024-11-13T23:02:06.215" v="1995" actId="1076"/>
          <ac:picMkLst>
            <pc:docMk/>
            <pc:sldMk cId="2474305370" sldId="2146849903"/>
            <ac:picMk id="7" creationId="{F081B97B-499D-6FB3-F1D2-2BA09E1A0FA0}"/>
          </ac:picMkLst>
        </pc:picChg>
        <pc:picChg chg="mod">
          <ac:chgData name="Sindy Lorena Murcia Florez" userId="4b175f4e-f540-40fc-b3d8-a6481cd9e9db" providerId="ADAL" clId="{5DCF9826-205D-8940-AF24-1ACF3A3E5112}" dt="2024-11-13T23:02:06.215" v="1995" actId="1076"/>
          <ac:picMkLst>
            <pc:docMk/>
            <pc:sldMk cId="2474305370" sldId="2146849903"/>
            <ac:picMk id="9" creationId="{230FEF7F-551C-491D-CAB6-7B7519F71A04}"/>
          </ac:picMkLst>
        </pc:picChg>
        <pc:picChg chg="mod">
          <ac:chgData name="Sindy Lorena Murcia Florez" userId="4b175f4e-f540-40fc-b3d8-a6481cd9e9db" providerId="ADAL" clId="{5DCF9826-205D-8940-AF24-1ACF3A3E5112}" dt="2024-11-13T23:02:06.215" v="1995" actId="1076"/>
          <ac:picMkLst>
            <pc:docMk/>
            <pc:sldMk cId="2474305370" sldId="2146849903"/>
            <ac:picMk id="11" creationId="{E81ECB97-10E5-DEF2-4401-AFBF01A787DD}"/>
          </ac:picMkLst>
        </pc:picChg>
        <pc:picChg chg="mod">
          <ac:chgData name="Sindy Lorena Murcia Florez" userId="4b175f4e-f540-40fc-b3d8-a6481cd9e9db" providerId="ADAL" clId="{5DCF9826-205D-8940-AF24-1ACF3A3E5112}" dt="2024-11-13T23:02:06.215" v="1995" actId="1076"/>
          <ac:picMkLst>
            <pc:docMk/>
            <pc:sldMk cId="2474305370" sldId="2146849903"/>
            <ac:picMk id="13" creationId="{87D6F8E6-AAD5-D9DD-D468-65E0694ED610}"/>
          </ac:picMkLst>
        </pc:picChg>
        <pc:picChg chg="mod">
          <ac:chgData name="Sindy Lorena Murcia Florez" userId="4b175f4e-f540-40fc-b3d8-a6481cd9e9db" providerId="ADAL" clId="{5DCF9826-205D-8940-AF24-1ACF3A3E5112}" dt="2024-11-13T23:02:06.215" v="1995" actId="1076"/>
          <ac:picMkLst>
            <pc:docMk/>
            <pc:sldMk cId="2474305370" sldId="2146849903"/>
            <ac:picMk id="15" creationId="{3CFEC884-AF1B-0E72-8CC8-C00298899BC9}"/>
          </ac:picMkLst>
        </pc:picChg>
        <pc:picChg chg="mod">
          <ac:chgData name="Sindy Lorena Murcia Florez" userId="4b175f4e-f540-40fc-b3d8-a6481cd9e9db" providerId="ADAL" clId="{5DCF9826-205D-8940-AF24-1ACF3A3E5112}" dt="2024-11-13T23:02:06.215" v="1995" actId="1076"/>
          <ac:picMkLst>
            <pc:docMk/>
            <pc:sldMk cId="2474305370" sldId="2146849903"/>
            <ac:picMk id="17" creationId="{7CE4D494-5B84-558A-53D6-AD61B30A1CE1}"/>
          </ac:picMkLst>
        </pc:picChg>
      </pc:sldChg>
    </pc:docChg>
  </pc:docChgLst>
  <pc:docChgLst>
    <pc:chgData name="Liliana Munoz Bernal" userId="2324f3e0-d9ca-457e-9d37-4a3322601678" providerId="ADAL" clId="{68D0D2CA-FED1-4252-98BF-8E755B836B8B}"/>
    <pc:docChg chg="custSel addSld delSld modSld sldOrd">
      <pc:chgData name="Liliana Munoz Bernal" userId="2324f3e0-d9ca-457e-9d37-4a3322601678" providerId="ADAL" clId="{68D0D2CA-FED1-4252-98BF-8E755B836B8B}" dt="2024-11-27T00:29:12.688" v="97"/>
      <pc:docMkLst>
        <pc:docMk/>
      </pc:docMkLst>
      <pc:sldChg chg="mod modShow">
        <pc:chgData name="Liliana Munoz Bernal" userId="2324f3e0-d9ca-457e-9d37-4a3322601678" providerId="ADAL" clId="{68D0D2CA-FED1-4252-98BF-8E755B836B8B}" dt="2024-11-26T23:37:56.109" v="3" actId="729"/>
        <pc:sldMkLst>
          <pc:docMk/>
          <pc:sldMk cId="3330127981" sldId="2146849900"/>
        </pc:sldMkLst>
      </pc:sldChg>
      <pc:sldChg chg="mod modShow">
        <pc:chgData name="Liliana Munoz Bernal" userId="2324f3e0-d9ca-457e-9d37-4a3322601678" providerId="ADAL" clId="{68D0D2CA-FED1-4252-98BF-8E755B836B8B}" dt="2024-11-26T23:37:49.863" v="0" actId="729"/>
        <pc:sldMkLst>
          <pc:docMk/>
          <pc:sldMk cId="695501569" sldId="2147375556"/>
        </pc:sldMkLst>
      </pc:sldChg>
      <pc:sldChg chg="del">
        <pc:chgData name="Liliana Munoz Bernal" userId="2324f3e0-d9ca-457e-9d37-4a3322601678" providerId="ADAL" clId="{68D0D2CA-FED1-4252-98BF-8E755B836B8B}" dt="2024-11-27T00:29:02.764" v="95" actId="47"/>
        <pc:sldMkLst>
          <pc:docMk/>
          <pc:sldMk cId="3913863015" sldId="2147375560"/>
        </pc:sldMkLst>
      </pc:sldChg>
      <pc:sldChg chg="mod modShow">
        <pc:chgData name="Liliana Munoz Bernal" userId="2324f3e0-d9ca-457e-9d37-4a3322601678" providerId="ADAL" clId="{68D0D2CA-FED1-4252-98BF-8E755B836B8B}" dt="2024-11-26T23:37:52.373" v="1" actId="729"/>
        <pc:sldMkLst>
          <pc:docMk/>
          <pc:sldMk cId="3824823772" sldId="2147375563"/>
        </pc:sldMkLst>
      </pc:sldChg>
      <pc:sldChg chg="mod modShow">
        <pc:chgData name="Liliana Munoz Bernal" userId="2324f3e0-d9ca-457e-9d37-4a3322601678" providerId="ADAL" clId="{68D0D2CA-FED1-4252-98BF-8E755B836B8B}" dt="2024-11-26T23:37:54.278" v="2" actId="729"/>
        <pc:sldMkLst>
          <pc:docMk/>
          <pc:sldMk cId="3313762758" sldId="2147375564"/>
        </pc:sldMkLst>
      </pc:sldChg>
      <pc:sldChg chg="mod modShow">
        <pc:chgData name="Liliana Munoz Bernal" userId="2324f3e0-d9ca-457e-9d37-4a3322601678" providerId="ADAL" clId="{68D0D2CA-FED1-4252-98BF-8E755B836B8B}" dt="2024-11-26T23:39:28.005" v="11" actId="729"/>
        <pc:sldMkLst>
          <pc:docMk/>
          <pc:sldMk cId="3024582761" sldId="2147375565"/>
        </pc:sldMkLst>
      </pc:sldChg>
      <pc:sldChg chg="mod modShow">
        <pc:chgData name="Liliana Munoz Bernal" userId="2324f3e0-d9ca-457e-9d37-4a3322601678" providerId="ADAL" clId="{68D0D2CA-FED1-4252-98BF-8E755B836B8B}" dt="2024-11-26T23:38:00.055" v="4" actId="729"/>
        <pc:sldMkLst>
          <pc:docMk/>
          <pc:sldMk cId="1762475402" sldId="2147375566"/>
        </pc:sldMkLst>
      </pc:sldChg>
      <pc:sldChg chg="mod modShow">
        <pc:chgData name="Liliana Munoz Bernal" userId="2324f3e0-d9ca-457e-9d37-4a3322601678" providerId="ADAL" clId="{68D0D2CA-FED1-4252-98BF-8E755B836B8B}" dt="2024-11-26T23:39:35.167" v="15" actId="729"/>
        <pc:sldMkLst>
          <pc:docMk/>
          <pc:sldMk cId="3466945064" sldId="2147375570"/>
        </pc:sldMkLst>
      </pc:sldChg>
      <pc:sldChg chg="mod modShow">
        <pc:chgData name="Liliana Munoz Bernal" userId="2324f3e0-d9ca-457e-9d37-4a3322601678" providerId="ADAL" clId="{68D0D2CA-FED1-4252-98BF-8E755B836B8B}" dt="2024-11-26T23:39:41.830" v="16" actId="729"/>
        <pc:sldMkLst>
          <pc:docMk/>
          <pc:sldMk cId="3756610447" sldId="2147375571"/>
        </pc:sldMkLst>
      </pc:sldChg>
      <pc:sldChg chg="mod modShow">
        <pc:chgData name="Liliana Munoz Bernal" userId="2324f3e0-d9ca-457e-9d37-4a3322601678" providerId="ADAL" clId="{68D0D2CA-FED1-4252-98BF-8E755B836B8B}" dt="2024-11-26T23:39:32.255" v="14" actId="729"/>
        <pc:sldMkLst>
          <pc:docMk/>
          <pc:sldMk cId="743172950" sldId="2147375575"/>
        </pc:sldMkLst>
      </pc:sldChg>
      <pc:sldChg chg="del">
        <pc:chgData name="Liliana Munoz Bernal" userId="2324f3e0-d9ca-457e-9d37-4a3322601678" providerId="ADAL" clId="{68D0D2CA-FED1-4252-98BF-8E755B836B8B}" dt="2024-11-26T23:39:47.190" v="19" actId="47"/>
        <pc:sldMkLst>
          <pc:docMk/>
          <pc:sldMk cId="2191133480" sldId="2147375578"/>
        </pc:sldMkLst>
      </pc:sldChg>
      <pc:sldChg chg="del">
        <pc:chgData name="Liliana Munoz Bernal" userId="2324f3e0-d9ca-457e-9d37-4a3322601678" providerId="ADAL" clId="{68D0D2CA-FED1-4252-98BF-8E755B836B8B}" dt="2024-11-26T23:39:44.815" v="17" actId="47"/>
        <pc:sldMkLst>
          <pc:docMk/>
          <pc:sldMk cId="1994868934" sldId="2147375579"/>
        </pc:sldMkLst>
      </pc:sldChg>
      <pc:sldChg chg="del">
        <pc:chgData name="Liliana Munoz Bernal" userId="2324f3e0-d9ca-457e-9d37-4a3322601678" providerId="ADAL" clId="{68D0D2CA-FED1-4252-98BF-8E755B836B8B}" dt="2024-11-26T23:39:46.503" v="18" actId="47"/>
        <pc:sldMkLst>
          <pc:docMk/>
          <pc:sldMk cId="4207874828" sldId="2147375580"/>
        </pc:sldMkLst>
      </pc:sldChg>
      <pc:sldChg chg="delSp modSp del mod ord modShow">
        <pc:chgData name="Liliana Munoz Bernal" userId="2324f3e0-d9ca-457e-9d37-4a3322601678" providerId="ADAL" clId="{68D0D2CA-FED1-4252-98BF-8E755B836B8B}" dt="2024-11-26T23:43:36.629" v="79" actId="47"/>
        <pc:sldMkLst>
          <pc:docMk/>
          <pc:sldMk cId="1176582958" sldId="2147375582"/>
        </pc:sldMkLst>
        <pc:spChg chg="del mod">
          <ac:chgData name="Liliana Munoz Bernal" userId="2324f3e0-d9ca-457e-9d37-4a3322601678" providerId="ADAL" clId="{68D0D2CA-FED1-4252-98BF-8E755B836B8B}" dt="2024-11-26T23:41:13.836" v="32" actId="21"/>
          <ac:spMkLst>
            <pc:docMk/>
            <pc:sldMk cId="1176582958" sldId="2147375582"/>
            <ac:spMk id="18" creationId="{4E0E7823-43CE-EC9B-0FEB-A2A781E4B58B}"/>
          </ac:spMkLst>
        </pc:spChg>
        <pc:spChg chg="del mod">
          <ac:chgData name="Liliana Munoz Bernal" userId="2324f3e0-d9ca-457e-9d37-4a3322601678" providerId="ADAL" clId="{68D0D2CA-FED1-4252-98BF-8E755B836B8B}" dt="2024-11-26T23:42:14.933" v="55" actId="21"/>
          <ac:spMkLst>
            <pc:docMk/>
            <pc:sldMk cId="1176582958" sldId="2147375582"/>
            <ac:spMk id="20" creationId="{3691EFBC-4BD6-96D9-D899-11E3F550161A}"/>
          </ac:spMkLst>
        </pc:spChg>
        <pc:picChg chg="del mod">
          <ac:chgData name="Liliana Munoz Bernal" userId="2324f3e0-d9ca-457e-9d37-4a3322601678" providerId="ADAL" clId="{68D0D2CA-FED1-4252-98BF-8E755B836B8B}" dt="2024-11-26T23:42:02.136" v="50" actId="21"/>
          <ac:picMkLst>
            <pc:docMk/>
            <pc:sldMk cId="1176582958" sldId="2147375582"/>
            <ac:picMk id="31" creationId="{A819C1EC-6ED8-492A-B688-27D9C702EB0F}"/>
          </ac:picMkLst>
        </pc:picChg>
        <pc:picChg chg="del mod">
          <ac:chgData name="Liliana Munoz Bernal" userId="2324f3e0-d9ca-457e-9d37-4a3322601678" providerId="ADAL" clId="{68D0D2CA-FED1-4252-98BF-8E755B836B8B}" dt="2024-11-26T23:43:17.230" v="68" actId="21"/>
          <ac:picMkLst>
            <pc:docMk/>
            <pc:sldMk cId="1176582958" sldId="2147375582"/>
            <ac:picMk id="33" creationId="{EB5A345E-DA62-0AAE-7400-A75436ABEA21}"/>
          </ac:picMkLst>
        </pc:picChg>
      </pc:sldChg>
      <pc:sldChg chg="addSp delSp modSp add mod ord">
        <pc:chgData name="Liliana Munoz Bernal" userId="2324f3e0-d9ca-457e-9d37-4a3322601678" providerId="ADAL" clId="{68D0D2CA-FED1-4252-98BF-8E755B836B8B}" dt="2024-11-27T00:29:12.688" v="97"/>
        <pc:sldMkLst>
          <pc:docMk/>
          <pc:sldMk cId="3223294694" sldId="2147474320"/>
        </pc:sldMkLst>
        <pc:spChg chg="mod">
          <ac:chgData name="Liliana Munoz Bernal" userId="2324f3e0-d9ca-457e-9d37-4a3322601678" providerId="ADAL" clId="{68D0D2CA-FED1-4252-98BF-8E755B836B8B}" dt="2024-11-26T23:42:48.157" v="64" actId="1076"/>
          <ac:spMkLst>
            <pc:docMk/>
            <pc:sldMk cId="3223294694" sldId="2147474320"/>
            <ac:spMk id="5" creationId="{2AABE458-06D4-7C26-A2C1-495EB75AC542}"/>
          </ac:spMkLst>
        </pc:spChg>
        <pc:spChg chg="mod">
          <ac:chgData name="Liliana Munoz Bernal" userId="2324f3e0-d9ca-457e-9d37-4a3322601678" providerId="ADAL" clId="{68D0D2CA-FED1-4252-98BF-8E755B836B8B}" dt="2024-11-26T23:42:10.793" v="54" actId="1076"/>
          <ac:spMkLst>
            <pc:docMk/>
            <pc:sldMk cId="3223294694" sldId="2147474320"/>
            <ac:spMk id="7" creationId="{402BEC7C-B45B-277B-CBE7-BE44A8B55FB2}"/>
          </ac:spMkLst>
        </pc:spChg>
        <pc:spChg chg="del">
          <ac:chgData name="Liliana Munoz Bernal" userId="2324f3e0-d9ca-457e-9d37-4a3322601678" providerId="ADAL" clId="{68D0D2CA-FED1-4252-98BF-8E755B836B8B}" dt="2024-11-26T23:41:06.411" v="31" actId="478"/>
          <ac:spMkLst>
            <pc:docMk/>
            <pc:sldMk cId="3223294694" sldId="2147474320"/>
            <ac:spMk id="15" creationId="{DD27EF07-1D27-4F51-FC7C-2360F842C559}"/>
          </ac:spMkLst>
        </pc:spChg>
        <pc:spChg chg="add del mod">
          <ac:chgData name="Liliana Munoz Bernal" userId="2324f3e0-d9ca-457e-9d37-4a3322601678" providerId="ADAL" clId="{68D0D2CA-FED1-4252-98BF-8E755B836B8B}" dt="2024-11-26T23:41:51.442" v="46"/>
          <ac:spMkLst>
            <pc:docMk/>
            <pc:sldMk cId="3223294694" sldId="2147474320"/>
            <ac:spMk id="18" creationId="{4E0E7823-43CE-EC9B-0FEB-A2A781E4B58B}"/>
          </ac:spMkLst>
        </pc:spChg>
        <pc:spChg chg="add del mod">
          <ac:chgData name="Liliana Munoz Bernal" userId="2324f3e0-d9ca-457e-9d37-4a3322601678" providerId="ADAL" clId="{68D0D2CA-FED1-4252-98BF-8E755B836B8B}" dt="2024-11-26T23:43:09.822" v="67" actId="478"/>
          <ac:spMkLst>
            <pc:docMk/>
            <pc:sldMk cId="3223294694" sldId="2147474320"/>
            <ac:spMk id="20" creationId="{3691EFBC-4BD6-96D9-D899-11E3F550161A}"/>
          </ac:spMkLst>
        </pc:spChg>
        <pc:picChg chg="del">
          <ac:chgData name="Liliana Munoz Bernal" userId="2324f3e0-d9ca-457e-9d37-4a3322601678" providerId="ADAL" clId="{68D0D2CA-FED1-4252-98BF-8E755B836B8B}" dt="2024-11-26T23:41:03.920" v="29" actId="478"/>
          <ac:picMkLst>
            <pc:docMk/>
            <pc:sldMk cId="3223294694" sldId="2147474320"/>
            <ac:picMk id="16" creationId="{5D6297B5-F4F4-F17E-E193-DE25F5BB39E8}"/>
          </ac:picMkLst>
        </pc:picChg>
        <pc:picChg chg="del">
          <ac:chgData name="Liliana Munoz Bernal" userId="2324f3e0-d9ca-457e-9d37-4a3322601678" providerId="ADAL" clId="{68D0D2CA-FED1-4252-98BF-8E755B836B8B}" dt="2024-11-26T23:41:04.691" v="30" actId="478"/>
          <ac:picMkLst>
            <pc:docMk/>
            <pc:sldMk cId="3223294694" sldId="2147474320"/>
            <ac:picMk id="17" creationId="{D59413CC-0368-9B42-D5A6-B5982F1B2790}"/>
          </ac:picMkLst>
        </pc:picChg>
        <pc:picChg chg="add mod">
          <ac:chgData name="Liliana Munoz Bernal" userId="2324f3e0-d9ca-457e-9d37-4a3322601678" providerId="ADAL" clId="{68D0D2CA-FED1-4252-98BF-8E755B836B8B}" dt="2024-11-26T23:43:23.629" v="73" actId="1076"/>
          <ac:picMkLst>
            <pc:docMk/>
            <pc:sldMk cId="3223294694" sldId="2147474320"/>
            <ac:picMk id="31" creationId="{A819C1EC-6ED8-492A-B688-27D9C702EB0F}"/>
          </ac:picMkLst>
        </pc:picChg>
        <pc:picChg chg="add mod">
          <ac:chgData name="Liliana Munoz Bernal" userId="2324f3e0-d9ca-457e-9d37-4a3322601678" providerId="ADAL" clId="{68D0D2CA-FED1-4252-98BF-8E755B836B8B}" dt="2024-11-26T23:43:30.139" v="77" actId="1076"/>
          <ac:picMkLst>
            <pc:docMk/>
            <pc:sldMk cId="3223294694" sldId="2147474320"/>
            <ac:picMk id="33" creationId="{EB5A345E-DA62-0AAE-7400-A75436ABEA21}"/>
          </ac:picMkLst>
        </pc:picChg>
        <pc:cxnChg chg="mod">
          <ac:chgData name="Liliana Munoz Bernal" userId="2324f3e0-d9ca-457e-9d37-4a3322601678" providerId="ADAL" clId="{68D0D2CA-FED1-4252-98BF-8E755B836B8B}" dt="2024-11-26T23:42:42.843" v="62" actId="14100"/>
          <ac:cxnSpMkLst>
            <pc:docMk/>
            <pc:sldMk cId="3223294694" sldId="2147474320"/>
            <ac:cxnSpMk id="14" creationId="{5D3F597A-8DF7-1218-3EC5-FAA0A6151414}"/>
          </ac:cxnSpMkLst>
        </pc:cxnChg>
      </pc:sldChg>
      <pc:sldChg chg="addSp delSp modSp add mod ord delAnim">
        <pc:chgData name="Liliana Munoz Bernal" userId="2324f3e0-d9ca-457e-9d37-4a3322601678" providerId="ADAL" clId="{68D0D2CA-FED1-4252-98BF-8E755B836B8B}" dt="2024-11-27T00:29:12.688" v="97"/>
        <pc:sldMkLst>
          <pc:docMk/>
          <pc:sldMk cId="1750806499" sldId="2147474321"/>
        </pc:sldMkLst>
        <pc:spChg chg="del mod">
          <ac:chgData name="Liliana Munoz Bernal" userId="2324f3e0-d9ca-457e-9d37-4a3322601678" providerId="ADAL" clId="{68D0D2CA-FED1-4252-98BF-8E755B836B8B}" dt="2024-11-26T23:40:58.757" v="26" actId="478"/>
          <ac:spMkLst>
            <pc:docMk/>
            <pc:sldMk cId="1750806499" sldId="2147474321"/>
            <ac:spMk id="5" creationId="{8FE2FD35-2F68-9994-6BA5-4A1D2FFACD8B}"/>
          </ac:spMkLst>
        </pc:spChg>
        <pc:spChg chg="del">
          <ac:chgData name="Liliana Munoz Bernal" userId="2324f3e0-d9ca-457e-9d37-4a3322601678" providerId="ADAL" clId="{68D0D2CA-FED1-4252-98BF-8E755B836B8B}" dt="2024-11-26T23:40:57.338" v="24" actId="478"/>
          <ac:spMkLst>
            <pc:docMk/>
            <pc:sldMk cId="1750806499" sldId="2147474321"/>
            <ac:spMk id="7" creationId="{BE8C2D5B-1066-B9A6-3A52-2CA0C2B434F9}"/>
          </ac:spMkLst>
        </pc:spChg>
        <pc:spChg chg="mod">
          <ac:chgData name="Liliana Munoz Bernal" userId="2324f3e0-d9ca-457e-9d37-4a3322601678" providerId="ADAL" clId="{68D0D2CA-FED1-4252-98BF-8E755B836B8B}" dt="2024-11-26T23:43:40.010" v="80" actId="1076"/>
          <ac:spMkLst>
            <pc:docMk/>
            <pc:sldMk cId="1750806499" sldId="2147474321"/>
            <ac:spMk id="15" creationId="{399465E8-8E29-F506-E3E5-5FB41992B306}"/>
          </ac:spMkLst>
        </pc:spChg>
        <pc:picChg chg="add mod">
          <ac:chgData name="Liliana Munoz Bernal" userId="2324f3e0-d9ca-457e-9d37-4a3322601678" providerId="ADAL" clId="{68D0D2CA-FED1-4252-98BF-8E755B836B8B}" dt="2024-11-27T00:28:20.388" v="94" actId="1076"/>
          <ac:picMkLst>
            <pc:docMk/>
            <pc:sldMk cId="1750806499" sldId="2147474321"/>
            <ac:picMk id="4" creationId="{C5318DCE-87D7-E5C7-85ED-40C8ABB77DCF}"/>
          </ac:picMkLst>
        </pc:picChg>
        <pc:picChg chg="add mod">
          <ac:chgData name="Liliana Munoz Bernal" userId="2324f3e0-d9ca-457e-9d37-4a3322601678" providerId="ADAL" clId="{68D0D2CA-FED1-4252-98BF-8E755B836B8B}" dt="2024-11-27T00:28:16.849" v="92" actId="14100"/>
          <ac:picMkLst>
            <pc:docMk/>
            <pc:sldMk cId="1750806499" sldId="2147474321"/>
            <ac:picMk id="6" creationId="{2D6BFF70-B4FA-80D0-7411-13B395A83016}"/>
          </ac:picMkLst>
        </pc:picChg>
        <pc:picChg chg="del">
          <ac:chgData name="Liliana Munoz Bernal" userId="2324f3e0-d9ca-457e-9d37-4a3322601678" providerId="ADAL" clId="{68D0D2CA-FED1-4252-98BF-8E755B836B8B}" dt="2024-11-26T23:41:00.814" v="28" actId="478"/>
          <ac:picMkLst>
            <pc:docMk/>
            <pc:sldMk cId="1750806499" sldId="2147474321"/>
            <ac:picMk id="10" creationId="{8D033AA1-9439-A42D-59D1-3A45BD3D654B}"/>
          </ac:picMkLst>
        </pc:picChg>
        <pc:picChg chg="del">
          <ac:chgData name="Liliana Munoz Bernal" userId="2324f3e0-d9ca-457e-9d37-4a3322601678" providerId="ADAL" clId="{68D0D2CA-FED1-4252-98BF-8E755B836B8B}" dt="2024-11-26T23:40:59.474" v="27" actId="478"/>
          <ac:picMkLst>
            <pc:docMk/>
            <pc:sldMk cId="1750806499" sldId="2147474321"/>
            <ac:picMk id="11" creationId="{EC529FCC-B771-65C5-0E79-1F8811B703B8}"/>
          </ac:picMkLst>
        </pc:picChg>
        <pc:picChg chg="del mod">
          <ac:chgData name="Liliana Munoz Bernal" userId="2324f3e0-d9ca-457e-9d37-4a3322601678" providerId="ADAL" clId="{68D0D2CA-FED1-4252-98BF-8E755B836B8B}" dt="2024-11-27T00:27:46.699" v="82" actId="478"/>
          <ac:picMkLst>
            <pc:docMk/>
            <pc:sldMk cId="1750806499" sldId="2147474321"/>
            <ac:picMk id="16" creationId="{CE13C1FC-EF17-DC0D-F770-D9EFEE707450}"/>
          </ac:picMkLst>
        </pc:picChg>
        <pc:picChg chg="del mod">
          <ac:chgData name="Liliana Munoz Bernal" userId="2324f3e0-d9ca-457e-9d37-4a3322601678" providerId="ADAL" clId="{68D0D2CA-FED1-4252-98BF-8E755B836B8B}" dt="2024-11-27T00:28:10.420" v="87" actId="478"/>
          <ac:picMkLst>
            <pc:docMk/>
            <pc:sldMk cId="1750806499" sldId="2147474321"/>
            <ac:picMk id="17" creationId="{1424CD6B-0B42-50A6-91F9-4B3E4D1C390B}"/>
          </ac:picMkLst>
        </pc:picChg>
        <pc:cxnChg chg="del">
          <ac:chgData name="Liliana Munoz Bernal" userId="2324f3e0-d9ca-457e-9d37-4a3322601678" providerId="ADAL" clId="{68D0D2CA-FED1-4252-98BF-8E755B836B8B}" dt="2024-11-26T23:43:34.108" v="78" actId="478"/>
          <ac:cxnSpMkLst>
            <pc:docMk/>
            <pc:sldMk cId="1750806499" sldId="2147474321"/>
            <ac:cxnSpMk id="14" creationId="{02B8B288-A93C-8B3A-2C76-14A9031C5CB5}"/>
          </ac:cxnSpMkLst>
        </pc:cxn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planeacionnacional.sharepoint.com/sites/MDinterno/Documentos%20compartidos/Informaci&#243;n%20SD/03%20TIPOLOG&#205;AS/6.%20Vigencia%202025/01_Soporte_C&#225;lculos/01_Tipolog&#237;as_2025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planeacionnacional.sharepoint.com/sites/MDinterno/Documentos%20compartidos/Informaci&#243;n%20SD/03%20TIPOLOG&#205;AS/6.%20Vigencia%202025/01_Soporte_C&#225;lculos/01_Tipolog&#237;as_2025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planeacionnacional.sharepoint.com/sites/MDinterno/Documentos%20compartidos/Informaci&#243;n%20SD/03%20TIPOLOG&#205;AS/6.%20Vigencia%202025/01_Soporte_C&#225;lculos/01_Tipolog&#237;as_2025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planeacionnacional.sharepoint.com/sites/MDinterno/Documentos%20compartidos/Informaci&#243;n%20SD/03%20TIPOLOG&#205;AS/6.%20Vigencia%202025/01_Soporte_C&#225;lculos/01_Tipolog&#237;as_2025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planeacionnacional.sharepoint.com/sites/MDinterno/Documentos%20compartidos/Informaci&#243;n%20SD/03%20TIPOLOG&#205;AS/6.%20Vigencia%202025/01_Soporte_C&#225;lculos/01_Tipolog&#237;as_2025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planeacionnacional.sharepoint.com/sites/MDinterno/Documentos%20compartidos/Informaci&#243;n%20SD/03%20TIPOLOG&#205;AS/6.%20Vigencia%202025/01_Soporte_C&#225;lculos/01_Tipolog&#237;as_2025%20-%20AN&#193;LISIS%20DPTOS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https://planeacionnacional.sharepoint.com/sites/MDinterno/Documentos%20compartidos/Informaci&#243;n%20SD/03%20TIPOLOG&#205;AS/6.%20Vigencia%202025/01_Soporte_C&#225;lculos/01_Tipolog&#237;as_2025%20-%20AN&#193;LISIS%20DPTOS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1609761688607572E-2"/>
          <c:y val="4.7765186044650972E-2"/>
          <c:w val="0.88531830921901111"/>
          <c:h val="0.72125321679348542"/>
        </c:manualLayout>
      </c:layout>
      <c:lineChart>
        <c:grouping val="standard"/>
        <c:varyColors val="0"/>
        <c:ser>
          <c:idx val="1"/>
          <c:order val="0"/>
          <c:tx>
            <c:strRef>
              <c:f>'[01_Tipologías_2025.xlsx]Contrastes_Dptos'!$C$3</c:f>
              <c:strCache>
                <c:ptCount val="1"/>
                <c:pt idx="0">
                  <c:v>IPM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'[01_Tipologías_2025.xlsx]Contrastes_Dptos'!$A$4:$A$6</c:f>
              <c:numCache>
                <c:formatCode>General</c:formatCode>
                <c:ptCount val="3"/>
                <c:pt idx="0">
                  <c:v>1</c:v>
                </c:pt>
                <c:pt idx="1">
                  <c:v>2</c:v>
                </c:pt>
                <c:pt idx="2">
                  <c:v>3</c:v>
                </c:pt>
              </c:numCache>
            </c:numRef>
          </c:cat>
          <c:val>
            <c:numRef>
              <c:f>'[01_Tipologías_2025.xlsx]Contrastes_Dptos'!$C$4:$C$6</c:f>
              <c:numCache>
                <c:formatCode>0.00</c:formatCode>
                <c:ptCount val="3"/>
                <c:pt idx="0">
                  <c:v>19.485714285714288</c:v>
                </c:pt>
                <c:pt idx="1">
                  <c:v>28.877777777777776</c:v>
                </c:pt>
                <c:pt idx="2">
                  <c:v>42.699999999999996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A0F-4B9B-87A2-A7202114156E}"/>
            </c:ext>
          </c:extLst>
        </c:ser>
        <c:ser>
          <c:idx val="2"/>
          <c:order val="1"/>
          <c:tx>
            <c:strRef>
              <c:f>'[01_Tipologías_2025.xlsx]Contrastes_Dptos'!$D$3</c:f>
              <c:strCache>
                <c:ptCount val="1"/>
                <c:pt idx="0">
                  <c:v>NBI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'[01_Tipologías_2025.xlsx]Contrastes_Dptos'!$A$4:$A$6</c:f>
              <c:numCache>
                <c:formatCode>General</c:formatCode>
                <c:ptCount val="3"/>
                <c:pt idx="0">
                  <c:v>1</c:v>
                </c:pt>
                <c:pt idx="1">
                  <c:v>2</c:v>
                </c:pt>
                <c:pt idx="2">
                  <c:v>3</c:v>
                </c:pt>
              </c:numCache>
            </c:numRef>
          </c:cat>
          <c:val>
            <c:numRef>
              <c:f>'[01_Tipologías_2025.xlsx]Contrastes_Dptos'!$D$4:$D$6</c:f>
              <c:numCache>
                <c:formatCode>0.00</c:formatCode>
                <c:ptCount val="3"/>
                <c:pt idx="0">
                  <c:v>12.43093126026271</c:v>
                </c:pt>
                <c:pt idx="1">
                  <c:v>25.228549698147646</c:v>
                </c:pt>
                <c:pt idx="2">
                  <c:v>44.483912020727466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A0F-4B9B-87A2-A7202114156E}"/>
            </c:ext>
          </c:extLst>
        </c:ser>
        <c:ser>
          <c:idx val="3"/>
          <c:order val="2"/>
          <c:tx>
            <c:strRef>
              <c:f>'[01_Tipologías_2025.xlsx]Contrastes_Dptos'!$E$3</c:f>
              <c:strCache>
                <c:ptCount val="1"/>
                <c:pt idx="0">
                  <c:v>IRCA</c:v>
                </c:pt>
              </c:strCache>
            </c:strRef>
          </c:tx>
          <c:spPr>
            <a:ln w="28575" cap="rnd">
              <a:solidFill>
                <a:schemeClr val="bg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'[01_Tipologías_2025.xlsx]Contrastes_Dptos'!$E$4:$E$6</c:f>
              <c:numCache>
                <c:formatCode>0.00</c:formatCode>
                <c:ptCount val="3"/>
                <c:pt idx="0">
                  <c:v>12.695529722132489</c:v>
                </c:pt>
                <c:pt idx="1">
                  <c:v>15.549224532026532</c:v>
                </c:pt>
                <c:pt idx="2">
                  <c:v>15.192429549476598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A0F-4B9B-87A2-A7202114156E}"/>
            </c:ext>
          </c:extLst>
        </c:ser>
        <c:ser>
          <c:idx val="4"/>
          <c:order val="3"/>
          <c:tx>
            <c:strRef>
              <c:f>'[01_Tipologías_2025.xlsx]Contrastes_Dptos'!$F$3</c:f>
              <c:strCache>
                <c:ptCount val="1"/>
                <c:pt idx="0">
                  <c:v>IICA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val>
            <c:numRef>
              <c:f>'[01_Tipologías_2025.xlsx]Contrastes_Dptos'!$F$4:$F$6</c:f>
              <c:numCache>
                <c:formatCode>0.00</c:formatCode>
                <c:ptCount val="3"/>
                <c:pt idx="0">
                  <c:v>5.1005074000388593</c:v>
                </c:pt>
                <c:pt idx="1">
                  <c:v>8.1129264723073025</c:v>
                </c:pt>
                <c:pt idx="2">
                  <c:v>18.712080898875534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A0F-4B9B-87A2-A720211415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44136784"/>
        <c:axId val="1144138224"/>
      </c:lineChart>
      <c:catAx>
        <c:axId val="114413678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/>
                  <a:t>Tipología</a:t>
                </a:r>
                <a:r>
                  <a:rPr lang="es-CO" baseline="0"/>
                  <a:t> departamental</a:t>
                </a:r>
                <a:endParaRPr lang="es-CO"/>
              </a:p>
            </c:rich>
          </c:tx>
          <c:layout>
            <c:manualLayout>
              <c:xMode val="edge"/>
              <c:yMode val="edge"/>
              <c:x val="0.42223364349691173"/>
              <c:y val="0.8430975941967422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4138224"/>
        <c:crosses val="autoZero"/>
        <c:auto val="1"/>
        <c:lblAlgn val="ctr"/>
        <c:lblOffset val="100"/>
        <c:noMultiLvlLbl val="0"/>
      </c:catAx>
      <c:valAx>
        <c:axId val="1144138224"/>
        <c:scaling>
          <c:orientation val="minMax"/>
          <c:max val="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/>
                  <a:t>Promedio </a:t>
                </a:r>
              </a:p>
            </c:rich>
          </c:tx>
          <c:layout>
            <c:manualLayout>
              <c:xMode val="edge"/>
              <c:yMode val="edge"/>
              <c:x val="0"/>
              <c:y val="0.2803448687767387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4136784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6374891018016167E-2"/>
          <c:y val="4.5038539061986183E-2"/>
          <c:w val="0.89323363650018106"/>
          <c:h val="0.73714515627760502"/>
        </c:manualLayout>
      </c:layout>
      <c:lineChart>
        <c:grouping val="standard"/>
        <c:varyColors val="0"/>
        <c:ser>
          <c:idx val="0"/>
          <c:order val="0"/>
          <c:tx>
            <c:strRef>
              <c:f>'[01_Tipologías_2025.xlsx]Contrastes_Mun2'!$D$3</c:f>
              <c:strCache>
                <c:ptCount val="1"/>
                <c:pt idx="0">
                  <c:v>IPM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'[01_Tipologías_2025.xlsx]Contrastes_Mun2'!$B$4:$B$11</c:f>
              <c:strCache>
                <c:ptCount val="8"/>
                <c:pt idx="0">
                  <c:v>Bogotá</c:v>
                </c:pt>
                <c:pt idx="1">
                  <c:v>CG</c:v>
                </c:pt>
                <c:pt idx="2">
                  <c:v>CA
</c:v>
                </c:pt>
                <c:pt idx="3">
                  <c:v>1</c:v>
                </c:pt>
                <c:pt idx="4">
                  <c:v>2</c:v>
                </c:pt>
                <c:pt idx="5">
                  <c:v>3</c:v>
                </c:pt>
                <c:pt idx="6">
                  <c:v>4</c:v>
                </c:pt>
                <c:pt idx="7">
                  <c:v>5</c:v>
                </c:pt>
              </c:strCache>
            </c:strRef>
          </c:cat>
          <c:val>
            <c:numRef>
              <c:f>'[01_Tipologías_2025.xlsx]Contrastes_Mun2'!$D$4:$D$11</c:f>
              <c:numCache>
                <c:formatCode>0.00</c:formatCode>
                <c:ptCount val="8"/>
                <c:pt idx="0">
                  <c:v>9</c:v>
                </c:pt>
                <c:pt idx="1">
                  <c:v>15.239999999999998</c:v>
                </c:pt>
                <c:pt idx="2">
                  <c:v>14.183333333333335</c:v>
                </c:pt>
                <c:pt idx="3">
                  <c:v>18.890909090909084</c:v>
                </c:pt>
                <c:pt idx="4">
                  <c:v>32.651694915254247</c:v>
                </c:pt>
                <c:pt idx="5">
                  <c:v>41.241530054644798</c:v>
                </c:pt>
                <c:pt idx="6">
                  <c:v>49.762426035502948</c:v>
                </c:pt>
                <c:pt idx="7">
                  <c:v>56.643939393939391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CD2-48A8-9247-B11A2EEE48EF}"/>
            </c:ext>
          </c:extLst>
        </c:ser>
        <c:ser>
          <c:idx val="1"/>
          <c:order val="1"/>
          <c:tx>
            <c:strRef>
              <c:f>'[01_Tipologías_2025.xlsx]Contrastes_Mun2'!$E$3</c:f>
              <c:strCache>
                <c:ptCount val="1"/>
                <c:pt idx="0">
                  <c:v>NBI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'[01_Tipologías_2025.xlsx]Contrastes_Mun2'!$B$4:$B$11</c:f>
              <c:strCache>
                <c:ptCount val="8"/>
                <c:pt idx="0">
                  <c:v>Bogotá</c:v>
                </c:pt>
                <c:pt idx="1">
                  <c:v>CG</c:v>
                </c:pt>
                <c:pt idx="2">
                  <c:v>CA
</c:v>
                </c:pt>
                <c:pt idx="3">
                  <c:v>1</c:v>
                </c:pt>
                <c:pt idx="4">
                  <c:v>2</c:v>
                </c:pt>
                <c:pt idx="5">
                  <c:v>3</c:v>
                </c:pt>
                <c:pt idx="6">
                  <c:v>4</c:v>
                </c:pt>
                <c:pt idx="7">
                  <c:v>5</c:v>
                </c:pt>
              </c:strCache>
            </c:strRef>
          </c:cat>
          <c:val>
            <c:numRef>
              <c:f>'[01_Tipologías_2025.xlsx]Contrastes_Mun2'!$E$4:$E$11</c:f>
              <c:numCache>
                <c:formatCode>0.00</c:formatCode>
                <c:ptCount val="8"/>
                <c:pt idx="0">
                  <c:v>3.4711883561739638</c:v>
                </c:pt>
                <c:pt idx="1">
                  <c:v>7.2988214724703884</c:v>
                </c:pt>
                <c:pt idx="2">
                  <c:v>6.2264285336694956</c:v>
                </c:pt>
                <c:pt idx="3">
                  <c:v>8.6653036745874008</c:v>
                </c:pt>
                <c:pt idx="4">
                  <c:v>15.491419125521446</c:v>
                </c:pt>
                <c:pt idx="5">
                  <c:v>20.207641424463752</c:v>
                </c:pt>
                <c:pt idx="6">
                  <c:v>29.311765397494785</c:v>
                </c:pt>
                <c:pt idx="7">
                  <c:v>39.12462314853321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CD2-48A8-9247-B11A2EEE48EF}"/>
            </c:ext>
          </c:extLst>
        </c:ser>
        <c:ser>
          <c:idx val="2"/>
          <c:order val="2"/>
          <c:tx>
            <c:strRef>
              <c:f>'[01_Tipologías_2025.xlsx]Contrastes_Mun2'!$F$3</c:f>
              <c:strCache>
                <c:ptCount val="1"/>
                <c:pt idx="0">
                  <c:v>IRCA</c:v>
                </c:pt>
              </c:strCache>
            </c:strRef>
          </c:tx>
          <c:spPr>
            <a:ln w="28575" cap="rnd">
              <a:solidFill>
                <a:schemeClr val="bg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'[01_Tipologías_2025.xlsx]Contrastes_Mun2'!$B$4:$B$11</c:f>
              <c:strCache>
                <c:ptCount val="8"/>
                <c:pt idx="0">
                  <c:v>Bogotá</c:v>
                </c:pt>
                <c:pt idx="1">
                  <c:v>CG</c:v>
                </c:pt>
                <c:pt idx="2">
                  <c:v>CA
</c:v>
                </c:pt>
                <c:pt idx="3">
                  <c:v>1</c:v>
                </c:pt>
                <c:pt idx="4">
                  <c:v>2</c:v>
                </c:pt>
                <c:pt idx="5">
                  <c:v>3</c:v>
                </c:pt>
                <c:pt idx="6">
                  <c:v>4</c:v>
                </c:pt>
                <c:pt idx="7">
                  <c:v>5</c:v>
                </c:pt>
              </c:strCache>
            </c:strRef>
          </c:cat>
          <c:val>
            <c:numRef>
              <c:f>'[01_Tipologías_2025.xlsx]Contrastes_Mun2'!$F$4:$F$11</c:f>
              <c:numCache>
                <c:formatCode>0.00</c:formatCode>
                <c:ptCount val="8"/>
                <c:pt idx="0">
                  <c:v>0.53327356715360297</c:v>
                </c:pt>
                <c:pt idx="1">
                  <c:v>0.43176642950008937</c:v>
                </c:pt>
                <c:pt idx="2">
                  <c:v>1.6926829830540264</c:v>
                </c:pt>
                <c:pt idx="3">
                  <c:v>5.2109800993268145</c:v>
                </c:pt>
                <c:pt idx="4">
                  <c:v>12.065765559701035</c:v>
                </c:pt>
                <c:pt idx="5">
                  <c:v>17.759325845386297</c:v>
                </c:pt>
                <c:pt idx="6">
                  <c:v>20.562293839463358</c:v>
                </c:pt>
                <c:pt idx="7">
                  <c:v>13.647624477224918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CD2-48A8-9247-B11A2EEE48EF}"/>
            </c:ext>
          </c:extLst>
        </c:ser>
        <c:ser>
          <c:idx val="3"/>
          <c:order val="3"/>
          <c:tx>
            <c:strRef>
              <c:f>'[01_Tipologías_2025.xlsx]Contrastes_Mun2'!$G$3</c:f>
              <c:strCache>
                <c:ptCount val="1"/>
                <c:pt idx="0">
                  <c:v>IICA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'[01_Tipologías_2025.xlsx]Contrastes_Mun2'!$B$4:$B$11</c:f>
              <c:strCache>
                <c:ptCount val="8"/>
                <c:pt idx="0">
                  <c:v>Bogotá</c:v>
                </c:pt>
                <c:pt idx="1">
                  <c:v>CG</c:v>
                </c:pt>
                <c:pt idx="2">
                  <c:v>CA
</c:v>
                </c:pt>
                <c:pt idx="3">
                  <c:v>1</c:v>
                </c:pt>
                <c:pt idx="4">
                  <c:v>2</c:v>
                </c:pt>
                <c:pt idx="5">
                  <c:v>3</c:v>
                </c:pt>
                <c:pt idx="6">
                  <c:v>4</c:v>
                </c:pt>
                <c:pt idx="7">
                  <c:v>5</c:v>
                </c:pt>
              </c:strCache>
            </c:strRef>
          </c:cat>
          <c:val>
            <c:numRef>
              <c:f>'[01_Tipologías_2025.xlsx]Contrastes_Mun2'!$G$4:$G$11</c:f>
              <c:numCache>
                <c:formatCode>0.00</c:formatCode>
                <c:ptCount val="8"/>
                <c:pt idx="0">
                  <c:v>1.3728024873040829</c:v>
                </c:pt>
                <c:pt idx="1">
                  <c:v>2.8212984356681163</c:v>
                </c:pt>
                <c:pt idx="2">
                  <c:v>2.4690500727987765</c:v>
                </c:pt>
                <c:pt idx="3">
                  <c:v>1.8921246241788832</c:v>
                </c:pt>
                <c:pt idx="4">
                  <c:v>4.3951161177969675</c:v>
                </c:pt>
                <c:pt idx="5">
                  <c:v>5.6493939028053726</c:v>
                </c:pt>
                <c:pt idx="6">
                  <c:v>11.727371645974278</c:v>
                </c:pt>
                <c:pt idx="7">
                  <c:v>14.965262599592593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CD2-48A8-9247-B11A2EEE48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44136784"/>
        <c:axId val="1144138224"/>
      </c:lineChart>
      <c:catAx>
        <c:axId val="114413678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/>
                  <a:t>Tipología</a:t>
                </a:r>
                <a:r>
                  <a:rPr lang="es-CO" baseline="0"/>
                  <a:t> municipal</a:t>
                </a:r>
                <a:endParaRPr lang="es-CO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4138224"/>
        <c:crosses val="autoZero"/>
        <c:auto val="1"/>
        <c:lblAlgn val="ctr"/>
        <c:lblOffset val="100"/>
        <c:noMultiLvlLbl val="0"/>
      </c:catAx>
      <c:valAx>
        <c:axId val="1144138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/>
                  <a:t>Promedio</a:t>
                </a:r>
              </a:p>
            </c:rich>
          </c:tx>
          <c:layout>
            <c:manualLayout>
              <c:xMode val="edge"/>
              <c:yMode val="edge"/>
              <c:x val="0"/>
              <c:y val="0.2855482063893470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41367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'[01_Tipologías_2025.xlsx]Contrastes_Mun2'!$D$15</c:f>
              <c:strCache>
                <c:ptCount val="1"/>
                <c:pt idx="0">
                  <c:v>Educacion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'[01_Tipologías_2025.xlsx]Contrastes_Mun2'!$B$16:$B$23</c:f>
              <c:strCache>
                <c:ptCount val="8"/>
                <c:pt idx="0">
                  <c:v>Bogotá</c:v>
                </c:pt>
                <c:pt idx="1">
                  <c:v>CG</c:v>
                </c:pt>
                <c:pt idx="2">
                  <c:v>CA
</c:v>
                </c:pt>
                <c:pt idx="3">
                  <c:v>1</c:v>
                </c:pt>
                <c:pt idx="4">
                  <c:v>2</c:v>
                </c:pt>
                <c:pt idx="5">
                  <c:v>3</c:v>
                </c:pt>
                <c:pt idx="6">
                  <c:v>4</c:v>
                </c:pt>
                <c:pt idx="7">
                  <c:v>5</c:v>
                </c:pt>
              </c:strCache>
            </c:strRef>
          </c:cat>
          <c:val>
            <c:numRef>
              <c:f>'[01_Tipologías_2025.xlsx]Contrastes_Mun2'!$D$16:$D$23</c:f>
              <c:numCache>
                <c:formatCode>0.00</c:formatCode>
                <c:ptCount val="8"/>
                <c:pt idx="0">
                  <c:v>60.635727361559489</c:v>
                </c:pt>
                <c:pt idx="1">
                  <c:v>61.742650711728594</c:v>
                </c:pt>
                <c:pt idx="2">
                  <c:v>63.317561376886708</c:v>
                </c:pt>
                <c:pt idx="3">
                  <c:v>59.285570729241023</c:v>
                </c:pt>
                <c:pt idx="4">
                  <c:v>54.823921655431853</c:v>
                </c:pt>
                <c:pt idx="5">
                  <c:v>52.311117470768536</c:v>
                </c:pt>
                <c:pt idx="6">
                  <c:v>49.457259530109333</c:v>
                </c:pt>
                <c:pt idx="7">
                  <c:v>44.113046708159601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578-459B-863E-D55810025E67}"/>
            </c:ext>
          </c:extLst>
        </c:ser>
        <c:ser>
          <c:idx val="1"/>
          <c:order val="1"/>
          <c:tx>
            <c:strRef>
              <c:f>'[01_Tipologías_2025.xlsx]Contrastes_Mun2'!$E$15</c:f>
              <c:strCache>
                <c:ptCount val="1"/>
                <c:pt idx="0">
                  <c:v>Salud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'[01_Tipologías_2025.xlsx]Contrastes_Mun2'!$B$16:$B$23</c:f>
              <c:strCache>
                <c:ptCount val="8"/>
                <c:pt idx="0">
                  <c:v>Bogotá</c:v>
                </c:pt>
                <c:pt idx="1">
                  <c:v>CG</c:v>
                </c:pt>
                <c:pt idx="2">
                  <c:v>CA
</c:v>
                </c:pt>
                <c:pt idx="3">
                  <c:v>1</c:v>
                </c:pt>
                <c:pt idx="4">
                  <c:v>2</c:v>
                </c:pt>
                <c:pt idx="5">
                  <c:v>3</c:v>
                </c:pt>
                <c:pt idx="6">
                  <c:v>4</c:v>
                </c:pt>
                <c:pt idx="7">
                  <c:v>5</c:v>
                </c:pt>
              </c:strCache>
            </c:strRef>
          </c:cat>
          <c:val>
            <c:numRef>
              <c:f>'[01_Tipologías_2025.xlsx]Contrastes_Mun2'!$E$16:$E$23</c:f>
              <c:numCache>
                <c:formatCode>0.00</c:formatCode>
                <c:ptCount val="8"/>
                <c:pt idx="0">
                  <c:v>92.472110371999875</c:v>
                </c:pt>
                <c:pt idx="1">
                  <c:v>94.249937367698038</c:v>
                </c:pt>
                <c:pt idx="2">
                  <c:v>92.86326909892648</c:v>
                </c:pt>
                <c:pt idx="3">
                  <c:v>90.644356409195453</c:v>
                </c:pt>
                <c:pt idx="4">
                  <c:v>89.504202808861976</c:v>
                </c:pt>
                <c:pt idx="5">
                  <c:v>89.270319650194807</c:v>
                </c:pt>
                <c:pt idx="6">
                  <c:v>89.612004557276535</c:v>
                </c:pt>
                <c:pt idx="7">
                  <c:v>88.163689972116188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578-459B-863E-D55810025E67}"/>
            </c:ext>
          </c:extLst>
        </c:ser>
        <c:ser>
          <c:idx val="2"/>
          <c:order val="2"/>
          <c:tx>
            <c:strRef>
              <c:f>'[01_Tipologías_2025.xlsx]Contrastes_Mun2'!$F$15</c:f>
              <c:strCache>
                <c:ptCount val="1"/>
                <c:pt idx="0">
                  <c:v>Servicios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'[01_Tipologías_2025.xlsx]Contrastes_Mun2'!$B$16:$B$23</c:f>
              <c:strCache>
                <c:ptCount val="8"/>
                <c:pt idx="0">
                  <c:v>Bogotá</c:v>
                </c:pt>
                <c:pt idx="1">
                  <c:v>CG</c:v>
                </c:pt>
                <c:pt idx="2">
                  <c:v>CA
</c:v>
                </c:pt>
                <c:pt idx="3">
                  <c:v>1</c:v>
                </c:pt>
                <c:pt idx="4">
                  <c:v>2</c:v>
                </c:pt>
                <c:pt idx="5">
                  <c:v>3</c:v>
                </c:pt>
                <c:pt idx="6">
                  <c:v>4</c:v>
                </c:pt>
                <c:pt idx="7">
                  <c:v>5</c:v>
                </c:pt>
              </c:strCache>
            </c:strRef>
          </c:cat>
          <c:val>
            <c:numRef>
              <c:f>'[01_Tipologías_2025.xlsx]Contrastes_Mun2'!$F$16:$F$23</c:f>
              <c:numCache>
                <c:formatCode>0.00</c:formatCode>
                <c:ptCount val="8"/>
                <c:pt idx="0">
                  <c:v>56.830779092702173</c:v>
                </c:pt>
                <c:pt idx="1">
                  <c:v>60.727418546350158</c:v>
                </c:pt>
                <c:pt idx="2">
                  <c:v>61.548976654265914</c:v>
                </c:pt>
                <c:pt idx="3">
                  <c:v>58.477899080460965</c:v>
                </c:pt>
                <c:pt idx="4">
                  <c:v>49.734260511855794</c:v>
                </c:pt>
                <c:pt idx="5">
                  <c:v>44.179206884875299</c:v>
                </c:pt>
                <c:pt idx="6">
                  <c:v>41.072669809277649</c:v>
                </c:pt>
                <c:pt idx="7">
                  <c:v>33.694640257748077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578-459B-863E-D55810025E67}"/>
            </c:ext>
          </c:extLst>
        </c:ser>
        <c:ser>
          <c:idx val="3"/>
          <c:order val="3"/>
          <c:tx>
            <c:strRef>
              <c:f>'[01_Tipologías_2025.xlsx]Contrastes_Mun2'!$G$15</c:f>
              <c:strCache>
                <c:ptCount val="1"/>
                <c:pt idx="0">
                  <c:v>Seguridad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'[01_Tipologías_2025.xlsx]Contrastes_Mun2'!$B$16:$B$23</c:f>
              <c:strCache>
                <c:ptCount val="8"/>
                <c:pt idx="0">
                  <c:v>Bogotá</c:v>
                </c:pt>
                <c:pt idx="1">
                  <c:v>CG</c:v>
                </c:pt>
                <c:pt idx="2">
                  <c:v>CA
</c:v>
                </c:pt>
                <c:pt idx="3">
                  <c:v>1</c:v>
                </c:pt>
                <c:pt idx="4">
                  <c:v>2</c:v>
                </c:pt>
                <c:pt idx="5">
                  <c:v>3</c:v>
                </c:pt>
                <c:pt idx="6">
                  <c:v>4</c:v>
                </c:pt>
                <c:pt idx="7">
                  <c:v>5</c:v>
                </c:pt>
              </c:strCache>
            </c:strRef>
          </c:cat>
          <c:val>
            <c:numRef>
              <c:f>'[01_Tipologías_2025.xlsx]Contrastes_Mun2'!$G$16:$G$23</c:f>
              <c:numCache>
                <c:formatCode>0.00</c:formatCode>
                <c:ptCount val="8"/>
                <c:pt idx="0">
                  <c:v>45.6067506417033</c:v>
                </c:pt>
                <c:pt idx="1">
                  <c:v>67.481986941249488</c:v>
                </c:pt>
                <c:pt idx="2">
                  <c:v>73.619147303593707</c:v>
                </c:pt>
                <c:pt idx="3">
                  <c:v>80.438962909394732</c:v>
                </c:pt>
                <c:pt idx="4">
                  <c:v>86.681549222134507</c:v>
                </c:pt>
                <c:pt idx="5">
                  <c:v>89.823719615246787</c:v>
                </c:pt>
                <c:pt idx="6">
                  <c:v>90.71171201240233</c:v>
                </c:pt>
                <c:pt idx="7">
                  <c:v>89.041936239938636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578-459B-863E-D55810025E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60149488"/>
        <c:axId val="1560150928"/>
      </c:lineChart>
      <c:catAx>
        <c:axId val="156014948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/>
                  <a:t>Tipología municipal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60150928"/>
        <c:crosses val="autoZero"/>
        <c:auto val="1"/>
        <c:lblAlgn val="ctr"/>
        <c:lblOffset val="100"/>
        <c:noMultiLvlLbl val="0"/>
      </c:catAx>
      <c:valAx>
        <c:axId val="15601509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/>
                  <a:t>Promedio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60149488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tx>
            <c:strRef>
              <c:f>'[01_Tipologías_2025.xlsx]Contrastes_Dptos'!$C$10</c:f>
              <c:strCache>
                <c:ptCount val="1"/>
                <c:pt idx="0">
                  <c:v>Educacion</c:v>
                </c:pt>
              </c:strCache>
            </c:strRef>
          </c:tx>
          <c:spPr>
            <a:ln w="28575" cap="rnd">
              <a:solidFill>
                <a:srgbClr val="3A6BCB"/>
              </a:solidFill>
              <a:round/>
            </a:ln>
            <a:effectLst/>
          </c:spPr>
          <c:marker>
            <c:symbol val="none"/>
          </c:marker>
          <c:cat>
            <c:numRef>
              <c:f>'[01_Tipologías_2025.xlsx]Contrastes_Dptos'!$A$11:$A$13</c:f>
              <c:numCache>
                <c:formatCode>General</c:formatCode>
                <c:ptCount val="3"/>
                <c:pt idx="0">
                  <c:v>1</c:v>
                </c:pt>
                <c:pt idx="1">
                  <c:v>2</c:v>
                </c:pt>
                <c:pt idx="2">
                  <c:v>3</c:v>
                </c:pt>
              </c:numCache>
            </c:numRef>
          </c:cat>
          <c:val>
            <c:numRef>
              <c:f>'[01_Tipologías_2025.xlsx]Contrastes_Dptos'!$C$11:$C$13</c:f>
              <c:numCache>
                <c:formatCode>0.00</c:formatCode>
                <c:ptCount val="3"/>
                <c:pt idx="0">
                  <c:v>56.550981161506471</c:v>
                </c:pt>
                <c:pt idx="1">
                  <c:v>47.553031947192075</c:v>
                </c:pt>
                <c:pt idx="2">
                  <c:v>33.69163587640741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D2E-4EFB-8FAA-9CA6417B37A2}"/>
            </c:ext>
          </c:extLst>
        </c:ser>
        <c:ser>
          <c:idx val="2"/>
          <c:order val="1"/>
          <c:tx>
            <c:strRef>
              <c:f>'[01_Tipologías_2025.xlsx]Contrastes_Dptos'!$D$10</c:f>
              <c:strCache>
                <c:ptCount val="1"/>
                <c:pt idx="0">
                  <c:v>Salud</c:v>
                </c:pt>
              </c:strCache>
            </c:strRef>
          </c:tx>
          <c:spPr>
            <a:ln w="28575" cap="rnd">
              <a:solidFill>
                <a:srgbClr val="FF7400"/>
              </a:solidFill>
              <a:round/>
            </a:ln>
            <a:effectLst/>
          </c:spPr>
          <c:marker>
            <c:symbol val="none"/>
          </c:marker>
          <c:cat>
            <c:numRef>
              <c:f>'[01_Tipologías_2025.xlsx]Contrastes_Dptos'!$A$11:$A$13</c:f>
              <c:numCache>
                <c:formatCode>General</c:formatCode>
                <c:ptCount val="3"/>
                <c:pt idx="0">
                  <c:v>1</c:v>
                </c:pt>
                <c:pt idx="1">
                  <c:v>2</c:v>
                </c:pt>
                <c:pt idx="2">
                  <c:v>3</c:v>
                </c:pt>
              </c:numCache>
            </c:numRef>
          </c:cat>
          <c:val>
            <c:numRef>
              <c:f>'[01_Tipologías_2025.xlsx]Contrastes_Dptos'!$D$11:$D$13</c:f>
              <c:numCache>
                <c:formatCode>0.00</c:formatCode>
                <c:ptCount val="3"/>
                <c:pt idx="0">
                  <c:v>88.999492404336962</c:v>
                </c:pt>
                <c:pt idx="1">
                  <c:v>89.164109915546319</c:v>
                </c:pt>
                <c:pt idx="2">
                  <c:v>81.040899323904284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D2E-4EFB-8FAA-9CA6417B37A2}"/>
            </c:ext>
          </c:extLst>
        </c:ser>
        <c:ser>
          <c:idx val="3"/>
          <c:order val="2"/>
          <c:tx>
            <c:strRef>
              <c:f>'[01_Tipologías_2025.xlsx]Contrastes_Dptos'!$E$10</c:f>
              <c:strCache>
                <c:ptCount val="1"/>
                <c:pt idx="0">
                  <c:v>Servicios</c:v>
                </c:pt>
              </c:strCache>
            </c:strRef>
          </c:tx>
          <c:spPr>
            <a:ln w="28575" cap="rnd">
              <a:solidFill>
                <a:srgbClr val="A5A5A5"/>
              </a:solidFill>
              <a:round/>
            </a:ln>
            <a:effectLst/>
          </c:spPr>
          <c:marker>
            <c:symbol val="none"/>
          </c:marker>
          <c:cat>
            <c:numRef>
              <c:f>'[01_Tipologías_2025.xlsx]Contrastes_Dptos'!$A$11:$A$13</c:f>
              <c:numCache>
                <c:formatCode>General</c:formatCode>
                <c:ptCount val="3"/>
                <c:pt idx="0">
                  <c:v>1</c:v>
                </c:pt>
                <c:pt idx="1">
                  <c:v>2</c:v>
                </c:pt>
                <c:pt idx="2">
                  <c:v>3</c:v>
                </c:pt>
              </c:numCache>
            </c:numRef>
          </c:cat>
          <c:val>
            <c:numRef>
              <c:f>'[01_Tipologías_2025.xlsx]Contrastes_Dptos'!$E$11:$E$13</c:f>
              <c:numCache>
                <c:formatCode>0.00</c:formatCode>
                <c:ptCount val="3"/>
                <c:pt idx="0">
                  <c:v>70.039581145419518</c:v>
                </c:pt>
                <c:pt idx="1">
                  <c:v>51.952662890052913</c:v>
                </c:pt>
                <c:pt idx="2">
                  <c:v>37.959943737927546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D2E-4EFB-8FAA-9CA6417B37A2}"/>
            </c:ext>
          </c:extLst>
        </c:ser>
        <c:ser>
          <c:idx val="4"/>
          <c:order val="3"/>
          <c:tx>
            <c:strRef>
              <c:f>'[01_Tipologías_2025.xlsx]Contrastes_Dptos'!$F$10</c:f>
              <c:strCache>
                <c:ptCount val="1"/>
                <c:pt idx="0">
                  <c:v>Seguridad</c:v>
                </c:pt>
              </c:strCache>
            </c:strRef>
          </c:tx>
          <c:spPr>
            <a:ln w="28575" cap="rnd">
              <a:solidFill>
                <a:srgbClr val="FFC100"/>
              </a:solidFill>
              <a:round/>
            </a:ln>
            <a:effectLst/>
          </c:spPr>
          <c:marker>
            <c:symbol val="none"/>
          </c:marker>
          <c:cat>
            <c:numRef>
              <c:f>'[01_Tipologías_2025.xlsx]Contrastes_Dptos'!$A$11:$A$13</c:f>
              <c:numCache>
                <c:formatCode>General</c:formatCode>
                <c:ptCount val="3"/>
                <c:pt idx="0">
                  <c:v>1</c:v>
                </c:pt>
                <c:pt idx="1">
                  <c:v>2</c:v>
                </c:pt>
                <c:pt idx="2">
                  <c:v>3</c:v>
                </c:pt>
              </c:numCache>
            </c:numRef>
          </c:cat>
          <c:val>
            <c:numRef>
              <c:f>'[01_Tipologías_2025.xlsx]Contrastes_Dptos'!$F$11:$F$13</c:f>
              <c:numCache>
                <c:formatCode>0.00</c:formatCode>
                <c:ptCount val="3"/>
                <c:pt idx="0">
                  <c:v>64.655193869075021</c:v>
                </c:pt>
                <c:pt idx="1">
                  <c:v>74.30457171760284</c:v>
                </c:pt>
                <c:pt idx="2">
                  <c:v>67.46157754451869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D2E-4EFB-8FAA-9CA6417B37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60149488"/>
        <c:axId val="1560150928"/>
      </c:lineChart>
      <c:catAx>
        <c:axId val="156014948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/>
                  <a:t>Tipología departamental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60150928"/>
        <c:crosses val="autoZero"/>
        <c:auto val="1"/>
        <c:lblAlgn val="ctr"/>
        <c:lblOffset val="100"/>
        <c:noMultiLvlLbl val="0"/>
      </c:catAx>
      <c:valAx>
        <c:axId val="15601509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/>
                  <a:t>Promedio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60149488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'[01_Tipologías_2025.xlsx]Contrastes_Dptos'!$C$16</c:f>
              <c:strCache>
                <c:ptCount val="1"/>
                <c:pt idx="0">
                  <c:v>Ingresos tributarios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'[01_Tipologías_2025.xlsx]Contrastes_Dptos'!$A$17:$A$19</c:f>
              <c:numCache>
                <c:formatCode>General</c:formatCode>
                <c:ptCount val="3"/>
                <c:pt idx="0">
                  <c:v>1</c:v>
                </c:pt>
                <c:pt idx="1">
                  <c:v>2</c:v>
                </c:pt>
                <c:pt idx="2">
                  <c:v>3</c:v>
                </c:pt>
              </c:numCache>
            </c:numRef>
          </c:cat>
          <c:val>
            <c:numRef>
              <c:f>'[01_Tipologías_2025.xlsx]Contrastes_Dptos'!$C$17:$C$19</c:f>
              <c:numCache>
                <c:formatCode>#,##0</c:formatCode>
                <c:ptCount val="3"/>
                <c:pt idx="0">
                  <c:v>647.31579437821426</c:v>
                </c:pt>
                <c:pt idx="1">
                  <c:v>245.22334005055549</c:v>
                </c:pt>
                <c:pt idx="2">
                  <c:v>46.302593285111101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91-4477-AC34-B92962DFF9D1}"/>
            </c:ext>
          </c:extLst>
        </c:ser>
        <c:ser>
          <c:idx val="1"/>
          <c:order val="1"/>
          <c:tx>
            <c:strRef>
              <c:f>'[01_Tipologías_2025.xlsx]Contrastes_Dptos'!$D$16</c:f>
              <c:strCache>
                <c:ptCount val="1"/>
                <c:pt idx="0">
                  <c:v>Ingresos totales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'[01_Tipologías_2025.xlsx]Contrastes_Dptos'!$A$17:$A$19</c:f>
              <c:numCache>
                <c:formatCode>General</c:formatCode>
                <c:ptCount val="3"/>
                <c:pt idx="0">
                  <c:v>1</c:v>
                </c:pt>
                <c:pt idx="1">
                  <c:v>2</c:v>
                </c:pt>
                <c:pt idx="2">
                  <c:v>3</c:v>
                </c:pt>
              </c:numCache>
            </c:numRef>
          </c:cat>
          <c:val>
            <c:numRef>
              <c:f>'[01_Tipologías_2025.xlsx]Contrastes_Dptos'!$D$17:$D$19</c:f>
              <c:numCache>
                <c:formatCode>#,##0</c:formatCode>
                <c:ptCount val="3"/>
                <c:pt idx="0">
                  <c:v>1880.7101953636429</c:v>
                </c:pt>
                <c:pt idx="1">
                  <c:v>1334.5972005003334</c:v>
                </c:pt>
                <c:pt idx="2">
                  <c:v>355.27485034099999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891-4477-AC34-B92962DFF9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030391631"/>
        <c:axId val="1844596671"/>
      </c:barChart>
      <c:catAx>
        <c:axId val="2030391631"/>
        <c:scaling>
          <c:orientation val="maxMin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/>
                  <a:t>Tipologías departamentales </a:t>
                </a:r>
              </a:p>
            </c:rich>
          </c:tx>
          <c:layout>
            <c:manualLayout>
              <c:xMode val="edge"/>
              <c:yMode val="edge"/>
              <c:x val="1.0564474279456408E-2"/>
              <c:y val="0.2690231517796131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44596671"/>
        <c:crosses val="autoZero"/>
        <c:auto val="1"/>
        <c:lblAlgn val="ctr"/>
        <c:lblOffset val="100"/>
        <c:noMultiLvlLbl val="0"/>
      </c:catAx>
      <c:valAx>
        <c:axId val="1844596671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/>
                  <a:t>Miles de millones de pesos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30391631"/>
        <c:crosses val="autoZero"/>
        <c:crossBetween val="between"/>
        <c:majorUnit val="40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625644237384706"/>
          <c:y val="0.17551466663997428"/>
          <c:w val="0.66266518886477133"/>
          <c:h val="0.7255704249415003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'[01_Tipologías_2025 - ANÁLISIS DPTOS.xlsx]Contrastes_Mun2'!$D$26</c:f>
              <c:strCache>
                <c:ptCount val="1"/>
                <c:pt idx="0">
                  <c:v>Ingresos tributarios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'[01_Tipologías_2025 - ANÁLISIS DPTOS.xlsx]Contrastes_Mun2'!$A$27:$A$30</c:f>
              <c:strCache>
                <c:ptCount val="4"/>
                <c:pt idx="0">
                  <c:v>Bogotá</c:v>
                </c:pt>
                <c:pt idx="1">
                  <c:v>Ciudades grandes</c:v>
                </c:pt>
                <c:pt idx="2">
                  <c:v>SC- Centro aglomeración
</c:v>
                </c:pt>
                <c:pt idx="3">
                  <c:v>1</c:v>
                </c:pt>
              </c:strCache>
            </c:strRef>
          </c:cat>
          <c:val>
            <c:numRef>
              <c:f>'[01_Tipologías_2025 - ANÁLISIS DPTOS.xlsx]Contrastes_Mun2'!$D$27:$D$30</c:f>
              <c:numCache>
                <c:formatCode>#,##0</c:formatCode>
                <c:ptCount val="4"/>
                <c:pt idx="0">
                  <c:v>13372.879298943</c:v>
                </c:pt>
                <c:pt idx="1">
                  <c:v>1789.1349233968001</c:v>
                </c:pt>
                <c:pt idx="2">
                  <c:v>224.20393736850002</c:v>
                </c:pt>
                <c:pt idx="3">
                  <c:v>79.487607289012971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258-4058-8CF8-12994F23B424}"/>
            </c:ext>
          </c:extLst>
        </c:ser>
        <c:ser>
          <c:idx val="1"/>
          <c:order val="1"/>
          <c:tx>
            <c:strRef>
              <c:f>'[01_Tipologías_2025 - ANÁLISIS DPTOS.xlsx]Contrastes_Mun2'!$E$26</c:f>
              <c:strCache>
                <c:ptCount val="1"/>
                <c:pt idx="0">
                  <c:v>Ingresos totales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'[01_Tipologías_2025 - ANÁLISIS DPTOS.xlsx]Contrastes_Mun2'!$A$27:$A$30</c:f>
              <c:strCache>
                <c:ptCount val="4"/>
                <c:pt idx="0">
                  <c:v>Bogotá</c:v>
                </c:pt>
                <c:pt idx="1">
                  <c:v>Ciudades grandes</c:v>
                </c:pt>
                <c:pt idx="2">
                  <c:v>SC- Centro aglomeración
</c:v>
                </c:pt>
                <c:pt idx="3">
                  <c:v>1</c:v>
                </c:pt>
              </c:strCache>
            </c:strRef>
          </c:cat>
          <c:val>
            <c:numRef>
              <c:f>'[01_Tipologías_2025 - ANÁLISIS DPTOS.xlsx]Contrastes_Mun2'!$E$27:$E$30</c:f>
              <c:numCache>
                <c:formatCode>#,##0</c:formatCode>
                <c:ptCount val="4"/>
                <c:pt idx="0">
                  <c:v>23004.202327580002</c:v>
                </c:pt>
                <c:pt idx="1">
                  <c:v>4462.9101534953988</c:v>
                </c:pt>
                <c:pt idx="2">
                  <c:v>727.93145417258324</c:v>
                </c:pt>
                <c:pt idx="3">
                  <c:v>209.53684232759738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258-4058-8CF8-12994F23B4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030391631"/>
        <c:axId val="1844596671"/>
      </c:barChart>
      <c:catAx>
        <c:axId val="2030391631"/>
        <c:scaling>
          <c:orientation val="maxMin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/>
                  <a:t>Tipologías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44596671"/>
        <c:crosses val="autoZero"/>
        <c:auto val="1"/>
        <c:lblAlgn val="ctr"/>
        <c:lblOffset val="100"/>
        <c:noMultiLvlLbl val="0"/>
      </c:catAx>
      <c:valAx>
        <c:axId val="1844596671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/>
                  <a:t>Miles</a:t>
                </a:r>
                <a:r>
                  <a:rPr lang="es-CO" baseline="0"/>
                  <a:t> de millones de pesos </a:t>
                </a:r>
                <a:endParaRPr lang="es-CO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3039163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0427283765900065"/>
          <c:y val="0.91152520470629239"/>
          <c:w val="0.39145432468199864"/>
          <c:h val="8.325489786674711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381704925147299"/>
          <c:y val="0.20339960555288666"/>
          <c:w val="0.69316905347698154"/>
          <c:h val="0.6940968367251586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'[01_Tipologías_2025 - ANÁLISIS DPTOS.xlsx]Contrastes_Mun2'!$D$26</c:f>
              <c:strCache>
                <c:ptCount val="1"/>
                <c:pt idx="0">
                  <c:v>Ingresos tributarios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'[01_Tipologías_2025 - ANÁLISIS DPTOS.xlsx]Contrastes_Mun2'!$A$31:$A$34</c:f>
              <c:numCache>
                <c:formatCode>General</c:formatCode>
                <c:ptCount val="4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</c:numCache>
            </c:numRef>
          </c:cat>
          <c:val>
            <c:numRef>
              <c:f>'[01_Tipologías_2025 - ANÁLISIS DPTOS.xlsx]Contrastes_Mun2'!$D$31:$D$34</c:f>
              <c:numCache>
                <c:formatCode>#,##0</c:formatCode>
                <c:ptCount val="4"/>
                <c:pt idx="0">
                  <c:v>19.68451207521186</c:v>
                </c:pt>
                <c:pt idx="1">
                  <c:v>6.0938543448579177</c:v>
                </c:pt>
                <c:pt idx="2">
                  <c:v>4.1700021727189336</c:v>
                </c:pt>
                <c:pt idx="3">
                  <c:v>6.7488928609850758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7A-4086-A8B6-0E94F7C596A7}"/>
            </c:ext>
          </c:extLst>
        </c:ser>
        <c:ser>
          <c:idx val="1"/>
          <c:order val="1"/>
          <c:tx>
            <c:strRef>
              <c:f>'[01_Tipologías_2025 - ANÁLISIS DPTOS.xlsx]Contrastes_Mun2'!$E$26</c:f>
              <c:strCache>
                <c:ptCount val="1"/>
                <c:pt idx="0">
                  <c:v>Ingresos totales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'[01_Tipologías_2025 - ANÁLISIS DPTOS.xlsx]Contrastes_Mun2'!$A$31:$A$34</c:f>
              <c:numCache>
                <c:formatCode>General</c:formatCode>
                <c:ptCount val="4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</c:numCache>
            </c:numRef>
          </c:cat>
          <c:val>
            <c:numRef>
              <c:f>'[01_Tipologías_2025 - ANÁLISIS DPTOS.xlsx]Contrastes_Mun2'!$E$31:$E$34</c:f>
              <c:numCache>
                <c:formatCode>#,##0</c:formatCode>
                <c:ptCount val="4"/>
                <c:pt idx="0">
                  <c:v>81.886286295745791</c:v>
                </c:pt>
                <c:pt idx="1">
                  <c:v>42.204618604743182</c:v>
                </c:pt>
                <c:pt idx="2">
                  <c:v>36.305981854236691</c:v>
                </c:pt>
                <c:pt idx="3">
                  <c:v>41.465976617313416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67A-4086-A8B6-0E94F7C596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030391631"/>
        <c:axId val="1844596671"/>
      </c:barChart>
      <c:catAx>
        <c:axId val="2030391631"/>
        <c:scaling>
          <c:orientation val="maxMin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/>
                  <a:t>Tipologías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44596671"/>
        <c:crosses val="autoZero"/>
        <c:auto val="1"/>
        <c:lblAlgn val="ctr"/>
        <c:lblOffset val="100"/>
        <c:noMultiLvlLbl val="0"/>
      </c:catAx>
      <c:valAx>
        <c:axId val="1844596671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/>
                  <a:t>Miles</a:t>
                </a:r>
                <a:r>
                  <a:rPr lang="es-CO" baseline="0"/>
                  <a:t> de millones de pesos </a:t>
                </a:r>
                <a:endParaRPr lang="es-CO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3039163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3397057750199433"/>
          <c:y val="0.90989135840693391"/>
          <c:w val="0.34289996319377841"/>
          <c:h val="9.01086415930660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60C89F-845F-4587-B414-BB7AE80BF733}" type="doc">
      <dgm:prSet loTypeId="urn:microsoft.com/office/officeart/2005/8/layout/vList2" loCatId="list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es-CO"/>
        </a:p>
      </dgm:t>
    </dgm:pt>
    <dgm:pt modelId="{CB0E1447-4EEB-423E-BF4C-DE2E6020FB8A}">
      <dgm:prSet custT="1"/>
      <dgm:spPr/>
      <dgm:t>
        <a:bodyPr/>
        <a:lstStyle/>
        <a:p>
          <a:r>
            <a:rPr lang="es-CO" sz="1300" b="1">
              <a:latin typeface="Verdana" panose="020B0604030504040204" pitchFamily="34" charset="0"/>
              <a:ea typeface="Verdana" panose="020B0604030504040204" pitchFamily="34" charset="0"/>
            </a:rPr>
            <a:t>La categorización de la Ley 617 del 2000 fue establecida para contribuir a la disciplina fiscal</a:t>
          </a:r>
          <a:r>
            <a:rPr lang="es-CO" sz="1300">
              <a:latin typeface="Verdana" panose="020B0604030504040204" pitchFamily="34" charset="0"/>
              <a:ea typeface="Verdana" panose="020B0604030504040204" pitchFamily="34" charset="0"/>
            </a:rPr>
            <a:t> de las Entidades Territoriales y la racionalización del gasto. Sin embargo, ha sido utilizada para la focalización de políticas públicas.</a:t>
          </a:r>
        </a:p>
      </dgm:t>
    </dgm:pt>
    <dgm:pt modelId="{6DD4B71F-2101-4432-A019-C6BA20A7F244}" type="parTrans" cxnId="{41BF15EE-9D10-4A65-961B-D260BBACC61F}">
      <dgm:prSet/>
      <dgm:spPr/>
      <dgm:t>
        <a:bodyPr/>
        <a:lstStyle/>
        <a:p>
          <a:endParaRPr lang="es-CO" sz="13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4F91B68E-E86C-47CA-AA9C-FF15464757D0}" type="sibTrans" cxnId="{41BF15EE-9D10-4A65-961B-D260BBACC61F}">
      <dgm:prSet/>
      <dgm:spPr/>
      <dgm:t>
        <a:bodyPr/>
        <a:lstStyle/>
        <a:p>
          <a:endParaRPr lang="es-CO" sz="13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BFBF2415-5959-4488-906E-014D53DFD8F8}">
      <dgm:prSet custT="1"/>
      <dgm:spPr/>
      <dgm:t>
        <a:bodyPr/>
        <a:lstStyle/>
        <a:p>
          <a:r>
            <a:rPr lang="es-CO" sz="1300" b="1">
              <a:latin typeface="Verdana" panose="020B0604030504040204" pitchFamily="34" charset="0"/>
              <a:ea typeface="Verdana" panose="020B0604030504040204" pitchFamily="34" charset="0"/>
            </a:rPr>
            <a:t>Los criterios de las categorías se concentran en  variables que no corresponden con los propósitos del modelo de descentralización, </a:t>
          </a:r>
          <a:r>
            <a:rPr lang="es-CO" sz="1300" b="0">
              <a:latin typeface="Verdana" panose="020B0604030504040204" pitchFamily="34" charset="0"/>
              <a:ea typeface="Verdana" panose="020B0604030504040204" pitchFamily="34" charset="0"/>
            </a:rPr>
            <a:t>como la </a:t>
          </a:r>
          <a:r>
            <a:rPr lang="es-CO" sz="1300">
              <a:latin typeface="Verdana" panose="020B0604030504040204" pitchFamily="34" charset="0"/>
              <a:ea typeface="Verdana" panose="020B0604030504040204" pitchFamily="34" charset="0"/>
            </a:rPr>
            <a:t>población (número de habitantes) e ingresos corrientes de libre destinación.</a:t>
          </a:r>
        </a:p>
      </dgm:t>
    </dgm:pt>
    <dgm:pt modelId="{873AB195-0510-4EC3-AE46-BC26444C1CEE}" type="parTrans" cxnId="{D6DB1E6B-0128-4C98-8A3B-E1C21B27114D}">
      <dgm:prSet/>
      <dgm:spPr/>
      <dgm:t>
        <a:bodyPr/>
        <a:lstStyle/>
        <a:p>
          <a:endParaRPr lang="es-CO" sz="13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DAFEF1CC-6FC9-4C0C-AFB6-37B39A0D5F78}" type="sibTrans" cxnId="{D6DB1E6B-0128-4C98-8A3B-E1C21B27114D}">
      <dgm:prSet/>
      <dgm:spPr/>
      <dgm:t>
        <a:bodyPr/>
        <a:lstStyle/>
        <a:p>
          <a:endParaRPr lang="es-CO" sz="13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71F25A56-3423-4AA0-B73C-5A1EC3C7B4F7}">
      <dgm:prSet phldrT="[Texto]" custT="1"/>
      <dgm:spPr/>
      <dgm:t>
        <a:bodyPr/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300" b="1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Dado que el 86% de los municipios se concentran en la categoría 6, </a:t>
          </a:r>
          <a:r>
            <a:rPr lang="es-CO" sz="13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no se puede reconocer las diferencias y realidades entre las diferentes Entidades Territoriales.</a:t>
          </a:r>
        </a:p>
      </dgm:t>
    </dgm:pt>
    <dgm:pt modelId="{232E95E4-F37A-4BA1-B6C3-74B5445FCF43}" type="parTrans" cxnId="{E8A6A3AA-BBBA-4A1C-A3FD-625A1CDCD57F}">
      <dgm:prSet/>
      <dgm:spPr/>
      <dgm:t>
        <a:bodyPr/>
        <a:lstStyle/>
        <a:p>
          <a:endParaRPr lang="es-CO" sz="13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EA6028D9-921F-4262-9CE9-1F307233A61F}" type="sibTrans" cxnId="{E8A6A3AA-BBBA-4A1C-A3FD-625A1CDCD57F}">
      <dgm:prSet/>
      <dgm:spPr/>
      <dgm:t>
        <a:bodyPr/>
        <a:lstStyle/>
        <a:p>
          <a:endParaRPr lang="es-CO" sz="13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B3157DCF-F13E-4141-872B-8E10B7DE452C}" type="pres">
      <dgm:prSet presAssocID="{D460C89F-845F-4587-B414-BB7AE80BF733}" presName="linear" presStyleCnt="0">
        <dgm:presLayoutVars>
          <dgm:animLvl val="lvl"/>
          <dgm:resizeHandles val="exact"/>
        </dgm:presLayoutVars>
      </dgm:prSet>
      <dgm:spPr/>
    </dgm:pt>
    <dgm:pt modelId="{73298124-D8FF-4CFB-B803-62578D022A8D}" type="pres">
      <dgm:prSet presAssocID="{CB0E1447-4EEB-423E-BF4C-DE2E6020FB8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791DCE6-313E-4851-8726-2896FADB3C0E}" type="pres">
      <dgm:prSet presAssocID="{4F91B68E-E86C-47CA-AA9C-FF15464757D0}" presName="spacer" presStyleCnt="0"/>
      <dgm:spPr/>
    </dgm:pt>
    <dgm:pt modelId="{D7487763-940B-44EA-B080-DA984DFD5FD6}" type="pres">
      <dgm:prSet presAssocID="{BFBF2415-5959-4488-906E-014D53DFD8F8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51851558-7CBC-4F0C-AC82-E542F3B1F0D6}" type="pres">
      <dgm:prSet presAssocID="{DAFEF1CC-6FC9-4C0C-AFB6-37B39A0D5F78}" presName="spacer" presStyleCnt="0"/>
      <dgm:spPr/>
    </dgm:pt>
    <dgm:pt modelId="{335CCCFB-7B48-4C2C-9A39-F3B441BA1B74}" type="pres">
      <dgm:prSet presAssocID="{71F25A56-3423-4AA0-B73C-5A1EC3C7B4F7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D6DB1E6B-0128-4C98-8A3B-E1C21B27114D}" srcId="{D460C89F-845F-4587-B414-BB7AE80BF733}" destId="{BFBF2415-5959-4488-906E-014D53DFD8F8}" srcOrd="1" destOrd="0" parTransId="{873AB195-0510-4EC3-AE46-BC26444C1CEE}" sibTransId="{DAFEF1CC-6FC9-4C0C-AFB6-37B39A0D5F78}"/>
    <dgm:cxn modelId="{A42EA3A0-8C92-437D-BE44-43E039D5004B}" type="presOf" srcId="{CB0E1447-4EEB-423E-BF4C-DE2E6020FB8A}" destId="{73298124-D8FF-4CFB-B803-62578D022A8D}" srcOrd="0" destOrd="0" presId="urn:microsoft.com/office/officeart/2005/8/layout/vList2"/>
    <dgm:cxn modelId="{BF728AA2-A82F-47DA-8DB2-AF8049156027}" type="presOf" srcId="{BFBF2415-5959-4488-906E-014D53DFD8F8}" destId="{D7487763-940B-44EA-B080-DA984DFD5FD6}" srcOrd="0" destOrd="0" presId="urn:microsoft.com/office/officeart/2005/8/layout/vList2"/>
    <dgm:cxn modelId="{E8A6A3AA-BBBA-4A1C-A3FD-625A1CDCD57F}" srcId="{D460C89F-845F-4587-B414-BB7AE80BF733}" destId="{71F25A56-3423-4AA0-B73C-5A1EC3C7B4F7}" srcOrd="2" destOrd="0" parTransId="{232E95E4-F37A-4BA1-B6C3-74B5445FCF43}" sibTransId="{EA6028D9-921F-4262-9CE9-1F307233A61F}"/>
    <dgm:cxn modelId="{8BC3CDE0-46F2-47ED-B5E7-687398F78DEF}" type="presOf" srcId="{71F25A56-3423-4AA0-B73C-5A1EC3C7B4F7}" destId="{335CCCFB-7B48-4C2C-9A39-F3B441BA1B74}" srcOrd="0" destOrd="0" presId="urn:microsoft.com/office/officeart/2005/8/layout/vList2"/>
    <dgm:cxn modelId="{41BF15EE-9D10-4A65-961B-D260BBACC61F}" srcId="{D460C89F-845F-4587-B414-BB7AE80BF733}" destId="{CB0E1447-4EEB-423E-BF4C-DE2E6020FB8A}" srcOrd="0" destOrd="0" parTransId="{6DD4B71F-2101-4432-A019-C6BA20A7F244}" sibTransId="{4F91B68E-E86C-47CA-AA9C-FF15464757D0}"/>
    <dgm:cxn modelId="{7B1AE6F3-0FA1-478D-A2F8-29BB0B49527F}" type="presOf" srcId="{D460C89F-845F-4587-B414-BB7AE80BF733}" destId="{B3157DCF-F13E-4141-872B-8E10B7DE452C}" srcOrd="0" destOrd="0" presId="urn:microsoft.com/office/officeart/2005/8/layout/vList2"/>
    <dgm:cxn modelId="{ADE26802-9AA3-411E-9474-B645523141D8}" type="presParOf" srcId="{B3157DCF-F13E-4141-872B-8E10B7DE452C}" destId="{73298124-D8FF-4CFB-B803-62578D022A8D}" srcOrd="0" destOrd="0" presId="urn:microsoft.com/office/officeart/2005/8/layout/vList2"/>
    <dgm:cxn modelId="{3C37B936-60F7-4883-90B9-D61C724992F0}" type="presParOf" srcId="{B3157DCF-F13E-4141-872B-8E10B7DE452C}" destId="{F791DCE6-313E-4851-8726-2896FADB3C0E}" srcOrd="1" destOrd="0" presId="urn:microsoft.com/office/officeart/2005/8/layout/vList2"/>
    <dgm:cxn modelId="{DC853225-1C4A-436C-838F-6662BE0930EC}" type="presParOf" srcId="{B3157DCF-F13E-4141-872B-8E10B7DE452C}" destId="{D7487763-940B-44EA-B080-DA984DFD5FD6}" srcOrd="2" destOrd="0" presId="urn:microsoft.com/office/officeart/2005/8/layout/vList2"/>
    <dgm:cxn modelId="{E1D08A2C-1293-41A3-B1F7-F0CB8559C187}" type="presParOf" srcId="{B3157DCF-F13E-4141-872B-8E10B7DE452C}" destId="{51851558-7CBC-4F0C-AC82-E542F3B1F0D6}" srcOrd="3" destOrd="0" presId="urn:microsoft.com/office/officeart/2005/8/layout/vList2"/>
    <dgm:cxn modelId="{0D668E1D-1A0C-40BE-A788-75727B0E7514}" type="presParOf" srcId="{B3157DCF-F13E-4141-872B-8E10B7DE452C}" destId="{335CCCFB-7B48-4C2C-9A39-F3B441BA1B74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4B8DF87-7BC6-4BBE-9B39-F8656C6D2C2E}" type="doc">
      <dgm:prSet loTypeId="urn:microsoft.com/office/officeart/2005/8/layout/hProcess9" loCatId="process" qsTypeId="urn:microsoft.com/office/officeart/2005/8/quickstyle/simple1" qsCatId="simple" csTypeId="urn:microsoft.com/office/officeart/2005/8/colors/accent4_1" csCatId="accent4" phldr="1"/>
      <dgm:spPr/>
    </dgm:pt>
    <dgm:pt modelId="{215BC388-7AF9-4CE1-9B52-39CB7761BA0A}">
      <dgm:prSet phldrT="[Texto]"/>
      <dgm:spPr>
        <a:ln>
          <a:solidFill>
            <a:srgbClr val="FF7400"/>
          </a:solidFill>
        </a:ln>
      </dgm:spPr>
      <dgm:t>
        <a:bodyPr/>
        <a:lstStyle/>
        <a:p>
          <a:r>
            <a:rPr lang="es-CO">
              <a:latin typeface="Verdana" panose="020B0604030504040204" pitchFamily="34" charset="0"/>
              <a:ea typeface="Verdana" panose="020B0604030504040204" pitchFamily="34" charset="0"/>
            </a:rPr>
            <a:t>Avanzar en el fortalecimiento de las capacidades, con una </a:t>
          </a:r>
          <a:r>
            <a:rPr lang="es-CO" b="1">
              <a:latin typeface="Verdana" panose="020B0604030504040204" pitchFamily="34" charset="0"/>
              <a:ea typeface="Verdana" panose="020B0604030504040204" pitchFamily="34" charset="0"/>
            </a:rPr>
            <a:t>asistencia técnica </a:t>
          </a:r>
          <a:r>
            <a:rPr lang="es-CO">
              <a:latin typeface="Verdana" panose="020B0604030504040204" pitchFamily="34" charset="0"/>
              <a:ea typeface="Verdana" panose="020B0604030504040204" pitchFamily="34" charset="0"/>
            </a:rPr>
            <a:t>diferenciada y territorial.</a:t>
          </a:r>
        </a:p>
      </dgm:t>
    </dgm:pt>
    <dgm:pt modelId="{9FB33BE1-B9BC-4444-95CD-9F8B735A2874}" type="parTrans" cxnId="{C209625F-FDE4-4FC2-AD83-0358765F735A}">
      <dgm:prSet/>
      <dgm:spPr/>
      <dgm:t>
        <a:bodyPr/>
        <a:lstStyle/>
        <a:p>
          <a:endParaRPr lang="es-CO"/>
        </a:p>
      </dgm:t>
    </dgm:pt>
    <dgm:pt modelId="{C1A3158A-EB91-4316-9CF5-E14927EF347B}" type="sibTrans" cxnId="{C209625F-FDE4-4FC2-AD83-0358765F735A}">
      <dgm:prSet/>
      <dgm:spPr/>
      <dgm:t>
        <a:bodyPr/>
        <a:lstStyle/>
        <a:p>
          <a:endParaRPr lang="es-CO"/>
        </a:p>
      </dgm:t>
    </dgm:pt>
    <dgm:pt modelId="{0BD9B4BC-F7C2-4903-92E3-906F808222BC}">
      <dgm:prSet phldrT="[Texto]"/>
      <dgm:spPr>
        <a:ln>
          <a:solidFill>
            <a:srgbClr val="FFC000"/>
          </a:solidFill>
        </a:ln>
      </dgm:spPr>
      <dgm:t>
        <a:bodyPr/>
        <a:lstStyle/>
        <a:p>
          <a:r>
            <a:rPr lang="es-CO">
              <a:latin typeface="Verdana" panose="020B0604030504040204" pitchFamily="34" charset="0"/>
              <a:ea typeface="Verdana" panose="020B0604030504040204" pitchFamily="34" charset="0"/>
            </a:rPr>
            <a:t>Orientar la </a:t>
          </a:r>
          <a:r>
            <a:rPr lang="es-CO" b="1">
              <a:latin typeface="Verdana" panose="020B0604030504040204" pitchFamily="34" charset="0"/>
              <a:ea typeface="Verdana" panose="020B0604030504040204" pitchFamily="34" charset="0"/>
            </a:rPr>
            <a:t>Política Pública </a:t>
          </a:r>
          <a:r>
            <a:rPr lang="es-CO">
              <a:latin typeface="Verdana" panose="020B0604030504040204" pitchFamily="34" charset="0"/>
              <a:ea typeface="Verdana" panose="020B0604030504040204" pitchFamily="34" charset="0"/>
            </a:rPr>
            <a:t>y los </a:t>
          </a:r>
          <a:r>
            <a:rPr lang="es-CO" b="1">
              <a:latin typeface="Verdana" panose="020B0604030504040204" pitchFamily="34" charset="0"/>
              <a:ea typeface="Verdana" panose="020B0604030504040204" pitchFamily="34" charset="0"/>
            </a:rPr>
            <a:t>programas </a:t>
          </a:r>
          <a:r>
            <a:rPr lang="es-CO">
              <a:latin typeface="Verdana" panose="020B0604030504040204" pitchFamily="34" charset="0"/>
              <a:ea typeface="Verdana" panose="020B0604030504040204" pitchFamily="34" charset="0"/>
            </a:rPr>
            <a:t>conforme a las realidades territoriales  </a:t>
          </a:r>
        </a:p>
      </dgm:t>
    </dgm:pt>
    <dgm:pt modelId="{35C91397-D414-41FD-AA8C-2F2773BB2DFF}" type="parTrans" cxnId="{2FB824E3-D7D7-4C0A-B961-96B93D1DBE41}">
      <dgm:prSet/>
      <dgm:spPr/>
      <dgm:t>
        <a:bodyPr/>
        <a:lstStyle/>
        <a:p>
          <a:endParaRPr lang="es-CO"/>
        </a:p>
      </dgm:t>
    </dgm:pt>
    <dgm:pt modelId="{A9D6DBBB-5892-48B9-8292-2EA4AA6CA0C8}" type="sibTrans" cxnId="{2FB824E3-D7D7-4C0A-B961-96B93D1DBE41}">
      <dgm:prSet/>
      <dgm:spPr/>
      <dgm:t>
        <a:bodyPr/>
        <a:lstStyle/>
        <a:p>
          <a:endParaRPr lang="es-CO"/>
        </a:p>
      </dgm:t>
    </dgm:pt>
    <dgm:pt modelId="{9427D50B-DDBC-4EEA-8D2B-C58BC90BC21E}">
      <dgm:prSet phldrT="[Texto]"/>
      <dgm:spPr>
        <a:ln>
          <a:solidFill>
            <a:schemeClr val="accent4">
              <a:lumMod val="60000"/>
              <a:lumOff val="40000"/>
            </a:schemeClr>
          </a:solidFill>
        </a:ln>
      </dgm:spPr>
      <dgm:t>
        <a:bodyPr/>
        <a:lstStyle/>
        <a:p>
          <a:r>
            <a:rPr lang="es-CO" u="none">
              <a:latin typeface="Verdana" panose="020B0604030504040204" pitchFamily="34" charset="0"/>
              <a:ea typeface="Verdana" panose="020B0604030504040204" pitchFamily="34" charset="0"/>
            </a:rPr>
            <a:t>Flexibilizar las </a:t>
          </a:r>
          <a:r>
            <a:rPr lang="es-CO" b="1" u="none">
              <a:latin typeface="Verdana" panose="020B0604030504040204" pitchFamily="34" charset="0"/>
              <a:ea typeface="Verdana" panose="020B0604030504040204" pitchFamily="34" charset="0"/>
            </a:rPr>
            <a:t>competencias</a:t>
          </a:r>
          <a:r>
            <a:rPr lang="es-CO" u="none">
              <a:latin typeface="Verdana" panose="020B0604030504040204" pitchFamily="34" charset="0"/>
              <a:ea typeface="Verdana" panose="020B0604030504040204" pitchFamily="34" charset="0"/>
            </a:rPr>
            <a:t> y </a:t>
          </a:r>
          <a:r>
            <a:rPr lang="es-CO" b="1" u="none">
              <a:latin typeface="Verdana" panose="020B0604030504040204" pitchFamily="34" charset="0"/>
              <a:ea typeface="Verdana" panose="020B0604030504040204" pitchFamily="34" charset="0"/>
            </a:rPr>
            <a:t>responsabilidades</a:t>
          </a:r>
          <a:r>
            <a:rPr lang="es-CO" u="none">
              <a:latin typeface="Verdana" panose="020B0604030504040204" pitchFamily="34" charset="0"/>
              <a:ea typeface="Verdana" panose="020B0604030504040204" pitchFamily="34" charset="0"/>
            </a:rPr>
            <a:t> </a:t>
          </a:r>
          <a:r>
            <a:rPr lang="es-CO">
              <a:latin typeface="Verdana" panose="020B0604030504040204" pitchFamily="34" charset="0"/>
              <a:ea typeface="Verdana" panose="020B0604030504040204" pitchFamily="34" charset="0"/>
            </a:rPr>
            <a:t>a cargo de las ET en función de sus características, necesidades y prioridades. </a:t>
          </a:r>
        </a:p>
      </dgm:t>
    </dgm:pt>
    <dgm:pt modelId="{B85B6224-4B6B-4260-8B66-5A12DBC7EBCC}" type="parTrans" cxnId="{364E70EA-BE54-462D-849D-F2E41A3F25B1}">
      <dgm:prSet/>
      <dgm:spPr/>
      <dgm:t>
        <a:bodyPr/>
        <a:lstStyle/>
        <a:p>
          <a:endParaRPr lang="es-CO"/>
        </a:p>
      </dgm:t>
    </dgm:pt>
    <dgm:pt modelId="{768BF413-C575-4070-B678-2823AE074DB7}" type="sibTrans" cxnId="{364E70EA-BE54-462D-849D-F2E41A3F25B1}">
      <dgm:prSet/>
      <dgm:spPr/>
      <dgm:t>
        <a:bodyPr/>
        <a:lstStyle/>
        <a:p>
          <a:endParaRPr lang="es-CO"/>
        </a:p>
      </dgm:t>
    </dgm:pt>
    <dgm:pt modelId="{D310A088-24B0-47B9-8162-168467940CF1}" type="pres">
      <dgm:prSet presAssocID="{74B8DF87-7BC6-4BBE-9B39-F8656C6D2C2E}" presName="CompostProcess" presStyleCnt="0">
        <dgm:presLayoutVars>
          <dgm:dir/>
          <dgm:resizeHandles val="exact"/>
        </dgm:presLayoutVars>
      </dgm:prSet>
      <dgm:spPr/>
    </dgm:pt>
    <dgm:pt modelId="{0433D20D-2DBF-4771-8AC4-AFFB5AE8FBA1}" type="pres">
      <dgm:prSet presAssocID="{74B8DF87-7BC6-4BBE-9B39-F8656C6D2C2E}" presName="arrow" presStyleLbl="bgShp" presStyleIdx="0" presStyleCnt="1"/>
      <dgm:spPr/>
    </dgm:pt>
    <dgm:pt modelId="{4E87AFD5-324B-48ED-897C-D84DFCC21D8D}" type="pres">
      <dgm:prSet presAssocID="{74B8DF87-7BC6-4BBE-9B39-F8656C6D2C2E}" presName="linearProcess" presStyleCnt="0"/>
      <dgm:spPr/>
    </dgm:pt>
    <dgm:pt modelId="{49A6EF21-71C6-4107-AEE5-4B7180106418}" type="pres">
      <dgm:prSet presAssocID="{215BC388-7AF9-4CE1-9B52-39CB7761BA0A}" presName="textNode" presStyleLbl="node1" presStyleIdx="0" presStyleCnt="3">
        <dgm:presLayoutVars>
          <dgm:bulletEnabled val="1"/>
        </dgm:presLayoutVars>
      </dgm:prSet>
      <dgm:spPr/>
    </dgm:pt>
    <dgm:pt modelId="{A98447B0-F78B-4F79-A95A-8050BC78B88D}" type="pres">
      <dgm:prSet presAssocID="{C1A3158A-EB91-4316-9CF5-E14927EF347B}" presName="sibTrans" presStyleCnt="0"/>
      <dgm:spPr/>
    </dgm:pt>
    <dgm:pt modelId="{070E9D78-7FBE-4886-A86A-E4B4FD0908AE}" type="pres">
      <dgm:prSet presAssocID="{0BD9B4BC-F7C2-4903-92E3-906F808222BC}" presName="textNode" presStyleLbl="node1" presStyleIdx="1" presStyleCnt="3">
        <dgm:presLayoutVars>
          <dgm:bulletEnabled val="1"/>
        </dgm:presLayoutVars>
      </dgm:prSet>
      <dgm:spPr/>
    </dgm:pt>
    <dgm:pt modelId="{B188C78A-34ED-4FCD-BE4C-8FCBA022C15C}" type="pres">
      <dgm:prSet presAssocID="{A9D6DBBB-5892-48B9-8292-2EA4AA6CA0C8}" presName="sibTrans" presStyleCnt="0"/>
      <dgm:spPr/>
    </dgm:pt>
    <dgm:pt modelId="{50F678E0-099F-482E-9CF1-91E6081829F8}" type="pres">
      <dgm:prSet presAssocID="{9427D50B-DDBC-4EEA-8D2B-C58BC90BC21E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CE096717-B802-46F0-A86D-6641D29D7BF8}" type="presOf" srcId="{9427D50B-DDBC-4EEA-8D2B-C58BC90BC21E}" destId="{50F678E0-099F-482E-9CF1-91E6081829F8}" srcOrd="0" destOrd="0" presId="urn:microsoft.com/office/officeart/2005/8/layout/hProcess9"/>
    <dgm:cxn modelId="{C209625F-FDE4-4FC2-AD83-0358765F735A}" srcId="{74B8DF87-7BC6-4BBE-9B39-F8656C6D2C2E}" destId="{215BC388-7AF9-4CE1-9B52-39CB7761BA0A}" srcOrd="0" destOrd="0" parTransId="{9FB33BE1-B9BC-4444-95CD-9F8B735A2874}" sibTransId="{C1A3158A-EB91-4316-9CF5-E14927EF347B}"/>
    <dgm:cxn modelId="{8A5AFE7D-C1D1-46C4-AC20-8315498B2518}" type="presOf" srcId="{215BC388-7AF9-4CE1-9B52-39CB7761BA0A}" destId="{49A6EF21-71C6-4107-AEE5-4B7180106418}" srcOrd="0" destOrd="0" presId="urn:microsoft.com/office/officeart/2005/8/layout/hProcess9"/>
    <dgm:cxn modelId="{45AE7C84-73DE-452C-A03F-E32B424017F8}" type="presOf" srcId="{74B8DF87-7BC6-4BBE-9B39-F8656C6D2C2E}" destId="{D310A088-24B0-47B9-8162-168467940CF1}" srcOrd="0" destOrd="0" presId="urn:microsoft.com/office/officeart/2005/8/layout/hProcess9"/>
    <dgm:cxn modelId="{E5DBE4A4-A72A-4EC1-9C3A-9688BC0E0112}" type="presOf" srcId="{0BD9B4BC-F7C2-4903-92E3-906F808222BC}" destId="{070E9D78-7FBE-4886-A86A-E4B4FD0908AE}" srcOrd="0" destOrd="0" presId="urn:microsoft.com/office/officeart/2005/8/layout/hProcess9"/>
    <dgm:cxn modelId="{2FB824E3-D7D7-4C0A-B961-96B93D1DBE41}" srcId="{74B8DF87-7BC6-4BBE-9B39-F8656C6D2C2E}" destId="{0BD9B4BC-F7C2-4903-92E3-906F808222BC}" srcOrd="1" destOrd="0" parTransId="{35C91397-D414-41FD-AA8C-2F2773BB2DFF}" sibTransId="{A9D6DBBB-5892-48B9-8292-2EA4AA6CA0C8}"/>
    <dgm:cxn modelId="{364E70EA-BE54-462D-849D-F2E41A3F25B1}" srcId="{74B8DF87-7BC6-4BBE-9B39-F8656C6D2C2E}" destId="{9427D50B-DDBC-4EEA-8D2B-C58BC90BC21E}" srcOrd="2" destOrd="0" parTransId="{B85B6224-4B6B-4260-8B66-5A12DBC7EBCC}" sibTransId="{768BF413-C575-4070-B678-2823AE074DB7}"/>
    <dgm:cxn modelId="{D0E39605-73A1-4D84-AA6C-11DB2192D4BB}" type="presParOf" srcId="{D310A088-24B0-47B9-8162-168467940CF1}" destId="{0433D20D-2DBF-4771-8AC4-AFFB5AE8FBA1}" srcOrd="0" destOrd="0" presId="urn:microsoft.com/office/officeart/2005/8/layout/hProcess9"/>
    <dgm:cxn modelId="{0F03A8E9-51F4-42FD-A93D-FAE3045E990D}" type="presParOf" srcId="{D310A088-24B0-47B9-8162-168467940CF1}" destId="{4E87AFD5-324B-48ED-897C-D84DFCC21D8D}" srcOrd="1" destOrd="0" presId="urn:microsoft.com/office/officeart/2005/8/layout/hProcess9"/>
    <dgm:cxn modelId="{6AFF2D8C-4F8A-44CF-8E78-B36E9FB6E90F}" type="presParOf" srcId="{4E87AFD5-324B-48ED-897C-D84DFCC21D8D}" destId="{49A6EF21-71C6-4107-AEE5-4B7180106418}" srcOrd="0" destOrd="0" presId="urn:microsoft.com/office/officeart/2005/8/layout/hProcess9"/>
    <dgm:cxn modelId="{EF946607-78AE-4397-9C23-6A3A6E5AEC89}" type="presParOf" srcId="{4E87AFD5-324B-48ED-897C-D84DFCC21D8D}" destId="{A98447B0-F78B-4F79-A95A-8050BC78B88D}" srcOrd="1" destOrd="0" presId="urn:microsoft.com/office/officeart/2005/8/layout/hProcess9"/>
    <dgm:cxn modelId="{0C6D3A1D-4658-483A-8E28-C7CD615FB506}" type="presParOf" srcId="{4E87AFD5-324B-48ED-897C-D84DFCC21D8D}" destId="{070E9D78-7FBE-4886-A86A-E4B4FD0908AE}" srcOrd="2" destOrd="0" presId="urn:microsoft.com/office/officeart/2005/8/layout/hProcess9"/>
    <dgm:cxn modelId="{13C6D6E6-3A9A-414D-9C37-63D2BC508560}" type="presParOf" srcId="{4E87AFD5-324B-48ED-897C-D84DFCC21D8D}" destId="{B188C78A-34ED-4FCD-BE4C-8FCBA022C15C}" srcOrd="3" destOrd="0" presId="urn:microsoft.com/office/officeart/2005/8/layout/hProcess9"/>
    <dgm:cxn modelId="{0E348D2A-92DB-4F48-BA69-E06DBE03438E}" type="presParOf" srcId="{4E87AFD5-324B-48ED-897C-D84DFCC21D8D}" destId="{50F678E0-099F-482E-9CF1-91E6081829F8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001CB76-4C6E-495A-8297-7F175F22C5EF}" type="doc">
      <dgm:prSet loTypeId="urn:microsoft.com/office/officeart/2005/8/layout/lProcess2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s-CO"/>
        </a:p>
      </dgm:t>
    </dgm:pt>
    <dgm:pt modelId="{7A48C162-37FC-41FF-82CC-10C649194277}">
      <dgm:prSet phldrT="[Texto]" custT="1"/>
      <dgm:spPr>
        <a:solidFill>
          <a:schemeClr val="bg1">
            <a:lumMod val="95000"/>
          </a:schemeClr>
        </a:solidFill>
        <a:ln>
          <a:noFill/>
        </a:ln>
      </dgm:spPr>
      <dgm:t>
        <a:bodyPr/>
        <a:lstStyle/>
        <a:p>
          <a:r>
            <a:rPr lang="es-CO" sz="2300" b="1">
              <a:latin typeface="Verdana" panose="020B0604030504040204" pitchFamily="34" charset="0"/>
              <a:ea typeface="Verdana" panose="020B0604030504040204" pitchFamily="34" charset="0"/>
            </a:rPr>
            <a:t>DNP</a:t>
          </a:r>
        </a:p>
      </dgm:t>
    </dgm:pt>
    <dgm:pt modelId="{638A5950-4E65-4D91-ABDF-13CDFFED39B9}" type="parTrans" cxnId="{2A6938AA-FB42-41DB-A2B8-099512C55EBD}">
      <dgm:prSet/>
      <dgm:spPr/>
      <dgm:t>
        <a:bodyPr/>
        <a:lstStyle/>
        <a:p>
          <a:endParaRPr lang="es-CO"/>
        </a:p>
      </dgm:t>
    </dgm:pt>
    <dgm:pt modelId="{07A63206-BD80-4F0F-81EC-AD4A2AA5214C}" type="sibTrans" cxnId="{2A6938AA-FB42-41DB-A2B8-099512C55EBD}">
      <dgm:prSet/>
      <dgm:spPr/>
      <dgm:t>
        <a:bodyPr/>
        <a:lstStyle/>
        <a:p>
          <a:endParaRPr lang="es-CO"/>
        </a:p>
      </dgm:t>
    </dgm:pt>
    <dgm:pt modelId="{5FFFB339-20F3-4345-978D-A27BEB4C089B}">
      <dgm:prSet phldrT="[Texto]" custT="1"/>
      <dgm:spPr>
        <a:solidFill>
          <a:schemeClr val="accent4">
            <a:lumMod val="40000"/>
            <a:lumOff val="60000"/>
          </a:schemeClr>
        </a:solidFill>
        <a:ln>
          <a:noFill/>
        </a:ln>
      </dgm:spPr>
      <dgm:t>
        <a:bodyPr/>
        <a:lstStyle/>
        <a:p>
          <a:pPr rtl="0"/>
          <a:r>
            <a:rPr lang="es-CO" sz="1200">
              <a:latin typeface="Verdana" panose="020B0604030504040204" pitchFamily="34" charset="0"/>
              <a:ea typeface="Verdana" panose="020B0604030504040204" pitchFamily="34" charset="0"/>
            </a:rPr>
            <a:t>Orientar las políticas, análisis sectoriales y acompañamiento técnico</a:t>
          </a:r>
        </a:p>
      </dgm:t>
    </dgm:pt>
    <dgm:pt modelId="{397B3491-49EF-4153-9B7A-D2EEEBFAF888}" type="parTrans" cxnId="{D3747901-F24A-4E87-A1A5-C0B34CF0BC47}">
      <dgm:prSet/>
      <dgm:spPr/>
      <dgm:t>
        <a:bodyPr/>
        <a:lstStyle/>
        <a:p>
          <a:endParaRPr lang="es-CO"/>
        </a:p>
      </dgm:t>
    </dgm:pt>
    <dgm:pt modelId="{A19E67F0-B005-4BDB-9368-11B46910FC7F}" type="sibTrans" cxnId="{D3747901-F24A-4E87-A1A5-C0B34CF0BC47}">
      <dgm:prSet/>
      <dgm:spPr/>
      <dgm:t>
        <a:bodyPr/>
        <a:lstStyle/>
        <a:p>
          <a:endParaRPr lang="es-CO"/>
        </a:p>
      </dgm:t>
    </dgm:pt>
    <dgm:pt modelId="{9B7CDF55-4B7F-434F-93B9-71F376FB7B82}">
      <dgm:prSet phldrT="[Texto]" custT="1"/>
      <dgm:spPr>
        <a:solidFill>
          <a:schemeClr val="accent6">
            <a:lumMod val="40000"/>
            <a:lumOff val="60000"/>
          </a:schemeClr>
        </a:solidFill>
        <a:ln>
          <a:noFill/>
        </a:ln>
      </dgm:spPr>
      <dgm:t>
        <a:bodyPr/>
        <a:lstStyle/>
        <a:p>
          <a:r>
            <a:rPr lang="es-CO" sz="1200" kern="120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La Dirección de Estrategia Regional (DER) utilizó las tipologías a inicios de 2024 para focalizar su </a:t>
          </a:r>
          <a:r>
            <a:rPr lang="es-CO" sz="1200" b="1" kern="120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asi</a:t>
          </a:r>
          <a:r>
            <a:rPr lang="es-CO" sz="1200" b="1" kern="120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stencia técnica</a:t>
          </a:r>
          <a:r>
            <a:rPr lang="es-CO" sz="1200" kern="120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. </a:t>
          </a:r>
        </a:p>
        <a:p>
          <a:endParaRPr lang="es-CO" sz="1200" kern="120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</a:endParaRPr>
        </a:p>
        <a:p>
          <a:r>
            <a:rPr lang="es-CO" sz="1200" kern="120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La Subdirección de Planeación Territorial (SPT) y Subdirección de Fortalecimiento Fiscal Territorial (SFFT) están utilizando las tipologías para comparar los resultados de </a:t>
          </a:r>
          <a:r>
            <a:rPr lang="es-CO" sz="1200" b="1" kern="120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Medición del Desempeño Municipal </a:t>
          </a:r>
          <a:r>
            <a:rPr lang="es-CO" sz="1200" kern="120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(MDM) y el </a:t>
          </a:r>
          <a:r>
            <a:rPr lang="es-CO" sz="1200" b="1" kern="120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Índice de Desempeño Fiscal </a:t>
          </a:r>
          <a:r>
            <a:rPr lang="es-CO" sz="1200" kern="120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(IDF).</a:t>
          </a:r>
        </a:p>
      </dgm:t>
    </dgm:pt>
    <dgm:pt modelId="{046326E5-FD7F-4643-A1C4-66C04AD8FB17}" type="parTrans" cxnId="{176D1956-0ECB-438B-A830-EE422FF5AC50}">
      <dgm:prSet/>
      <dgm:spPr/>
      <dgm:t>
        <a:bodyPr/>
        <a:lstStyle/>
        <a:p>
          <a:endParaRPr lang="es-CO"/>
        </a:p>
      </dgm:t>
    </dgm:pt>
    <dgm:pt modelId="{2D094C08-37CB-4E3E-84DF-BEE359CE123A}" type="sibTrans" cxnId="{176D1956-0ECB-438B-A830-EE422FF5AC50}">
      <dgm:prSet/>
      <dgm:spPr/>
      <dgm:t>
        <a:bodyPr/>
        <a:lstStyle/>
        <a:p>
          <a:endParaRPr lang="es-CO"/>
        </a:p>
      </dgm:t>
    </dgm:pt>
    <dgm:pt modelId="{34CC6F2F-782F-4BBB-823C-B2354C281F56}">
      <dgm:prSet phldrT="[Texto]" custT="1"/>
      <dgm:spPr>
        <a:solidFill>
          <a:schemeClr val="bg1">
            <a:lumMod val="95000"/>
          </a:schemeClr>
        </a:solidFill>
        <a:ln>
          <a:noFill/>
        </a:ln>
      </dgm:spPr>
      <dgm:t>
        <a:bodyPr/>
        <a:lstStyle/>
        <a:p>
          <a:r>
            <a:rPr lang="es-CO" sz="2300" b="1"/>
            <a:t>Gobierno Nacional</a:t>
          </a:r>
        </a:p>
      </dgm:t>
    </dgm:pt>
    <dgm:pt modelId="{51898893-2785-45B3-90BD-D3C845353F32}" type="parTrans" cxnId="{EEF63532-3130-4EDD-83DE-07DFD1903EE4}">
      <dgm:prSet/>
      <dgm:spPr/>
      <dgm:t>
        <a:bodyPr/>
        <a:lstStyle/>
        <a:p>
          <a:endParaRPr lang="es-CO"/>
        </a:p>
      </dgm:t>
    </dgm:pt>
    <dgm:pt modelId="{309558A9-C4CC-4E95-9522-E7E2B2264863}" type="sibTrans" cxnId="{EEF63532-3130-4EDD-83DE-07DFD1903EE4}">
      <dgm:prSet/>
      <dgm:spPr/>
      <dgm:t>
        <a:bodyPr/>
        <a:lstStyle/>
        <a:p>
          <a:endParaRPr lang="es-CO"/>
        </a:p>
      </dgm:t>
    </dgm:pt>
    <dgm:pt modelId="{07ED09C0-3928-46B9-A972-5103C4AFE410}">
      <dgm:prSet phldrT="[Texto]" custT="1"/>
      <dgm:spPr>
        <a:noFill/>
        <a:ln>
          <a:noFill/>
        </a:ln>
      </dgm:spPr>
      <dgm:t>
        <a:bodyPr/>
        <a:lstStyle/>
        <a:p>
          <a:r>
            <a:rPr lang="es-CO" sz="1200" b="1">
              <a:latin typeface="Verdana" panose="020B0604030504040204" pitchFamily="34" charset="0"/>
              <a:ea typeface="Verdana" panose="020B0604030504040204" pitchFamily="34" charset="0"/>
            </a:rPr>
            <a:t>¿Para qué? </a:t>
          </a:r>
          <a:endParaRPr lang="es-CO" sz="12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9DBD29F2-072A-49D2-9BC6-8F99FC4ABE09}" type="parTrans" cxnId="{5DE029F5-710F-4EF5-95E9-EA6BA777DC55}">
      <dgm:prSet/>
      <dgm:spPr/>
      <dgm:t>
        <a:bodyPr/>
        <a:lstStyle/>
        <a:p>
          <a:endParaRPr lang="es-CO"/>
        </a:p>
      </dgm:t>
    </dgm:pt>
    <dgm:pt modelId="{61879D99-1BEB-48E9-9446-D002084C5CC5}" type="sibTrans" cxnId="{5DE029F5-710F-4EF5-95E9-EA6BA777DC55}">
      <dgm:prSet/>
      <dgm:spPr/>
      <dgm:t>
        <a:bodyPr/>
        <a:lstStyle/>
        <a:p>
          <a:endParaRPr lang="es-CO"/>
        </a:p>
      </dgm:t>
    </dgm:pt>
    <dgm:pt modelId="{674D650C-B16B-4386-8B67-68D7F343F141}">
      <dgm:prSet phldrT="[Texto]" custT="1"/>
      <dgm:spPr>
        <a:noFill/>
        <a:ln>
          <a:noFill/>
        </a:ln>
      </dgm:spPr>
      <dgm:t>
        <a:bodyPr/>
        <a:lstStyle/>
        <a:p>
          <a:r>
            <a:rPr lang="es-CO" sz="1200" b="1">
              <a:latin typeface="Verdana" panose="020B0604030504040204" pitchFamily="34" charset="0"/>
              <a:ea typeface="Verdana" panose="020B0604030504040204" pitchFamily="34" charset="0"/>
            </a:rPr>
            <a:t>¿Cómo?</a:t>
          </a:r>
          <a:endParaRPr lang="es-CO" sz="1200" b="1" u="none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CD336F15-4AFB-4EBE-80B4-C1380C45CDB5}" type="parTrans" cxnId="{9DE4E63B-54F4-4EC5-81F8-B81635C6D3D8}">
      <dgm:prSet/>
      <dgm:spPr/>
      <dgm:t>
        <a:bodyPr/>
        <a:lstStyle/>
        <a:p>
          <a:endParaRPr lang="es-CO"/>
        </a:p>
      </dgm:t>
    </dgm:pt>
    <dgm:pt modelId="{12DB5F0A-E080-4B74-B417-9892E1D4A4A5}" type="sibTrans" cxnId="{9DE4E63B-54F4-4EC5-81F8-B81635C6D3D8}">
      <dgm:prSet/>
      <dgm:spPr/>
      <dgm:t>
        <a:bodyPr/>
        <a:lstStyle/>
        <a:p>
          <a:endParaRPr lang="es-CO"/>
        </a:p>
      </dgm:t>
    </dgm:pt>
    <dgm:pt modelId="{AEFD7EAC-5191-40F9-A201-7863B51137B6}">
      <dgm:prSet phldrT="[Texto]" custT="1"/>
      <dgm:spPr>
        <a:noFill/>
        <a:ln>
          <a:noFill/>
        </a:ln>
      </dgm:spPr>
      <dgm:t>
        <a:bodyPr/>
        <a:lstStyle/>
        <a:p>
          <a:r>
            <a:rPr lang="es-CO" sz="1200" b="1">
              <a:latin typeface="Verdana" panose="020B0604030504040204" pitchFamily="34" charset="0"/>
              <a:ea typeface="Verdana" panose="020B0604030504040204" pitchFamily="34" charset="0"/>
            </a:rPr>
            <a:t>¿Para qué? </a:t>
          </a:r>
          <a:endParaRPr lang="es-CO" sz="12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5269C310-3782-4FDC-A23C-3A30F66D4918}" type="parTrans" cxnId="{512F2D7E-2F74-487D-9711-37D075FE48B2}">
      <dgm:prSet/>
      <dgm:spPr/>
      <dgm:t>
        <a:bodyPr/>
        <a:lstStyle/>
        <a:p>
          <a:endParaRPr lang="es-CO"/>
        </a:p>
      </dgm:t>
    </dgm:pt>
    <dgm:pt modelId="{7F7040F8-99C3-4E5C-B9FB-D7C05F36DBD1}" type="sibTrans" cxnId="{512F2D7E-2F74-487D-9711-37D075FE48B2}">
      <dgm:prSet/>
      <dgm:spPr/>
      <dgm:t>
        <a:bodyPr/>
        <a:lstStyle/>
        <a:p>
          <a:endParaRPr lang="es-CO"/>
        </a:p>
      </dgm:t>
    </dgm:pt>
    <dgm:pt modelId="{E297309A-8C24-45EC-89FB-D54DC3B1A411}">
      <dgm:prSet phldrT="[Texto]" custT="1"/>
      <dgm:spPr>
        <a:noFill/>
        <a:ln>
          <a:noFill/>
        </a:ln>
      </dgm:spPr>
      <dgm:t>
        <a:bodyPr/>
        <a:lstStyle/>
        <a:p>
          <a:r>
            <a:rPr lang="es-CO" sz="1200" b="1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¿Cómo?</a:t>
          </a:r>
          <a:endParaRPr lang="es-CO" sz="12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0A53D52C-F376-4B55-81E5-2E9067F83409}" type="parTrans" cxnId="{299FCC33-902F-4EE5-AD9B-5DD304FBD5A4}">
      <dgm:prSet/>
      <dgm:spPr/>
      <dgm:t>
        <a:bodyPr/>
        <a:lstStyle/>
        <a:p>
          <a:endParaRPr lang="es-CO"/>
        </a:p>
      </dgm:t>
    </dgm:pt>
    <dgm:pt modelId="{84E9ECD6-265E-455C-A39A-5936F6E3E0F8}" type="sibTrans" cxnId="{299FCC33-902F-4EE5-AD9B-5DD304FBD5A4}">
      <dgm:prSet/>
      <dgm:spPr/>
      <dgm:t>
        <a:bodyPr/>
        <a:lstStyle/>
        <a:p>
          <a:endParaRPr lang="es-CO"/>
        </a:p>
      </dgm:t>
    </dgm:pt>
    <dgm:pt modelId="{6CA98921-E228-433D-A9C2-A61D611F3931}">
      <dgm:prSet phldrT="[Texto]" custT="1"/>
      <dgm:spPr>
        <a:solidFill>
          <a:schemeClr val="accent4">
            <a:lumMod val="40000"/>
            <a:lumOff val="60000"/>
          </a:schemeClr>
        </a:solidFill>
        <a:ln>
          <a:noFill/>
        </a:ln>
      </dgm:spPr>
      <dgm:t>
        <a:bodyPr/>
        <a:lstStyle/>
        <a:p>
          <a:r>
            <a:rPr lang="es-CO" sz="1200">
              <a:latin typeface="Verdana" panose="020B0604030504040204" pitchFamily="34" charset="0"/>
              <a:ea typeface="Verdana" panose="020B0604030504040204" pitchFamily="34" charset="0"/>
            </a:rPr>
            <a:t>Orientar las políticas públicas y la oferta de programas de inversión</a:t>
          </a:r>
        </a:p>
      </dgm:t>
    </dgm:pt>
    <dgm:pt modelId="{742BA31B-59F5-4823-9BAA-1BD22E7A0BF7}" type="parTrans" cxnId="{C87D061A-341E-436B-B555-7859E9ACA014}">
      <dgm:prSet/>
      <dgm:spPr/>
      <dgm:t>
        <a:bodyPr/>
        <a:lstStyle/>
        <a:p>
          <a:endParaRPr lang="es-CO"/>
        </a:p>
      </dgm:t>
    </dgm:pt>
    <dgm:pt modelId="{CA028B85-C640-4088-A74E-C2CC5A6D3A15}" type="sibTrans" cxnId="{C87D061A-341E-436B-B555-7859E9ACA014}">
      <dgm:prSet/>
      <dgm:spPr/>
      <dgm:t>
        <a:bodyPr/>
        <a:lstStyle/>
        <a:p>
          <a:endParaRPr lang="es-CO"/>
        </a:p>
      </dgm:t>
    </dgm:pt>
    <dgm:pt modelId="{983E1E51-FD21-4E88-8479-039E07ED49ED}">
      <dgm:prSet phldrT="[Texto]" custT="1"/>
      <dgm:spPr>
        <a:solidFill>
          <a:schemeClr val="accent6">
            <a:lumMod val="40000"/>
            <a:lumOff val="60000"/>
          </a:schemeClr>
        </a:solidFill>
        <a:ln>
          <a:noFill/>
        </a:ln>
      </dgm:spPr>
      <dgm:t>
        <a:bodyPr/>
        <a:lstStyle/>
        <a:p>
          <a:r>
            <a:rPr lang="es-CO" sz="1200">
              <a:latin typeface="Verdana" panose="020B0604030504040204" pitchFamily="34" charset="0"/>
              <a:ea typeface="Verdana" panose="020B0604030504040204" pitchFamily="34" charset="0"/>
            </a:rPr>
            <a:t>El Departamento Administrativo de Función Pública incluyó las tipologías en el análisis comparativo del Índice de Desempeño Institucional (IDI).</a:t>
          </a:r>
        </a:p>
        <a:p>
          <a:endParaRPr lang="es-CO" sz="1200">
            <a:latin typeface="Verdana" panose="020B0604030504040204" pitchFamily="34" charset="0"/>
            <a:ea typeface="Verdana" panose="020B0604030504040204" pitchFamily="34" charset="0"/>
          </a:endParaRPr>
        </a:p>
        <a:p>
          <a:r>
            <a:rPr lang="es-CO" sz="1200" b="1" u="none">
              <a:latin typeface="Verdana" panose="020B0604030504040204" pitchFamily="34" charset="0"/>
              <a:ea typeface="Verdana" panose="020B0604030504040204" pitchFamily="34" charset="0"/>
            </a:rPr>
            <a:t>Se espera que las tipologías se conviertan en un instrumento fundamental para la planeación y articulación de políticas públicas en el territorio</a:t>
          </a:r>
        </a:p>
      </dgm:t>
    </dgm:pt>
    <dgm:pt modelId="{8DFD7616-B739-42CC-A5FE-7659C187109B}" type="parTrans" cxnId="{33AD4226-861B-49A3-B73C-13577D381445}">
      <dgm:prSet/>
      <dgm:spPr/>
      <dgm:t>
        <a:bodyPr/>
        <a:lstStyle/>
        <a:p>
          <a:endParaRPr lang="es-CO"/>
        </a:p>
      </dgm:t>
    </dgm:pt>
    <dgm:pt modelId="{008625F5-71F1-4A87-84A1-F7F42B932615}" type="sibTrans" cxnId="{33AD4226-861B-49A3-B73C-13577D381445}">
      <dgm:prSet/>
      <dgm:spPr/>
      <dgm:t>
        <a:bodyPr/>
        <a:lstStyle/>
        <a:p>
          <a:endParaRPr lang="es-CO"/>
        </a:p>
      </dgm:t>
    </dgm:pt>
    <dgm:pt modelId="{B1027271-C6C9-4BEE-9FD1-AE84E3114CAB}" type="pres">
      <dgm:prSet presAssocID="{3001CB76-4C6E-495A-8297-7F175F22C5EF}" presName="theList" presStyleCnt="0">
        <dgm:presLayoutVars>
          <dgm:dir/>
          <dgm:animLvl val="lvl"/>
          <dgm:resizeHandles val="exact"/>
        </dgm:presLayoutVars>
      </dgm:prSet>
      <dgm:spPr/>
    </dgm:pt>
    <dgm:pt modelId="{3ACF951A-0602-4ADA-B4E3-119A175D7A11}" type="pres">
      <dgm:prSet presAssocID="{7A48C162-37FC-41FF-82CC-10C649194277}" presName="compNode" presStyleCnt="0"/>
      <dgm:spPr/>
    </dgm:pt>
    <dgm:pt modelId="{5E4E2AF8-D927-466C-92DA-24BD8ACC3EDD}" type="pres">
      <dgm:prSet presAssocID="{7A48C162-37FC-41FF-82CC-10C649194277}" presName="aNode" presStyleLbl="bgShp" presStyleIdx="0" presStyleCnt="2" custLinFactNeighborX="630" custLinFactNeighborY="1193"/>
      <dgm:spPr/>
    </dgm:pt>
    <dgm:pt modelId="{DFF7D482-90C9-43DD-A9A2-055E8282582D}" type="pres">
      <dgm:prSet presAssocID="{7A48C162-37FC-41FF-82CC-10C649194277}" presName="textNode" presStyleLbl="bgShp" presStyleIdx="0" presStyleCnt="2"/>
      <dgm:spPr/>
    </dgm:pt>
    <dgm:pt modelId="{51669A64-9EDF-4459-BE65-FC84FCF4AAA5}" type="pres">
      <dgm:prSet presAssocID="{7A48C162-37FC-41FF-82CC-10C649194277}" presName="compChildNode" presStyleCnt="0"/>
      <dgm:spPr/>
    </dgm:pt>
    <dgm:pt modelId="{F7CABF1E-3A2F-444B-A4F6-47190405F67C}" type="pres">
      <dgm:prSet presAssocID="{7A48C162-37FC-41FF-82CC-10C649194277}" presName="theInnerList" presStyleCnt="0"/>
      <dgm:spPr/>
    </dgm:pt>
    <dgm:pt modelId="{1EF51737-26B5-4D61-87F1-2BA0086285F1}" type="pres">
      <dgm:prSet presAssocID="{AEFD7EAC-5191-40F9-A201-7863B51137B6}" presName="childNode" presStyleLbl="node1" presStyleIdx="0" presStyleCnt="8" custScaleY="144535" custLinFactY="-218985" custLinFactNeighborX="237" custLinFactNeighborY="-300000">
        <dgm:presLayoutVars>
          <dgm:bulletEnabled val="1"/>
        </dgm:presLayoutVars>
      </dgm:prSet>
      <dgm:spPr/>
    </dgm:pt>
    <dgm:pt modelId="{A82BC3DB-E674-4A36-AF48-6A6C30ECDFF7}" type="pres">
      <dgm:prSet presAssocID="{AEFD7EAC-5191-40F9-A201-7863B51137B6}" presName="aSpace2" presStyleCnt="0"/>
      <dgm:spPr/>
    </dgm:pt>
    <dgm:pt modelId="{9CC8211F-3537-4C7B-BC7E-BD3763EB21C9}" type="pres">
      <dgm:prSet presAssocID="{5FFFB339-20F3-4345-978D-A27BEB4C089B}" presName="childNode" presStyleLbl="node1" presStyleIdx="1" presStyleCnt="8" custScaleX="96590" custScaleY="375923" custLinFactY="-155326" custLinFactNeighborX="-1668" custLinFactNeighborY="-200000">
        <dgm:presLayoutVars>
          <dgm:bulletEnabled val="1"/>
        </dgm:presLayoutVars>
      </dgm:prSet>
      <dgm:spPr/>
    </dgm:pt>
    <dgm:pt modelId="{4B0A8062-CE88-420D-998B-6E1F40169112}" type="pres">
      <dgm:prSet presAssocID="{5FFFB339-20F3-4345-978D-A27BEB4C089B}" presName="aSpace2" presStyleCnt="0"/>
      <dgm:spPr/>
    </dgm:pt>
    <dgm:pt modelId="{951D355A-C564-41E4-B135-98C3BB5ED921}" type="pres">
      <dgm:prSet presAssocID="{E297309A-8C24-45EC-89FB-D54DC3B1A411}" presName="childNode" presStyleLbl="node1" presStyleIdx="2" presStyleCnt="8" custScaleY="148669" custLinFactY="-46042" custLinFactNeighborX="237" custLinFactNeighborY="-100000">
        <dgm:presLayoutVars>
          <dgm:bulletEnabled val="1"/>
        </dgm:presLayoutVars>
      </dgm:prSet>
      <dgm:spPr/>
    </dgm:pt>
    <dgm:pt modelId="{FDCD11D4-4439-4929-B266-DB4145A2BC99}" type="pres">
      <dgm:prSet presAssocID="{E297309A-8C24-45EC-89FB-D54DC3B1A411}" presName="aSpace2" presStyleCnt="0"/>
      <dgm:spPr/>
    </dgm:pt>
    <dgm:pt modelId="{FBDF37B2-D5B9-499A-B9E2-6967ADA32E5A}" type="pres">
      <dgm:prSet presAssocID="{9B7CDF55-4B7F-434F-93B9-71F376FB7B82}" presName="childNode" presStyleLbl="node1" presStyleIdx="3" presStyleCnt="8" custScaleY="2000000" custLinFactY="-9973" custLinFactNeighborX="237" custLinFactNeighborY="-100000">
        <dgm:presLayoutVars>
          <dgm:bulletEnabled val="1"/>
        </dgm:presLayoutVars>
      </dgm:prSet>
      <dgm:spPr/>
    </dgm:pt>
    <dgm:pt modelId="{F9C56CFB-71F3-4C4E-A8D0-F4AB584B4088}" type="pres">
      <dgm:prSet presAssocID="{7A48C162-37FC-41FF-82CC-10C649194277}" presName="aSpace" presStyleCnt="0"/>
      <dgm:spPr/>
    </dgm:pt>
    <dgm:pt modelId="{CDE886A8-B042-4F79-BC19-D007582183C0}" type="pres">
      <dgm:prSet presAssocID="{34CC6F2F-782F-4BBB-823C-B2354C281F56}" presName="compNode" presStyleCnt="0"/>
      <dgm:spPr/>
    </dgm:pt>
    <dgm:pt modelId="{B38558E5-22DF-4884-8BD1-73DEEF683C91}" type="pres">
      <dgm:prSet presAssocID="{34CC6F2F-782F-4BBB-823C-B2354C281F56}" presName="aNode" presStyleLbl="bgShp" presStyleIdx="1" presStyleCnt="2"/>
      <dgm:spPr/>
    </dgm:pt>
    <dgm:pt modelId="{56D9C227-5378-4912-9404-FF7457CBEBD3}" type="pres">
      <dgm:prSet presAssocID="{34CC6F2F-782F-4BBB-823C-B2354C281F56}" presName="textNode" presStyleLbl="bgShp" presStyleIdx="1" presStyleCnt="2"/>
      <dgm:spPr/>
    </dgm:pt>
    <dgm:pt modelId="{55ADB538-16B5-4364-BB1E-2FBBAADDCBF9}" type="pres">
      <dgm:prSet presAssocID="{34CC6F2F-782F-4BBB-823C-B2354C281F56}" presName="compChildNode" presStyleCnt="0"/>
      <dgm:spPr/>
    </dgm:pt>
    <dgm:pt modelId="{0A09FCE7-B48D-464E-B486-5143C927B573}" type="pres">
      <dgm:prSet presAssocID="{34CC6F2F-782F-4BBB-823C-B2354C281F56}" presName="theInnerList" presStyleCnt="0"/>
      <dgm:spPr/>
    </dgm:pt>
    <dgm:pt modelId="{72343317-DFC9-462E-B391-E24AC71E0958}" type="pres">
      <dgm:prSet presAssocID="{07ED09C0-3928-46B9-A972-5103C4AFE410}" presName="childNode" presStyleLbl="node1" presStyleIdx="4" presStyleCnt="8" custScaleX="96590" custScaleY="80022" custLinFactY="-99965" custLinFactNeighborX="-1469" custLinFactNeighborY="-100000">
        <dgm:presLayoutVars>
          <dgm:bulletEnabled val="1"/>
        </dgm:presLayoutVars>
      </dgm:prSet>
      <dgm:spPr/>
    </dgm:pt>
    <dgm:pt modelId="{40F9B501-846A-491E-B7C7-E7241426ABD6}" type="pres">
      <dgm:prSet presAssocID="{07ED09C0-3928-46B9-A972-5103C4AFE410}" presName="aSpace2" presStyleCnt="0"/>
      <dgm:spPr/>
    </dgm:pt>
    <dgm:pt modelId="{68215B81-C03B-45FD-BBB4-87062F53319D}" type="pres">
      <dgm:prSet presAssocID="{6CA98921-E228-433D-A9C2-A61D611F3931}" presName="childNode" presStyleLbl="node1" presStyleIdx="5" presStyleCnt="8" custScaleX="96590" custScaleY="171624" custLinFactY="-76150" custLinFactNeighborX="236" custLinFactNeighborY="-100000">
        <dgm:presLayoutVars>
          <dgm:bulletEnabled val="1"/>
        </dgm:presLayoutVars>
      </dgm:prSet>
      <dgm:spPr/>
    </dgm:pt>
    <dgm:pt modelId="{5807CD50-94E1-4F63-91F6-584C39779ADE}" type="pres">
      <dgm:prSet presAssocID="{6CA98921-E228-433D-A9C2-A61D611F3931}" presName="aSpace2" presStyleCnt="0"/>
      <dgm:spPr/>
    </dgm:pt>
    <dgm:pt modelId="{DA17F3D2-75A7-40D9-876B-BDBD5B50A0E5}" type="pres">
      <dgm:prSet presAssocID="{674D650C-B16B-4386-8B67-68D7F343F141}" presName="childNode" presStyleLbl="node1" presStyleIdx="6" presStyleCnt="8" custScaleY="36146" custLinFactY="-18600" custLinFactNeighborX="236" custLinFactNeighborY="-100000">
        <dgm:presLayoutVars>
          <dgm:bulletEnabled val="1"/>
        </dgm:presLayoutVars>
      </dgm:prSet>
      <dgm:spPr/>
    </dgm:pt>
    <dgm:pt modelId="{68377B4E-C145-405F-8631-4BE1CD9FB4E5}" type="pres">
      <dgm:prSet presAssocID="{674D650C-B16B-4386-8B67-68D7F343F141}" presName="aSpace2" presStyleCnt="0"/>
      <dgm:spPr/>
    </dgm:pt>
    <dgm:pt modelId="{6EE0370A-37A5-408E-88F1-E20002A7764D}" type="pres">
      <dgm:prSet presAssocID="{983E1E51-FD21-4E88-8479-039E07ED49ED}" presName="childNode" presStyleLbl="node1" presStyleIdx="7" presStyleCnt="8" custScaleY="909497" custLinFactNeighborX="236" custLinFactNeighborY="-55118">
        <dgm:presLayoutVars>
          <dgm:bulletEnabled val="1"/>
        </dgm:presLayoutVars>
      </dgm:prSet>
      <dgm:spPr/>
    </dgm:pt>
  </dgm:ptLst>
  <dgm:cxnLst>
    <dgm:cxn modelId="{D3747901-F24A-4E87-A1A5-C0B34CF0BC47}" srcId="{7A48C162-37FC-41FF-82CC-10C649194277}" destId="{5FFFB339-20F3-4345-978D-A27BEB4C089B}" srcOrd="1" destOrd="0" parTransId="{397B3491-49EF-4153-9B7A-D2EEEBFAF888}" sibTransId="{A19E67F0-B005-4BDB-9368-11B46910FC7F}"/>
    <dgm:cxn modelId="{C87D061A-341E-436B-B555-7859E9ACA014}" srcId="{34CC6F2F-782F-4BBB-823C-B2354C281F56}" destId="{6CA98921-E228-433D-A9C2-A61D611F3931}" srcOrd="1" destOrd="0" parTransId="{742BA31B-59F5-4823-9BAA-1BD22E7A0BF7}" sibTransId="{CA028B85-C640-4088-A74E-C2CC5A6D3A15}"/>
    <dgm:cxn modelId="{8A59671A-FE70-4B87-9493-4070344390D9}" type="presOf" srcId="{34CC6F2F-782F-4BBB-823C-B2354C281F56}" destId="{B38558E5-22DF-4884-8BD1-73DEEF683C91}" srcOrd="0" destOrd="0" presId="urn:microsoft.com/office/officeart/2005/8/layout/lProcess2"/>
    <dgm:cxn modelId="{90589325-9343-4E17-B88A-D45F467DFD83}" type="presOf" srcId="{34CC6F2F-782F-4BBB-823C-B2354C281F56}" destId="{56D9C227-5378-4912-9404-FF7457CBEBD3}" srcOrd="1" destOrd="0" presId="urn:microsoft.com/office/officeart/2005/8/layout/lProcess2"/>
    <dgm:cxn modelId="{33AD4226-861B-49A3-B73C-13577D381445}" srcId="{34CC6F2F-782F-4BBB-823C-B2354C281F56}" destId="{983E1E51-FD21-4E88-8479-039E07ED49ED}" srcOrd="3" destOrd="0" parTransId="{8DFD7616-B739-42CC-A5FE-7659C187109B}" sibTransId="{008625F5-71F1-4A87-84A1-F7F42B932615}"/>
    <dgm:cxn modelId="{EEF63532-3130-4EDD-83DE-07DFD1903EE4}" srcId="{3001CB76-4C6E-495A-8297-7F175F22C5EF}" destId="{34CC6F2F-782F-4BBB-823C-B2354C281F56}" srcOrd="1" destOrd="0" parTransId="{51898893-2785-45B3-90BD-D3C845353F32}" sibTransId="{309558A9-C4CC-4E95-9522-E7E2B2264863}"/>
    <dgm:cxn modelId="{299FCC33-902F-4EE5-AD9B-5DD304FBD5A4}" srcId="{7A48C162-37FC-41FF-82CC-10C649194277}" destId="{E297309A-8C24-45EC-89FB-D54DC3B1A411}" srcOrd="2" destOrd="0" parTransId="{0A53D52C-F376-4B55-81E5-2E9067F83409}" sibTransId="{84E9ECD6-265E-455C-A39A-5936F6E3E0F8}"/>
    <dgm:cxn modelId="{9DE4E63B-54F4-4EC5-81F8-B81635C6D3D8}" srcId="{34CC6F2F-782F-4BBB-823C-B2354C281F56}" destId="{674D650C-B16B-4386-8B67-68D7F343F141}" srcOrd="2" destOrd="0" parTransId="{CD336F15-4AFB-4EBE-80B4-C1380C45CDB5}" sibTransId="{12DB5F0A-E080-4B74-B417-9892E1D4A4A5}"/>
    <dgm:cxn modelId="{A4D75B40-D5D2-4C17-A50F-D2F389C79E3E}" type="presOf" srcId="{5FFFB339-20F3-4345-978D-A27BEB4C089B}" destId="{9CC8211F-3537-4C7B-BC7E-BD3763EB21C9}" srcOrd="0" destOrd="0" presId="urn:microsoft.com/office/officeart/2005/8/layout/lProcess2"/>
    <dgm:cxn modelId="{58712843-4AC3-49D6-B2CF-9308D95BDBA2}" type="presOf" srcId="{6CA98921-E228-433D-A9C2-A61D611F3931}" destId="{68215B81-C03B-45FD-BBB4-87062F53319D}" srcOrd="0" destOrd="0" presId="urn:microsoft.com/office/officeart/2005/8/layout/lProcess2"/>
    <dgm:cxn modelId="{3C9C9466-6388-4798-8B80-6211408402F4}" type="presOf" srcId="{9B7CDF55-4B7F-434F-93B9-71F376FB7B82}" destId="{FBDF37B2-D5B9-499A-B9E2-6967ADA32E5A}" srcOrd="0" destOrd="0" presId="urn:microsoft.com/office/officeart/2005/8/layout/lProcess2"/>
    <dgm:cxn modelId="{89D16F48-EB21-4C42-B254-69B468181B9D}" type="presOf" srcId="{E297309A-8C24-45EC-89FB-D54DC3B1A411}" destId="{951D355A-C564-41E4-B135-98C3BB5ED921}" srcOrd="0" destOrd="0" presId="urn:microsoft.com/office/officeart/2005/8/layout/lProcess2"/>
    <dgm:cxn modelId="{8BEE984E-3EB3-49B7-9B35-3F2B87A56A95}" type="presOf" srcId="{3001CB76-4C6E-495A-8297-7F175F22C5EF}" destId="{B1027271-C6C9-4BEE-9FD1-AE84E3114CAB}" srcOrd="0" destOrd="0" presId="urn:microsoft.com/office/officeart/2005/8/layout/lProcess2"/>
    <dgm:cxn modelId="{6B2AFD51-47D1-4E94-AD4C-156C25A1E005}" type="presOf" srcId="{7A48C162-37FC-41FF-82CC-10C649194277}" destId="{DFF7D482-90C9-43DD-A9A2-055E8282582D}" srcOrd="1" destOrd="0" presId="urn:microsoft.com/office/officeart/2005/8/layout/lProcess2"/>
    <dgm:cxn modelId="{176D1956-0ECB-438B-A830-EE422FF5AC50}" srcId="{7A48C162-37FC-41FF-82CC-10C649194277}" destId="{9B7CDF55-4B7F-434F-93B9-71F376FB7B82}" srcOrd="3" destOrd="0" parTransId="{046326E5-FD7F-4643-A1C4-66C04AD8FB17}" sibTransId="{2D094C08-37CB-4E3E-84DF-BEE359CE123A}"/>
    <dgm:cxn modelId="{512F2D7E-2F74-487D-9711-37D075FE48B2}" srcId="{7A48C162-37FC-41FF-82CC-10C649194277}" destId="{AEFD7EAC-5191-40F9-A201-7863B51137B6}" srcOrd="0" destOrd="0" parTransId="{5269C310-3782-4FDC-A23C-3A30F66D4918}" sibTransId="{7F7040F8-99C3-4E5C-B9FB-D7C05F36DBD1}"/>
    <dgm:cxn modelId="{F9BF2E8C-A20D-4EFB-A438-24F71D3254E1}" type="presOf" srcId="{7A48C162-37FC-41FF-82CC-10C649194277}" destId="{5E4E2AF8-D927-466C-92DA-24BD8ACC3EDD}" srcOrd="0" destOrd="0" presId="urn:microsoft.com/office/officeart/2005/8/layout/lProcess2"/>
    <dgm:cxn modelId="{BD62F793-4B4D-4BAE-9E11-89E1EEF319BC}" type="presOf" srcId="{AEFD7EAC-5191-40F9-A201-7863B51137B6}" destId="{1EF51737-26B5-4D61-87F1-2BA0086285F1}" srcOrd="0" destOrd="0" presId="urn:microsoft.com/office/officeart/2005/8/layout/lProcess2"/>
    <dgm:cxn modelId="{2A6938AA-FB42-41DB-A2B8-099512C55EBD}" srcId="{3001CB76-4C6E-495A-8297-7F175F22C5EF}" destId="{7A48C162-37FC-41FF-82CC-10C649194277}" srcOrd="0" destOrd="0" parTransId="{638A5950-4E65-4D91-ABDF-13CDFFED39B9}" sibTransId="{07A63206-BD80-4F0F-81EC-AD4A2AA5214C}"/>
    <dgm:cxn modelId="{7053DFBD-7472-4A27-829D-81B164E9300C}" type="presOf" srcId="{674D650C-B16B-4386-8B67-68D7F343F141}" destId="{DA17F3D2-75A7-40D9-876B-BDBD5B50A0E5}" srcOrd="0" destOrd="0" presId="urn:microsoft.com/office/officeart/2005/8/layout/lProcess2"/>
    <dgm:cxn modelId="{506BC9D7-BB96-4525-8148-2C672C4714D2}" type="presOf" srcId="{07ED09C0-3928-46B9-A972-5103C4AFE410}" destId="{72343317-DFC9-462E-B391-E24AC71E0958}" srcOrd="0" destOrd="0" presId="urn:microsoft.com/office/officeart/2005/8/layout/lProcess2"/>
    <dgm:cxn modelId="{3980C7DF-D4BE-4F43-8CDE-A732FDD234C2}" type="presOf" srcId="{983E1E51-FD21-4E88-8479-039E07ED49ED}" destId="{6EE0370A-37A5-408E-88F1-E20002A7764D}" srcOrd="0" destOrd="0" presId="urn:microsoft.com/office/officeart/2005/8/layout/lProcess2"/>
    <dgm:cxn modelId="{5DE029F5-710F-4EF5-95E9-EA6BA777DC55}" srcId="{34CC6F2F-782F-4BBB-823C-B2354C281F56}" destId="{07ED09C0-3928-46B9-A972-5103C4AFE410}" srcOrd="0" destOrd="0" parTransId="{9DBD29F2-072A-49D2-9BC6-8F99FC4ABE09}" sibTransId="{61879D99-1BEB-48E9-9446-D002084C5CC5}"/>
    <dgm:cxn modelId="{0229C697-2D8D-4B04-B62E-C151A3AFD97B}" type="presParOf" srcId="{B1027271-C6C9-4BEE-9FD1-AE84E3114CAB}" destId="{3ACF951A-0602-4ADA-B4E3-119A175D7A11}" srcOrd="0" destOrd="0" presId="urn:microsoft.com/office/officeart/2005/8/layout/lProcess2"/>
    <dgm:cxn modelId="{4B13057F-CF5F-4126-8386-DEA33128D63C}" type="presParOf" srcId="{3ACF951A-0602-4ADA-B4E3-119A175D7A11}" destId="{5E4E2AF8-D927-466C-92DA-24BD8ACC3EDD}" srcOrd="0" destOrd="0" presId="urn:microsoft.com/office/officeart/2005/8/layout/lProcess2"/>
    <dgm:cxn modelId="{EC8E6E22-4A72-4C99-891C-5F44AA14502F}" type="presParOf" srcId="{3ACF951A-0602-4ADA-B4E3-119A175D7A11}" destId="{DFF7D482-90C9-43DD-A9A2-055E8282582D}" srcOrd="1" destOrd="0" presId="urn:microsoft.com/office/officeart/2005/8/layout/lProcess2"/>
    <dgm:cxn modelId="{0006B227-5663-4B15-9360-429794FC5021}" type="presParOf" srcId="{3ACF951A-0602-4ADA-B4E3-119A175D7A11}" destId="{51669A64-9EDF-4459-BE65-FC84FCF4AAA5}" srcOrd="2" destOrd="0" presId="urn:microsoft.com/office/officeart/2005/8/layout/lProcess2"/>
    <dgm:cxn modelId="{56DFF60B-D71E-4C95-9C2C-E57F0102B633}" type="presParOf" srcId="{51669A64-9EDF-4459-BE65-FC84FCF4AAA5}" destId="{F7CABF1E-3A2F-444B-A4F6-47190405F67C}" srcOrd="0" destOrd="0" presId="urn:microsoft.com/office/officeart/2005/8/layout/lProcess2"/>
    <dgm:cxn modelId="{5B70AE9E-1B00-4766-93D6-F9BEB8223302}" type="presParOf" srcId="{F7CABF1E-3A2F-444B-A4F6-47190405F67C}" destId="{1EF51737-26B5-4D61-87F1-2BA0086285F1}" srcOrd="0" destOrd="0" presId="urn:microsoft.com/office/officeart/2005/8/layout/lProcess2"/>
    <dgm:cxn modelId="{B874EB0A-1F90-4DAE-889B-9B224D28A4BD}" type="presParOf" srcId="{F7CABF1E-3A2F-444B-A4F6-47190405F67C}" destId="{A82BC3DB-E674-4A36-AF48-6A6C30ECDFF7}" srcOrd="1" destOrd="0" presId="urn:microsoft.com/office/officeart/2005/8/layout/lProcess2"/>
    <dgm:cxn modelId="{83A07EB0-98A8-4272-8D18-D6F2C2ED5600}" type="presParOf" srcId="{F7CABF1E-3A2F-444B-A4F6-47190405F67C}" destId="{9CC8211F-3537-4C7B-BC7E-BD3763EB21C9}" srcOrd="2" destOrd="0" presId="urn:microsoft.com/office/officeart/2005/8/layout/lProcess2"/>
    <dgm:cxn modelId="{C1C240C4-B171-4A63-850A-0F553DEAD363}" type="presParOf" srcId="{F7CABF1E-3A2F-444B-A4F6-47190405F67C}" destId="{4B0A8062-CE88-420D-998B-6E1F40169112}" srcOrd="3" destOrd="0" presId="urn:microsoft.com/office/officeart/2005/8/layout/lProcess2"/>
    <dgm:cxn modelId="{0C27F009-53AB-4333-B887-A5345FB01022}" type="presParOf" srcId="{F7CABF1E-3A2F-444B-A4F6-47190405F67C}" destId="{951D355A-C564-41E4-B135-98C3BB5ED921}" srcOrd="4" destOrd="0" presId="urn:microsoft.com/office/officeart/2005/8/layout/lProcess2"/>
    <dgm:cxn modelId="{0A98CA6B-DCA3-4C07-97E1-080FF20520CA}" type="presParOf" srcId="{F7CABF1E-3A2F-444B-A4F6-47190405F67C}" destId="{FDCD11D4-4439-4929-B266-DB4145A2BC99}" srcOrd="5" destOrd="0" presId="urn:microsoft.com/office/officeart/2005/8/layout/lProcess2"/>
    <dgm:cxn modelId="{1CC6E758-9457-4111-A107-65A3075F5DE8}" type="presParOf" srcId="{F7CABF1E-3A2F-444B-A4F6-47190405F67C}" destId="{FBDF37B2-D5B9-499A-B9E2-6967ADA32E5A}" srcOrd="6" destOrd="0" presId="urn:microsoft.com/office/officeart/2005/8/layout/lProcess2"/>
    <dgm:cxn modelId="{512C8053-DA04-492A-99AA-A68FEC2F978C}" type="presParOf" srcId="{B1027271-C6C9-4BEE-9FD1-AE84E3114CAB}" destId="{F9C56CFB-71F3-4C4E-A8D0-F4AB584B4088}" srcOrd="1" destOrd="0" presId="urn:microsoft.com/office/officeart/2005/8/layout/lProcess2"/>
    <dgm:cxn modelId="{BBB98457-8FB6-464E-8E21-58126965B8E0}" type="presParOf" srcId="{B1027271-C6C9-4BEE-9FD1-AE84E3114CAB}" destId="{CDE886A8-B042-4F79-BC19-D007582183C0}" srcOrd="2" destOrd="0" presId="urn:microsoft.com/office/officeart/2005/8/layout/lProcess2"/>
    <dgm:cxn modelId="{95E534C6-8781-4E5A-9795-2161FD07C7DA}" type="presParOf" srcId="{CDE886A8-B042-4F79-BC19-D007582183C0}" destId="{B38558E5-22DF-4884-8BD1-73DEEF683C91}" srcOrd="0" destOrd="0" presId="urn:microsoft.com/office/officeart/2005/8/layout/lProcess2"/>
    <dgm:cxn modelId="{48C85758-DFDE-4D91-BA60-E79158CC6DFB}" type="presParOf" srcId="{CDE886A8-B042-4F79-BC19-D007582183C0}" destId="{56D9C227-5378-4912-9404-FF7457CBEBD3}" srcOrd="1" destOrd="0" presId="urn:microsoft.com/office/officeart/2005/8/layout/lProcess2"/>
    <dgm:cxn modelId="{49A05A33-3DFB-4166-BF49-5AE1B7307D11}" type="presParOf" srcId="{CDE886A8-B042-4F79-BC19-D007582183C0}" destId="{55ADB538-16B5-4364-BB1E-2FBBAADDCBF9}" srcOrd="2" destOrd="0" presId="urn:microsoft.com/office/officeart/2005/8/layout/lProcess2"/>
    <dgm:cxn modelId="{F06CFC6A-3653-4609-AA5B-5F05B4DE78AC}" type="presParOf" srcId="{55ADB538-16B5-4364-BB1E-2FBBAADDCBF9}" destId="{0A09FCE7-B48D-464E-B486-5143C927B573}" srcOrd="0" destOrd="0" presId="urn:microsoft.com/office/officeart/2005/8/layout/lProcess2"/>
    <dgm:cxn modelId="{57DD673F-C807-407D-855B-108AD23AB569}" type="presParOf" srcId="{0A09FCE7-B48D-464E-B486-5143C927B573}" destId="{72343317-DFC9-462E-B391-E24AC71E0958}" srcOrd="0" destOrd="0" presId="urn:microsoft.com/office/officeart/2005/8/layout/lProcess2"/>
    <dgm:cxn modelId="{040A6DF5-FEAA-4D87-81CB-913CB119048B}" type="presParOf" srcId="{0A09FCE7-B48D-464E-B486-5143C927B573}" destId="{40F9B501-846A-491E-B7C7-E7241426ABD6}" srcOrd="1" destOrd="0" presId="urn:microsoft.com/office/officeart/2005/8/layout/lProcess2"/>
    <dgm:cxn modelId="{974F74C3-DEF2-49BF-8B65-F49DC525CAEF}" type="presParOf" srcId="{0A09FCE7-B48D-464E-B486-5143C927B573}" destId="{68215B81-C03B-45FD-BBB4-87062F53319D}" srcOrd="2" destOrd="0" presId="urn:microsoft.com/office/officeart/2005/8/layout/lProcess2"/>
    <dgm:cxn modelId="{F4E4990A-877C-40E8-99B8-A2CBDCE19584}" type="presParOf" srcId="{0A09FCE7-B48D-464E-B486-5143C927B573}" destId="{5807CD50-94E1-4F63-91F6-584C39779ADE}" srcOrd="3" destOrd="0" presId="urn:microsoft.com/office/officeart/2005/8/layout/lProcess2"/>
    <dgm:cxn modelId="{38267BA0-60DD-4016-BA7A-74330278F4DD}" type="presParOf" srcId="{0A09FCE7-B48D-464E-B486-5143C927B573}" destId="{DA17F3D2-75A7-40D9-876B-BDBD5B50A0E5}" srcOrd="4" destOrd="0" presId="urn:microsoft.com/office/officeart/2005/8/layout/lProcess2"/>
    <dgm:cxn modelId="{3AE7D970-0CBD-4BC0-B6EA-5F5E0C06AB92}" type="presParOf" srcId="{0A09FCE7-B48D-464E-B486-5143C927B573}" destId="{68377B4E-C145-405F-8631-4BE1CD9FB4E5}" srcOrd="5" destOrd="0" presId="urn:microsoft.com/office/officeart/2005/8/layout/lProcess2"/>
    <dgm:cxn modelId="{55A29DB0-4EC2-4AF2-8E57-9D596C6CEF99}" type="presParOf" srcId="{0A09FCE7-B48D-464E-B486-5143C927B573}" destId="{6EE0370A-37A5-408E-88F1-E20002A7764D}" srcOrd="6" destOrd="0" presId="urn:microsoft.com/office/officeart/2005/8/layout/lProcess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ABDAE0C-8476-4141-AB1A-20376D729148}" type="doc">
      <dgm:prSet loTypeId="urn:microsoft.com/office/officeart/2018/5/layout/CenteredIconLabelDescriptionList" loCatId="icon" qsTypeId="urn:microsoft.com/office/officeart/2005/8/quickstyle/3d2" qsCatId="3D" csTypeId="urn:microsoft.com/office/officeart/2005/8/colors/accent3_4" csCatId="accent3" phldr="1"/>
      <dgm:spPr/>
      <dgm:t>
        <a:bodyPr/>
        <a:lstStyle/>
        <a:p>
          <a:endParaRPr lang="es-CO"/>
        </a:p>
      </dgm:t>
    </dgm:pt>
    <dgm:pt modelId="{A8A1B718-150D-426B-A4A9-138638F2DE97}">
      <dgm:prSet phldrT="[Texto]" custT="1"/>
      <dgm:spPr/>
      <dgm:t>
        <a:bodyPr anchor="ctr"/>
        <a:lstStyle/>
        <a:p>
          <a:pPr>
            <a:lnSpc>
              <a:spcPct val="100000"/>
            </a:lnSpc>
            <a:defRPr b="1"/>
          </a:pPr>
          <a:r>
            <a:rPr lang="es-CO" sz="1600" kern="1200">
              <a:latin typeface="Verdana" panose="020B0604030504040204" pitchFamily="34" charset="0"/>
              <a:ea typeface="Verdana" panose="020B0604030504040204" pitchFamily="34" charset="0"/>
            </a:rPr>
            <a:t>ÍNDICE DE CAPACIDADES</a:t>
          </a:r>
        </a:p>
      </dgm:t>
    </dgm:pt>
    <dgm:pt modelId="{699CDCC2-B51C-4812-8E88-878488D495DA}" type="parTrans" cxnId="{369EC9FA-13AF-44B6-81D9-DDC2C237062F}">
      <dgm:prSet/>
      <dgm:spPr/>
      <dgm:t>
        <a:bodyPr/>
        <a:lstStyle/>
        <a:p>
          <a:endParaRPr lang="es-CO" sz="2400"/>
        </a:p>
      </dgm:t>
    </dgm:pt>
    <dgm:pt modelId="{3DB85EC0-AE81-4392-A222-711F2584D3FD}" type="sibTrans" cxnId="{369EC9FA-13AF-44B6-81D9-DDC2C237062F}">
      <dgm:prSet/>
      <dgm:spPr/>
      <dgm:t>
        <a:bodyPr/>
        <a:lstStyle/>
        <a:p>
          <a:endParaRPr lang="es-CO" sz="2400"/>
        </a:p>
      </dgm:t>
    </dgm:pt>
    <dgm:pt modelId="{669EF026-C530-484D-9F3F-9384915750AA}">
      <dgm:prSet phldrT="[Texto]" custT="1"/>
      <dgm:spPr/>
      <dgm:t>
        <a:bodyPr spcFirstLastPara="0" vert="horz" wrap="square" lIns="25400" tIns="12700" rIns="0" bIns="12700" numCol="1" spcCol="1270" anchor="ctr" anchorCtr="0"/>
        <a:lstStyle/>
        <a:p>
          <a:pPr>
            <a:lnSpc>
              <a:spcPct val="100000"/>
            </a:lnSpc>
            <a:defRPr b="1"/>
          </a:pPr>
          <a:r>
            <a:rPr lang="es-CO" sz="1600" kern="1200"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ÍNDICE DE DISTANCIAS Y DENSIDADES</a:t>
          </a:r>
        </a:p>
      </dgm:t>
    </dgm:pt>
    <dgm:pt modelId="{62B4220F-F831-4AD2-8E5A-E75D8C45A05E}" type="parTrans" cxnId="{BE11ABE8-A4F8-49B3-9C44-C9767857CB22}">
      <dgm:prSet/>
      <dgm:spPr/>
      <dgm:t>
        <a:bodyPr/>
        <a:lstStyle/>
        <a:p>
          <a:endParaRPr lang="es-CO" sz="2400"/>
        </a:p>
      </dgm:t>
    </dgm:pt>
    <dgm:pt modelId="{36B4439B-5C26-42AA-8E3E-C30A26436FDD}" type="sibTrans" cxnId="{BE11ABE8-A4F8-49B3-9C44-C9767857CB22}">
      <dgm:prSet/>
      <dgm:spPr/>
      <dgm:t>
        <a:bodyPr/>
        <a:lstStyle/>
        <a:p>
          <a:endParaRPr lang="es-CO" sz="2400"/>
        </a:p>
      </dgm:t>
    </dgm:pt>
    <dgm:pt modelId="{6B531EC0-2220-468B-99AF-89AC97C45BB1}">
      <dgm:prSet phldrT="[Texto]" custT="1"/>
      <dgm:spPr/>
      <dgm:t>
        <a:bodyPr/>
        <a:lstStyle/>
        <a:p>
          <a:pPr>
            <a:lnSpc>
              <a:spcPct val="100000"/>
            </a:lnSpc>
          </a:pPr>
          <a:endParaRPr lang="es-CO" sz="16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EAD26D6F-5FE1-4018-BAD3-EBEDCE5D8103}" type="parTrans" cxnId="{C8EFB86D-085E-4A4E-B8F2-93E6E3AF1C61}">
      <dgm:prSet/>
      <dgm:spPr/>
      <dgm:t>
        <a:bodyPr/>
        <a:lstStyle/>
        <a:p>
          <a:endParaRPr lang="es-CO" sz="2400"/>
        </a:p>
      </dgm:t>
    </dgm:pt>
    <dgm:pt modelId="{1F559BA7-967C-4651-9A61-3AB7F7231718}" type="sibTrans" cxnId="{C8EFB86D-085E-4A4E-B8F2-93E6E3AF1C61}">
      <dgm:prSet/>
      <dgm:spPr/>
      <dgm:t>
        <a:bodyPr/>
        <a:lstStyle/>
        <a:p>
          <a:endParaRPr lang="es-CO" sz="2400"/>
        </a:p>
      </dgm:t>
    </dgm:pt>
    <dgm:pt modelId="{3040288D-C721-42DD-8E14-FD773D66BD1C}">
      <dgm:prSet phldrT="[Texto]" custT="1"/>
      <dgm:spPr/>
      <dgm:t>
        <a:bodyPr spcFirstLastPara="0" vert="horz" wrap="square" lIns="25400" tIns="12700" rIns="0" bIns="12700" numCol="1" spcCol="1270" anchor="ctr" anchorCtr="0"/>
        <a:lstStyle/>
        <a:p>
          <a:pPr>
            <a:lnSpc>
              <a:spcPct val="100000"/>
            </a:lnSpc>
            <a:defRPr b="1"/>
          </a:pPr>
          <a:r>
            <a:rPr lang="es-CO" sz="1600" b="1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TIPOLOGÍAS ESPECIALES*</a:t>
          </a:r>
        </a:p>
      </dgm:t>
    </dgm:pt>
    <dgm:pt modelId="{8DB8EA21-2C71-43C9-97C9-E6206C3308A6}" type="parTrans" cxnId="{8575AE21-F518-41FE-B3E0-B550B36B4DD9}">
      <dgm:prSet/>
      <dgm:spPr/>
      <dgm:t>
        <a:bodyPr/>
        <a:lstStyle/>
        <a:p>
          <a:endParaRPr lang="es-CO" sz="2400"/>
        </a:p>
      </dgm:t>
    </dgm:pt>
    <dgm:pt modelId="{3A80F834-1961-45E1-98BD-07F7C944E117}" type="sibTrans" cxnId="{8575AE21-F518-41FE-B3E0-B550B36B4DD9}">
      <dgm:prSet/>
      <dgm:spPr/>
      <dgm:t>
        <a:bodyPr/>
        <a:lstStyle/>
        <a:p>
          <a:endParaRPr lang="es-CO" sz="2400"/>
        </a:p>
      </dgm:t>
    </dgm:pt>
    <dgm:pt modelId="{E0677DF8-70C5-45FC-B7C6-C9284F7BFF0D}" type="pres">
      <dgm:prSet presAssocID="{2ABDAE0C-8476-4141-AB1A-20376D729148}" presName="root" presStyleCnt="0">
        <dgm:presLayoutVars>
          <dgm:dir/>
          <dgm:resizeHandles val="exact"/>
        </dgm:presLayoutVars>
      </dgm:prSet>
      <dgm:spPr/>
    </dgm:pt>
    <dgm:pt modelId="{EA03A5E9-8CD2-4CDC-897E-BCABFDE5B1B0}" type="pres">
      <dgm:prSet presAssocID="{A8A1B718-150D-426B-A4A9-138638F2DE97}" presName="compNode" presStyleCnt="0"/>
      <dgm:spPr/>
    </dgm:pt>
    <dgm:pt modelId="{1EF44D46-C53B-47FB-B20B-5E1DBB027740}" type="pres">
      <dgm:prSet presAssocID="{A8A1B718-150D-426B-A4A9-138638F2DE97}" presName="iconRect" presStyleLbl="node1" presStyleIdx="0" presStyleCnt="3" custScaleX="130072" custScaleY="132543" custLinFactX="300000" custLinFactY="-9162" custLinFactNeighborX="365118" custLinFactNeighborY="-10000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</dgm:pt>
    <dgm:pt modelId="{00F59A5E-DD0B-45B5-A6BD-C88662168C2B}" type="pres">
      <dgm:prSet presAssocID="{A8A1B718-150D-426B-A4A9-138638F2DE97}" presName="iconSpace" presStyleCnt="0"/>
      <dgm:spPr/>
    </dgm:pt>
    <dgm:pt modelId="{C3D026CE-AA4A-48B4-96A0-A82BD20F253A}" type="pres">
      <dgm:prSet presAssocID="{A8A1B718-150D-426B-A4A9-138638F2DE97}" presName="parTx" presStyleLbl="revTx" presStyleIdx="0" presStyleCnt="6" custScaleX="93561" custScaleY="111589" custLinFactX="30250" custLinFactY="-100000" custLinFactNeighborX="100000" custLinFactNeighborY="-164584">
        <dgm:presLayoutVars>
          <dgm:chMax val="0"/>
          <dgm:chPref val="0"/>
        </dgm:presLayoutVars>
      </dgm:prSet>
      <dgm:spPr/>
    </dgm:pt>
    <dgm:pt modelId="{61050063-B77F-4436-8EE5-6F616FC56471}" type="pres">
      <dgm:prSet presAssocID="{A8A1B718-150D-426B-A4A9-138638F2DE97}" presName="txSpace" presStyleCnt="0"/>
      <dgm:spPr/>
    </dgm:pt>
    <dgm:pt modelId="{7FD453E2-780A-4077-90F5-E00A41738A21}" type="pres">
      <dgm:prSet presAssocID="{A8A1B718-150D-426B-A4A9-138638F2DE97}" presName="desTx" presStyleLbl="revTx" presStyleIdx="1" presStyleCnt="6" custScaleX="60526" custScaleY="94980" custLinFactX="10678" custLinFactNeighborX="100000" custLinFactNeighborY="-44015">
        <dgm:presLayoutVars/>
      </dgm:prSet>
      <dgm:spPr/>
    </dgm:pt>
    <dgm:pt modelId="{41A6C7E5-D062-438D-B428-35E18646B0BB}" type="pres">
      <dgm:prSet presAssocID="{3DB85EC0-AE81-4392-A222-711F2584D3FD}" presName="sibTrans" presStyleCnt="0"/>
      <dgm:spPr/>
    </dgm:pt>
    <dgm:pt modelId="{0131FE85-ED96-400B-BC5C-14D32F68C0E1}" type="pres">
      <dgm:prSet presAssocID="{669EF026-C530-484D-9F3F-9384915750AA}" presName="compNode" presStyleCnt="0"/>
      <dgm:spPr/>
    </dgm:pt>
    <dgm:pt modelId="{70F66973-9D17-4B35-AD26-29DC43C04AEE}" type="pres">
      <dgm:prSet presAssocID="{669EF026-C530-484D-9F3F-9384915750AA}" presName="iconRect" presStyleLbl="node1" presStyleIdx="1" presStyleCnt="3" custScaleX="109988" custScaleY="110472" custLinFactY="-16700" custLinFactNeighborX="0" custLinFactNeighborY="-100000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luvia de ideas de grupo con relleno sólido"/>
        </a:ext>
      </dgm:extLst>
    </dgm:pt>
    <dgm:pt modelId="{4E591416-0D56-4EC8-B4D4-3CBE809947A1}" type="pres">
      <dgm:prSet presAssocID="{669EF026-C530-484D-9F3F-9384915750AA}" presName="iconSpace" presStyleCnt="0"/>
      <dgm:spPr/>
    </dgm:pt>
    <dgm:pt modelId="{3376FBFF-7325-417F-A3D2-453B33BDC7B2}" type="pres">
      <dgm:prSet presAssocID="{669EF026-C530-484D-9F3F-9384915750AA}" presName="parTx" presStyleLbl="revTx" presStyleIdx="2" presStyleCnt="6" custScaleX="94764" custLinFactX="17909" custLinFactY="-100000" custLinFactNeighborX="100000" custLinFactNeighborY="-136590">
        <dgm:presLayoutVars>
          <dgm:chMax val="0"/>
          <dgm:chPref val="0"/>
        </dgm:presLayoutVars>
      </dgm:prSet>
      <dgm:spPr/>
    </dgm:pt>
    <dgm:pt modelId="{10AAE8A1-4288-4989-906B-AD76071708CA}" type="pres">
      <dgm:prSet presAssocID="{669EF026-C530-484D-9F3F-9384915750AA}" presName="txSpace" presStyleCnt="0"/>
      <dgm:spPr/>
    </dgm:pt>
    <dgm:pt modelId="{C607197F-60D5-444E-99FB-F1F15CECA475}" type="pres">
      <dgm:prSet presAssocID="{669EF026-C530-484D-9F3F-9384915750AA}" presName="desTx" presStyleLbl="revTx" presStyleIdx="3" presStyleCnt="6" custLinFactX="11518" custLinFactY="-100000" custLinFactNeighborX="100000" custLinFactNeighborY="-107993">
        <dgm:presLayoutVars/>
      </dgm:prSet>
      <dgm:spPr/>
    </dgm:pt>
    <dgm:pt modelId="{4A0752C7-CF7E-45E7-8512-C90320721678}" type="pres">
      <dgm:prSet presAssocID="{36B4439B-5C26-42AA-8E3E-C30A26436FDD}" presName="sibTrans" presStyleCnt="0"/>
      <dgm:spPr/>
    </dgm:pt>
    <dgm:pt modelId="{4C8769A7-555C-459B-8522-527F33DB6599}" type="pres">
      <dgm:prSet presAssocID="{3040288D-C721-42DD-8E14-FD773D66BD1C}" presName="compNode" presStyleCnt="0"/>
      <dgm:spPr/>
    </dgm:pt>
    <dgm:pt modelId="{3783A198-C1DD-488C-8CC5-6CD1C593AB42}" type="pres">
      <dgm:prSet presAssocID="{3040288D-C721-42DD-8E14-FD773D66BD1C}" presName="iconRect" presStyleLbl="node1" presStyleIdx="2" presStyleCnt="3" custScaleX="96062" custScaleY="93498" custLinFactX="-300000" custLinFactY="-8363" custLinFactNeighborX="-363660" custLinFactNeighborY="-100000"/>
      <dgm:spPr>
        <a:blipFill>
          <a:blip xmlns:r="http://schemas.openxmlformats.org/officeDocument/2006/relationships"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 t="-1000" b="-1000"/>
          </a:stretch>
        </a:blipFill>
      </dgm:spPr>
      <dgm:extLst>
        <a:ext uri="{E40237B7-FDA0-4F09-8148-C483321AD2D9}">
          <dgm14:cNvPr xmlns:dgm14="http://schemas.microsoft.com/office/drawing/2010/diagram" id="0" name="" descr="Bombilla y equipo contorno"/>
        </a:ext>
      </dgm:extLst>
    </dgm:pt>
    <dgm:pt modelId="{A52CD684-C70E-421C-B3EE-D97421630620}" type="pres">
      <dgm:prSet presAssocID="{3040288D-C721-42DD-8E14-FD773D66BD1C}" presName="iconSpace" presStyleCnt="0"/>
      <dgm:spPr/>
    </dgm:pt>
    <dgm:pt modelId="{906DAC21-A1A7-447B-A6DE-D241F5069362}" type="pres">
      <dgm:prSet presAssocID="{3040288D-C721-42DD-8E14-FD773D66BD1C}" presName="parTx" presStyleLbl="revTx" presStyleIdx="4" presStyleCnt="6" custScaleX="98948" custLinFactX="-100000" custLinFactY="-100000" custLinFactNeighborX="-131635" custLinFactNeighborY="-147193">
        <dgm:presLayoutVars>
          <dgm:chMax val="0"/>
          <dgm:chPref val="0"/>
        </dgm:presLayoutVars>
      </dgm:prSet>
      <dgm:spPr/>
    </dgm:pt>
    <dgm:pt modelId="{2F68719E-324D-4727-B9C6-048AFA152CA5}" type="pres">
      <dgm:prSet presAssocID="{3040288D-C721-42DD-8E14-FD773D66BD1C}" presName="txSpace" presStyleCnt="0"/>
      <dgm:spPr/>
    </dgm:pt>
    <dgm:pt modelId="{0CA0370E-4EC2-4719-8B3F-B906F77E9873}" type="pres">
      <dgm:prSet presAssocID="{3040288D-C721-42DD-8E14-FD773D66BD1C}" presName="desTx" presStyleLbl="revTx" presStyleIdx="5" presStyleCnt="6" custLinFactNeighborX="-98800" custLinFactNeighborY="-29372">
        <dgm:presLayoutVars/>
      </dgm:prSet>
      <dgm:spPr/>
    </dgm:pt>
  </dgm:ptLst>
  <dgm:cxnLst>
    <dgm:cxn modelId="{026F7D13-4678-4C08-B1B9-EC5BB250746E}" type="presOf" srcId="{2ABDAE0C-8476-4141-AB1A-20376D729148}" destId="{E0677DF8-70C5-45FC-B7C6-C9284F7BFF0D}" srcOrd="0" destOrd="0" presId="urn:microsoft.com/office/officeart/2018/5/layout/CenteredIconLabelDescriptionList"/>
    <dgm:cxn modelId="{3FA7631E-52BC-46C5-BC03-BA1DF83C4017}" type="presOf" srcId="{669EF026-C530-484D-9F3F-9384915750AA}" destId="{3376FBFF-7325-417F-A3D2-453B33BDC7B2}" srcOrd="0" destOrd="0" presId="urn:microsoft.com/office/officeart/2018/5/layout/CenteredIconLabelDescriptionList"/>
    <dgm:cxn modelId="{8575AE21-F518-41FE-B3E0-B550B36B4DD9}" srcId="{2ABDAE0C-8476-4141-AB1A-20376D729148}" destId="{3040288D-C721-42DD-8E14-FD773D66BD1C}" srcOrd="2" destOrd="0" parTransId="{8DB8EA21-2C71-43C9-97C9-E6206C3308A6}" sibTransId="{3A80F834-1961-45E1-98BD-07F7C944E117}"/>
    <dgm:cxn modelId="{5786FD2A-6F27-4FB1-A2B7-5824FA2652E9}" type="presOf" srcId="{A8A1B718-150D-426B-A4A9-138638F2DE97}" destId="{C3D026CE-AA4A-48B4-96A0-A82BD20F253A}" srcOrd="0" destOrd="0" presId="urn:microsoft.com/office/officeart/2018/5/layout/CenteredIconLabelDescriptionList"/>
    <dgm:cxn modelId="{C8EFB86D-085E-4A4E-B8F2-93E6E3AF1C61}" srcId="{669EF026-C530-484D-9F3F-9384915750AA}" destId="{6B531EC0-2220-468B-99AF-89AC97C45BB1}" srcOrd="0" destOrd="0" parTransId="{EAD26D6F-5FE1-4018-BAD3-EBEDCE5D8103}" sibTransId="{1F559BA7-967C-4651-9A61-3AB7F7231718}"/>
    <dgm:cxn modelId="{76C1DEE3-D460-4D07-801D-275F10899E04}" type="presOf" srcId="{3040288D-C721-42DD-8E14-FD773D66BD1C}" destId="{906DAC21-A1A7-447B-A6DE-D241F5069362}" srcOrd="0" destOrd="0" presId="urn:microsoft.com/office/officeart/2018/5/layout/CenteredIconLabelDescriptionList"/>
    <dgm:cxn modelId="{496519E4-3A11-4C21-BCBB-23ED29322137}" type="presOf" srcId="{6B531EC0-2220-468B-99AF-89AC97C45BB1}" destId="{C607197F-60D5-444E-99FB-F1F15CECA475}" srcOrd="0" destOrd="0" presId="urn:microsoft.com/office/officeart/2018/5/layout/CenteredIconLabelDescriptionList"/>
    <dgm:cxn modelId="{BE11ABE8-A4F8-49B3-9C44-C9767857CB22}" srcId="{2ABDAE0C-8476-4141-AB1A-20376D729148}" destId="{669EF026-C530-484D-9F3F-9384915750AA}" srcOrd="1" destOrd="0" parTransId="{62B4220F-F831-4AD2-8E5A-E75D8C45A05E}" sibTransId="{36B4439B-5C26-42AA-8E3E-C30A26436FDD}"/>
    <dgm:cxn modelId="{369EC9FA-13AF-44B6-81D9-DDC2C237062F}" srcId="{2ABDAE0C-8476-4141-AB1A-20376D729148}" destId="{A8A1B718-150D-426B-A4A9-138638F2DE97}" srcOrd="0" destOrd="0" parTransId="{699CDCC2-B51C-4812-8E88-878488D495DA}" sibTransId="{3DB85EC0-AE81-4392-A222-711F2584D3FD}"/>
    <dgm:cxn modelId="{9BAD4946-0F5A-4DF0-9054-C1B008E6A025}" type="presParOf" srcId="{E0677DF8-70C5-45FC-B7C6-C9284F7BFF0D}" destId="{EA03A5E9-8CD2-4CDC-897E-BCABFDE5B1B0}" srcOrd="0" destOrd="0" presId="urn:microsoft.com/office/officeart/2018/5/layout/CenteredIconLabelDescriptionList"/>
    <dgm:cxn modelId="{4FC2A45F-CB47-4C50-AE40-1265A3B5786F}" type="presParOf" srcId="{EA03A5E9-8CD2-4CDC-897E-BCABFDE5B1B0}" destId="{1EF44D46-C53B-47FB-B20B-5E1DBB027740}" srcOrd="0" destOrd="0" presId="urn:microsoft.com/office/officeart/2018/5/layout/CenteredIconLabelDescriptionList"/>
    <dgm:cxn modelId="{BDC93A8D-385B-4CB1-81F9-52B7AE1A0A27}" type="presParOf" srcId="{EA03A5E9-8CD2-4CDC-897E-BCABFDE5B1B0}" destId="{00F59A5E-DD0B-45B5-A6BD-C88662168C2B}" srcOrd="1" destOrd="0" presId="urn:microsoft.com/office/officeart/2018/5/layout/CenteredIconLabelDescriptionList"/>
    <dgm:cxn modelId="{93F481A3-69B2-4730-AC11-38A6B93DAF83}" type="presParOf" srcId="{EA03A5E9-8CD2-4CDC-897E-BCABFDE5B1B0}" destId="{C3D026CE-AA4A-48B4-96A0-A82BD20F253A}" srcOrd="2" destOrd="0" presId="urn:microsoft.com/office/officeart/2018/5/layout/CenteredIconLabelDescriptionList"/>
    <dgm:cxn modelId="{9F6A5FC8-5456-43C6-A409-7BB3BF0E41FE}" type="presParOf" srcId="{EA03A5E9-8CD2-4CDC-897E-BCABFDE5B1B0}" destId="{61050063-B77F-4436-8EE5-6F616FC56471}" srcOrd="3" destOrd="0" presId="urn:microsoft.com/office/officeart/2018/5/layout/CenteredIconLabelDescriptionList"/>
    <dgm:cxn modelId="{5FDE1A18-ACE1-4A61-9941-530C4A72F589}" type="presParOf" srcId="{EA03A5E9-8CD2-4CDC-897E-BCABFDE5B1B0}" destId="{7FD453E2-780A-4077-90F5-E00A41738A21}" srcOrd="4" destOrd="0" presId="urn:microsoft.com/office/officeart/2018/5/layout/CenteredIconLabelDescriptionList"/>
    <dgm:cxn modelId="{6E661A71-0810-4FFA-A4C1-AC62162692EB}" type="presParOf" srcId="{E0677DF8-70C5-45FC-B7C6-C9284F7BFF0D}" destId="{41A6C7E5-D062-438D-B428-35E18646B0BB}" srcOrd="1" destOrd="0" presId="urn:microsoft.com/office/officeart/2018/5/layout/CenteredIconLabelDescriptionList"/>
    <dgm:cxn modelId="{1476BAA7-D570-4823-AD19-195B06396403}" type="presParOf" srcId="{E0677DF8-70C5-45FC-B7C6-C9284F7BFF0D}" destId="{0131FE85-ED96-400B-BC5C-14D32F68C0E1}" srcOrd="2" destOrd="0" presId="urn:microsoft.com/office/officeart/2018/5/layout/CenteredIconLabelDescriptionList"/>
    <dgm:cxn modelId="{227632B3-15BE-46B8-BF15-8062EE49C82C}" type="presParOf" srcId="{0131FE85-ED96-400B-BC5C-14D32F68C0E1}" destId="{70F66973-9D17-4B35-AD26-29DC43C04AEE}" srcOrd="0" destOrd="0" presId="urn:microsoft.com/office/officeart/2018/5/layout/CenteredIconLabelDescriptionList"/>
    <dgm:cxn modelId="{A1D37281-AAC8-4557-A225-44BD449999A7}" type="presParOf" srcId="{0131FE85-ED96-400B-BC5C-14D32F68C0E1}" destId="{4E591416-0D56-4EC8-B4D4-3CBE809947A1}" srcOrd="1" destOrd="0" presId="urn:microsoft.com/office/officeart/2018/5/layout/CenteredIconLabelDescriptionList"/>
    <dgm:cxn modelId="{05F036CA-13A9-4D68-A404-6F09680623FB}" type="presParOf" srcId="{0131FE85-ED96-400B-BC5C-14D32F68C0E1}" destId="{3376FBFF-7325-417F-A3D2-453B33BDC7B2}" srcOrd="2" destOrd="0" presId="urn:microsoft.com/office/officeart/2018/5/layout/CenteredIconLabelDescriptionList"/>
    <dgm:cxn modelId="{8E837804-BBBA-432F-931B-D276634E6475}" type="presParOf" srcId="{0131FE85-ED96-400B-BC5C-14D32F68C0E1}" destId="{10AAE8A1-4288-4989-906B-AD76071708CA}" srcOrd="3" destOrd="0" presId="urn:microsoft.com/office/officeart/2018/5/layout/CenteredIconLabelDescriptionList"/>
    <dgm:cxn modelId="{30343CD7-7FEF-4D35-BE4C-47E8901B7363}" type="presParOf" srcId="{0131FE85-ED96-400B-BC5C-14D32F68C0E1}" destId="{C607197F-60D5-444E-99FB-F1F15CECA475}" srcOrd="4" destOrd="0" presId="urn:microsoft.com/office/officeart/2018/5/layout/CenteredIconLabelDescriptionList"/>
    <dgm:cxn modelId="{24C890FD-2553-4842-9CB2-3ED72C242D26}" type="presParOf" srcId="{E0677DF8-70C5-45FC-B7C6-C9284F7BFF0D}" destId="{4A0752C7-CF7E-45E7-8512-C90320721678}" srcOrd="3" destOrd="0" presId="urn:microsoft.com/office/officeart/2018/5/layout/CenteredIconLabelDescriptionList"/>
    <dgm:cxn modelId="{F8F033F3-6F76-43B7-B9BC-73C38B18F854}" type="presParOf" srcId="{E0677DF8-70C5-45FC-B7C6-C9284F7BFF0D}" destId="{4C8769A7-555C-459B-8522-527F33DB6599}" srcOrd="4" destOrd="0" presId="urn:microsoft.com/office/officeart/2018/5/layout/CenteredIconLabelDescriptionList"/>
    <dgm:cxn modelId="{A48926B9-DE4C-469A-8BA2-89A39FABB357}" type="presParOf" srcId="{4C8769A7-555C-459B-8522-527F33DB6599}" destId="{3783A198-C1DD-488C-8CC5-6CD1C593AB42}" srcOrd="0" destOrd="0" presId="urn:microsoft.com/office/officeart/2018/5/layout/CenteredIconLabelDescriptionList"/>
    <dgm:cxn modelId="{56B6BDB2-8569-438E-B821-432A9F123841}" type="presParOf" srcId="{4C8769A7-555C-459B-8522-527F33DB6599}" destId="{A52CD684-C70E-421C-B3EE-D97421630620}" srcOrd="1" destOrd="0" presId="urn:microsoft.com/office/officeart/2018/5/layout/CenteredIconLabelDescriptionList"/>
    <dgm:cxn modelId="{7B182979-1E97-47C8-897D-AFCAB67EEA47}" type="presParOf" srcId="{4C8769A7-555C-459B-8522-527F33DB6599}" destId="{906DAC21-A1A7-447B-A6DE-D241F5069362}" srcOrd="2" destOrd="0" presId="urn:microsoft.com/office/officeart/2018/5/layout/CenteredIconLabelDescriptionList"/>
    <dgm:cxn modelId="{94B86132-B069-4BED-9C87-A2E9C2CD6123}" type="presParOf" srcId="{4C8769A7-555C-459B-8522-527F33DB6599}" destId="{2F68719E-324D-4727-B9C6-048AFA152CA5}" srcOrd="3" destOrd="0" presId="urn:microsoft.com/office/officeart/2018/5/layout/CenteredIconLabelDescriptionList"/>
    <dgm:cxn modelId="{6F8567DF-E0C5-401E-9E09-9F2A9CD82593}" type="presParOf" srcId="{4C8769A7-555C-459B-8522-527F33DB6599}" destId="{0CA0370E-4EC2-4719-8B3F-B906F77E9873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C5604FA-3DA8-4941-8BA5-9A790CB46CE1}" type="doc">
      <dgm:prSet loTypeId="urn:microsoft.com/office/officeart/2005/8/layout/hList2" loCatId="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BDF9DF1C-4317-6D4D-8C0B-5C04F96D1A51}">
      <dgm:prSet phldrT="[Texto]" custT="1"/>
      <dgm:spPr/>
      <dgm:t>
        <a:bodyPr/>
        <a:lstStyle/>
        <a:p>
          <a:pPr algn="ctr"/>
          <a:r>
            <a:rPr lang="es-ES" sz="1600" b="1">
              <a:solidFill>
                <a:schemeClr val="accent2">
                  <a:lumMod val="75000"/>
                </a:schemeClr>
              </a:solidFill>
              <a:latin typeface="Verdana"/>
              <a:ea typeface="Verdana"/>
              <a:cs typeface="Verdana" panose="020B0604030504040204" pitchFamily="34" charset="0"/>
            </a:rPr>
            <a:t>Periodicidad</a:t>
          </a:r>
          <a:r>
            <a:rPr lang="es-ES" sz="1600">
              <a:latin typeface="Verdana"/>
              <a:ea typeface="Verdana"/>
              <a:cs typeface="Verdana" panose="020B0604030504040204" pitchFamily="34" charset="0"/>
            </a:rPr>
            <a:t> </a:t>
          </a:r>
        </a:p>
      </dgm:t>
    </dgm:pt>
    <dgm:pt modelId="{C68E249F-D58D-654B-9FC6-570295D85A09}" type="parTrans" cxnId="{4B3355A8-4B42-8045-AD5E-4FDB9145B4E5}">
      <dgm:prSet/>
      <dgm:spPr/>
      <dgm:t>
        <a:bodyPr/>
        <a:lstStyle/>
        <a:p>
          <a:endParaRPr lang="es-ES" sz="160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AA06C14D-9E89-2E45-9DB4-E9F81F7D0C20}" type="sibTrans" cxnId="{4B3355A8-4B42-8045-AD5E-4FDB9145B4E5}">
      <dgm:prSet/>
      <dgm:spPr/>
      <dgm:t>
        <a:bodyPr/>
        <a:lstStyle/>
        <a:p>
          <a:endParaRPr lang="es-ES" sz="160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EE6FE113-8E6C-CB45-8422-ACFC5F499B9E}">
      <dgm:prSet phldrT="[Texto]" custT="1"/>
      <dgm:spPr/>
      <dgm:t>
        <a:bodyPr anchor="ctr"/>
        <a:lstStyle/>
        <a:p>
          <a:pPr algn="ctr">
            <a:buFontTx/>
            <a:buNone/>
          </a:pPr>
          <a:r>
            <a:rPr lang="es-ES" sz="1600">
              <a:latin typeface="Verdana"/>
              <a:ea typeface="Verdana"/>
              <a:cs typeface="Verdana" panose="020B0604030504040204" pitchFamily="34" charset="0"/>
            </a:rPr>
            <a:t>  Diferentes periodos del Índice de Desempeño Fiscal (</a:t>
          </a:r>
          <a:r>
            <a:rPr lang="es-ES" sz="1600" b="1">
              <a:latin typeface="Verdana"/>
              <a:ea typeface="Verdana"/>
              <a:cs typeface="Verdana" panose="020B0604030504040204" pitchFamily="34" charset="0"/>
            </a:rPr>
            <a:t>IDF)</a:t>
          </a:r>
          <a:r>
            <a:rPr lang="es-ES" sz="1600">
              <a:latin typeface="Verdana"/>
              <a:ea typeface="Verdana"/>
              <a:cs typeface="Verdana" panose="020B0604030504040204" pitchFamily="34" charset="0"/>
            </a:rPr>
            <a:t> y del Índice de Desempeño Institucional (</a:t>
          </a:r>
          <a:r>
            <a:rPr lang="es-ES" sz="1600" b="1">
              <a:latin typeface="Verdana"/>
              <a:ea typeface="Verdana"/>
              <a:cs typeface="Verdana" panose="020B0604030504040204" pitchFamily="34" charset="0"/>
            </a:rPr>
            <a:t>IDI)</a:t>
          </a:r>
          <a:r>
            <a:rPr lang="es-ES" sz="1600">
              <a:latin typeface="Verdana"/>
              <a:ea typeface="Verdana"/>
              <a:cs typeface="Verdana" panose="020B0604030504040204" pitchFamily="34" charset="0"/>
            </a:rPr>
            <a:t>:</a:t>
          </a:r>
        </a:p>
      </dgm:t>
    </dgm:pt>
    <dgm:pt modelId="{D6CE9C38-3627-B54C-868E-13F610B2D2D7}" type="parTrans" cxnId="{EEC1258A-0A51-5D4E-8C2D-E703ACE029A8}">
      <dgm:prSet/>
      <dgm:spPr/>
      <dgm:t>
        <a:bodyPr/>
        <a:lstStyle/>
        <a:p>
          <a:endParaRPr lang="es-ES" sz="160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396E1FD9-6796-FB4A-BCCE-6562FCD7B3BB}" type="sibTrans" cxnId="{EEC1258A-0A51-5D4E-8C2D-E703ACE029A8}">
      <dgm:prSet/>
      <dgm:spPr/>
      <dgm:t>
        <a:bodyPr/>
        <a:lstStyle/>
        <a:p>
          <a:endParaRPr lang="es-ES" sz="160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37B9837B-ACF9-AD4F-ACA0-C8F2EF09598D}">
      <dgm:prSet phldrT="[Texto]" custT="1"/>
      <dgm:spPr/>
      <dgm:t>
        <a:bodyPr/>
        <a:lstStyle/>
        <a:p>
          <a:pPr algn="ctr"/>
          <a:r>
            <a:rPr lang="es-ES" sz="1600" b="1">
              <a:solidFill>
                <a:schemeClr val="accent2">
                  <a:lumMod val="75000"/>
                </a:schemeClr>
              </a:solidFill>
              <a:latin typeface="Verdana"/>
              <a:ea typeface="Verdana"/>
              <a:cs typeface="Verdana" panose="020B0604030504040204" pitchFamily="34" charset="0"/>
            </a:rPr>
            <a:t>Ajustes en las metodologías </a:t>
          </a:r>
        </a:p>
      </dgm:t>
    </dgm:pt>
    <dgm:pt modelId="{E6063DD8-FB7F-A745-89D5-BF77994009A1}" type="parTrans" cxnId="{AA0C7AF2-2A84-0744-8949-55AE917896A5}">
      <dgm:prSet/>
      <dgm:spPr/>
      <dgm:t>
        <a:bodyPr/>
        <a:lstStyle/>
        <a:p>
          <a:endParaRPr lang="es-ES" sz="160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623CAD63-2D56-3F4E-9336-1F09692D4802}" type="sibTrans" cxnId="{AA0C7AF2-2A84-0744-8949-55AE917896A5}">
      <dgm:prSet/>
      <dgm:spPr/>
      <dgm:t>
        <a:bodyPr/>
        <a:lstStyle/>
        <a:p>
          <a:endParaRPr lang="es-ES" sz="160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4FEDFE56-6710-9A47-B8B7-416ACE1F4749}">
      <dgm:prSet phldrT="[Texto]" custT="1"/>
      <dgm:spPr/>
      <dgm:t>
        <a:bodyPr anchor="ctr"/>
        <a:lstStyle/>
        <a:p>
          <a:pPr algn="ctr">
            <a:buFontTx/>
            <a:buNone/>
          </a:pPr>
          <a:r>
            <a:rPr lang="es-ES" sz="1600">
              <a:latin typeface="Verdana"/>
              <a:ea typeface="Verdana"/>
              <a:cs typeface="Verdana" panose="020B0604030504040204" pitchFamily="34" charset="0"/>
            </a:rPr>
            <a:t>Para el cálculo de resultados 2025 se utilizaron los resultados más recientes del </a:t>
          </a:r>
          <a:r>
            <a:rPr lang="es-ES" sz="1600" b="1">
              <a:latin typeface="Verdana"/>
              <a:ea typeface="Verdana"/>
              <a:cs typeface="Verdana" panose="020B0604030504040204" pitchFamily="34" charset="0"/>
            </a:rPr>
            <a:t>IDF</a:t>
          </a:r>
          <a:r>
            <a:rPr lang="es-ES" sz="1600">
              <a:latin typeface="Verdana"/>
              <a:ea typeface="Verdana"/>
              <a:cs typeface="Verdana" panose="020B0604030504040204" pitchFamily="34" charset="0"/>
            </a:rPr>
            <a:t> y del </a:t>
          </a:r>
          <a:r>
            <a:rPr lang="es-ES" sz="1600" b="1">
              <a:latin typeface="Verdana"/>
              <a:ea typeface="Verdana"/>
              <a:cs typeface="Verdana" panose="020B0604030504040204" pitchFamily="34" charset="0"/>
            </a:rPr>
            <a:t>IDI</a:t>
          </a:r>
          <a:r>
            <a:rPr lang="es-ES" sz="1600">
              <a:latin typeface="Verdana"/>
              <a:ea typeface="Verdana"/>
              <a:cs typeface="Verdana" panose="020B0604030504040204" pitchFamily="34" charset="0"/>
            </a:rPr>
            <a:t>, los cuales tuvieron  </a:t>
          </a:r>
          <a:r>
            <a:rPr lang="es-CO" sz="1600" b="1">
              <a:effectLst/>
              <a:latin typeface="Verdana"/>
              <a:ea typeface="Verdana"/>
              <a:cs typeface="Verdana" panose="020B0604030504040204" pitchFamily="34" charset="0"/>
            </a:rPr>
            <a:t>ajustes metodológicos.</a:t>
          </a:r>
          <a:endParaRPr lang="es-ES" sz="1600">
            <a:latin typeface="Verdana"/>
            <a:ea typeface="Verdana"/>
            <a:cs typeface="Verdana" panose="020B0604030504040204" pitchFamily="34" charset="0"/>
          </a:endParaRPr>
        </a:p>
      </dgm:t>
    </dgm:pt>
    <dgm:pt modelId="{AC975D23-3965-DA4C-A976-0E8F399025AA}" type="parTrans" cxnId="{557B0B46-99EF-F644-BCC1-60E3AC15E2F3}">
      <dgm:prSet/>
      <dgm:spPr/>
      <dgm:t>
        <a:bodyPr/>
        <a:lstStyle/>
        <a:p>
          <a:endParaRPr lang="es-ES" sz="160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A660D868-A83A-0F4D-868F-02F869A4D4F4}" type="sibTrans" cxnId="{557B0B46-99EF-F644-BCC1-60E3AC15E2F3}">
      <dgm:prSet/>
      <dgm:spPr/>
      <dgm:t>
        <a:bodyPr/>
        <a:lstStyle/>
        <a:p>
          <a:endParaRPr lang="es-ES" sz="160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2F85AC6E-6D60-0444-AA0A-50C8625404B6}">
      <dgm:prSet phldrT="[Texto]" custT="1"/>
      <dgm:spPr/>
      <dgm:t>
        <a:bodyPr/>
        <a:lstStyle/>
        <a:p>
          <a:pPr algn="ctr"/>
          <a:r>
            <a:rPr lang="es-ES" sz="1600" b="1">
              <a:solidFill>
                <a:schemeClr val="accent2">
                  <a:lumMod val="75000"/>
                </a:schemeClr>
              </a:solidFill>
              <a:latin typeface="Verdana"/>
              <a:ea typeface="Verdana"/>
              <a:cs typeface="Verdana" panose="020B0604030504040204" pitchFamily="34" charset="0"/>
            </a:rPr>
            <a:t>Índice de distancias y densidades (IDD)</a:t>
          </a:r>
        </a:p>
      </dgm:t>
    </dgm:pt>
    <dgm:pt modelId="{14774CBC-11F7-214D-9D54-F02E700C31E4}" type="parTrans" cxnId="{24294477-A944-E64F-BA42-67CF26EC93C1}">
      <dgm:prSet/>
      <dgm:spPr/>
      <dgm:t>
        <a:bodyPr/>
        <a:lstStyle/>
        <a:p>
          <a:endParaRPr lang="es-ES" sz="160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09AF9DB2-429A-A746-8945-986032FF52C1}" type="sibTrans" cxnId="{24294477-A944-E64F-BA42-67CF26EC93C1}">
      <dgm:prSet/>
      <dgm:spPr/>
      <dgm:t>
        <a:bodyPr/>
        <a:lstStyle/>
        <a:p>
          <a:endParaRPr lang="es-ES" sz="160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707791EC-49DC-2A4D-8C66-EA3AFCC15D41}">
      <dgm:prSet phldrT="[Texto]" custT="1"/>
      <dgm:spPr/>
      <dgm:t>
        <a:bodyPr anchor="ctr"/>
        <a:lstStyle/>
        <a:p>
          <a:pPr algn="ctr">
            <a:buFontTx/>
            <a:buNone/>
          </a:pPr>
          <a:r>
            <a:rPr lang="es-CO" sz="1600">
              <a:effectLst/>
              <a:latin typeface="Verdana"/>
              <a:ea typeface="Verdana"/>
              <a:cs typeface="Verdana" panose="020B0604030504040204" pitchFamily="34" charset="0"/>
            </a:rPr>
            <a:t>Para la vigencia 2025 se actualizan los datos de tiempos de viaje, permitiendo optimizar los datos y  </a:t>
          </a:r>
          <a:r>
            <a:rPr lang="es-CO" sz="1600" b="1">
              <a:effectLst/>
              <a:latin typeface="Verdana"/>
              <a:ea typeface="Verdana"/>
              <a:cs typeface="Verdana" panose="020B0604030504040204" pitchFamily="34" charset="0"/>
            </a:rPr>
            <a:t>eliminando resultados atípicos.</a:t>
          </a:r>
          <a:endParaRPr lang="es-ES" sz="1600">
            <a:latin typeface="Verdana"/>
            <a:ea typeface="Verdana"/>
            <a:cs typeface="Verdana" panose="020B0604030504040204" pitchFamily="34" charset="0"/>
          </a:endParaRPr>
        </a:p>
      </dgm:t>
    </dgm:pt>
    <dgm:pt modelId="{33149FA3-5ED8-A446-B460-6D5278DD3CE8}" type="parTrans" cxnId="{389D2DD8-3B38-3A4C-952C-2B9259E1A908}">
      <dgm:prSet/>
      <dgm:spPr/>
      <dgm:t>
        <a:bodyPr/>
        <a:lstStyle/>
        <a:p>
          <a:endParaRPr lang="es-ES" sz="160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7CF0BF92-6A42-E949-9C99-A6E35116AC3D}" type="sibTrans" cxnId="{389D2DD8-3B38-3A4C-952C-2B9259E1A908}">
      <dgm:prSet/>
      <dgm:spPr/>
      <dgm:t>
        <a:bodyPr/>
        <a:lstStyle/>
        <a:p>
          <a:endParaRPr lang="es-ES" sz="160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FF5E14B2-8E6C-3D4E-B6BD-1C418F4273F9}">
      <dgm:prSet phldrT="[Texto]" custT="1"/>
      <dgm:spPr/>
      <dgm:t>
        <a:bodyPr anchor="ctr"/>
        <a:lstStyle/>
        <a:p>
          <a:pPr algn="ctr" rtl="0">
            <a:buFontTx/>
            <a:buNone/>
          </a:pPr>
          <a:r>
            <a:rPr lang="es-ES" sz="1600">
              <a:latin typeface="Verdana"/>
              <a:ea typeface="Verdana"/>
              <a:cs typeface="Verdana" panose="020B0604030504040204" pitchFamily="34" charset="0"/>
            </a:rPr>
            <a:t>  </a:t>
          </a:r>
          <a:r>
            <a:rPr lang="es-ES" sz="1600" b="1">
              <a:latin typeface="Verdana"/>
              <a:ea typeface="Verdana"/>
              <a:cs typeface="Verdana" panose="020B0604030504040204" pitchFamily="34" charset="0"/>
            </a:rPr>
            <a:t>Vigencia 2025</a:t>
          </a:r>
          <a:r>
            <a:rPr lang="es-ES" sz="1600">
              <a:latin typeface="Verdana"/>
              <a:ea typeface="Verdana"/>
              <a:cs typeface="Verdana" panose="020B0604030504040204" pitchFamily="34" charset="0"/>
            </a:rPr>
            <a:t>: </a:t>
          </a:r>
          <a:r>
            <a:rPr lang="es-ES" sz="1600" b="0">
              <a:latin typeface="Verdana"/>
              <a:ea typeface="Verdana"/>
              <a:cs typeface="Verdana" panose="020B0604030504040204" pitchFamily="34" charset="0"/>
            </a:rPr>
            <a:t>datos de 2020 a 2023.</a:t>
          </a:r>
        </a:p>
      </dgm:t>
    </dgm:pt>
    <dgm:pt modelId="{30657B67-DA90-1649-AD8F-D93DCEFCFCE6}" type="parTrans" cxnId="{9543127D-A45D-5E49-B4D1-A16018DF123F}">
      <dgm:prSet/>
      <dgm:spPr/>
      <dgm:t>
        <a:bodyPr/>
        <a:lstStyle/>
        <a:p>
          <a:endParaRPr lang="es-ES" sz="160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41F1A219-3C1B-A44A-AB9F-0BEAC6CE550D}" type="sibTrans" cxnId="{9543127D-A45D-5E49-B4D1-A16018DF123F}">
      <dgm:prSet/>
      <dgm:spPr/>
      <dgm:t>
        <a:bodyPr/>
        <a:lstStyle/>
        <a:p>
          <a:endParaRPr lang="es-ES" sz="160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B53671C7-9CD2-7047-AB3E-4BF34643B46F}">
      <dgm:prSet phldrT="[Texto]" custT="1"/>
      <dgm:spPr/>
      <dgm:t>
        <a:bodyPr anchor="ctr"/>
        <a:lstStyle/>
        <a:p>
          <a:pPr algn="ctr">
            <a:buFontTx/>
            <a:buNone/>
          </a:pPr>
          <a:r>
            <a:rPr lang="es-ES" sz="1600">
              <a:latin typeface="Verdana"/>
              <a:ea typeface="Verdana"/>
              <a:cs typeface="Verdana" panose="020B0604030504040204" pitchFamily="34" charset="0"/>
            </a:rPr>
            <a:t>   </a:t>
          </a:r>
          <a:r>
            <a:rPr lang="es-ES" sz="1600" b="1">
              <a:latin typeface="Verdana"/>
              <a:ea typeface="Verdana"/>
              <a:cs typeface="Verdana" panose="020B0604030504040204" pitchFamily="34" charset="0"/>
            </a:rPr>
            <a:t>Vigencia 2024</a:t>
          </a:r>
          <a:r>
            <a:rPr lang="es-ES" sz="1600">
              <a:latin typeface="Verdana"/>
              <a:ea typeface="Verdana"/>
              <a:cs typeface="Verdana" panose="020B0604030504040204" pitchFamily="34" charset="0"/>
            </a:rPr>
            <a:t>: </a:t>
          </a:r>
          <a:r>
            <a:rPr lang="es-ES" sz="1600" b="0">
              <a:latin typeface="Verdana"/>
              <a:ea typeface="Verdana"/>
              <a:cs typeface="Verdana" panose="020B0604030504040204" pitchFamily="34" charset="0"/>
            </a:rPr>
            <a:t>datos de 2018 a 2021.</a:t>
          </a:r>
        </a:p>
      </dgm:t>
    </dgm:pt>
    <dgm:pt modelId="{620F8164-CF7E-364D-ACBF-402B5B50C2CA}" type="parTrans" cxnId="{EEDEFAD0-20F2-644E-BFE7-470A5B7A7A86}">
      <dgm:prSet/>
      <dgm:spPr/>
      <dgm:t>
        <a:bodyPr/>
        <a:lstStyle/>
        <a:p>
          <a:endParaRPr lang="es-ES"/>
        </a:p>
      </dgm:t>
    </dgm:pt>
    <dgm:pt modelId="{25C7662F-9536-2047-B772-F553D883BA81}" type="sibTrans" cxnId="{EEDEFAD0-20F2-644E-BFE7-470A5B7A7A86}">
      <dgm:prSet/>
      <dgm:spPr/>
      <dgm:t>
        <a:bodyPr/>
        <a:lstStyle/>
        <a:p>
          <a:endParaRPr lang="es-ES"/>
        </a:p>
      </dgm:t>
    </dgm:pt>
    <dgm:pt modelId="{233EF1D6-325E-DE4C-8B32-9AC2F6796038}">
      <dgm:prSet phldrT="[Texto]" custT="1"/>
      <dgm:spPr/>
      <dgm:t>
        <a:bodyPr anchor="ctr"/>
        <a:lstStyle/>
        <a:p>
          <a:pPr algn="ctr">
            <a:buFontTx/>
            <a:buNone/>
          </a:pPr>
          <a:endParaRPr lang="es-ES" sz="160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E5E54948-A51F-D14A-A4CB-E0015D0A26D3}" type="parTrans" cxnId="{691CFEF8-E031-6540-B5E6-851C851A44FF}">
      <dgm:prSet/>
      <dgm:spPr/>
      <dgm:t>
        <a:bodyPr/>
        <a:lstStyle/>
        <a:p>
          <a:endParaRPr lang="es-ES"/>
        </a:p>
      </dgm:t>
    </dgm:pt>
    <dgm:pt modelId="{6F4A6F79-F255-BA4A-948F-BAB6DF06E405}" type="sibTrans" cxnId="{691CFEF8-E031-6540-B5E6-851C851A44FF}">
      <dgm:prSet/>
      <dgm:spPr/>
      <dgm:t>
        <a:bodyPr/>
        <a:lstStyle/>
        <a:p>
          <a:endParaRPr lang="es-ES"/>
        </a:p>
      </dgm:t>
    </dgm:pt>
    <dgm:pt modelId="{7C156691-379D-4541-BF4C-76FA39C85F2B}">
      <dgm:prSet phldrT="[Texto]" custT="1"/>
      <dgm:spPr/>
      <dgm:t>
        <a:bodyPr anchor="ctr"/>
        <a:lstStyle/>
        <a:p>
          <a:pPr algn="l"/>
          <a:endParaRPr lang="es-ES" sz="160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714658D1-4F51-6143-89CB-CC592A854C0E}" type="parTrans" cxnId="{868468AB-DFF9-4B4D-B5B9-9C3F34697B25}">
      <dgm:prSet/>
      <dgm:spPr/>
      <dgm:t>
        <a:bodyPr/>
        <a:lstStyle/>
        <a:p>
          <a:endParaRPr lang="es-ES"/>
        </a:p>
      </dgm:t>
    </dgm:pt>
    <dgm:pt modelId="{34F5BD5D-18FF-7A42-86A8-33900A5BF8B1}" type="sibTrans" cxnId="{868468AB-DFF9-4B4D-B5B9-9C3F34697B25}">
      <dgm:prSet/>
      <dgm:spPr/>
      <dgm:t>
        <a:bodyPr/>
        <a:lstStyle/>
        <a:p>
          <a:endParaRPr lang="es-ES"/>
        </a:p>
      </dgm:t>
    </dgm:pt>
    <dgm:pt modelId="{6780B094-62E9-4278-AD9B-6F90A15616AB}">
      <dgm:prSet phldrT="[Texto]" custT="1"/>
      <dgm:spPr/>
      <dgm:t>
        <a:bodyPr anchor="ctr"/>
        <a:lstStyle/>
        <a:p>
          <a:pPr algn="ctr">
            <a:buFontTx/>
            <a:buNone/>
          </a:pPr>
          <a:r>
            <a:rPr lang="es-ES" sz="1600">
              <a:latin typeface="Verdana"/>
              <a:ea typeface="Verdana"/>
              <a:cs typeface="Verdana" panose="020B0604030504040204" pitchFamily="34" charset="0"/>
            </a:rPr>
            <a:t>Lo anterior resulta en impactos en el cálculo de los resultados.</a:t>
          </a:r>
        </a:p>
      </dgm:t>
    </dgm:pt>
    <dgm:pt modelId="{C2252FB5-6C8B-4E28-B209-05E8FBD6473A}" type="parTrans" cxnId="{0E07AF4B-15F1-4093-9D80-2D78422C8D78}">
      <dgm:prSet/>
      <dgm:spPr/>
      <dgm:t>
        <a:bodyPr/>
        <a:lstStyle/>
        <a:p>
          <a:endParaRPr lang="es-CO"/>
        </a:p>
      </dgm:t>
    </dgm:pt>
    <dgm:pt modelId="{9EB75736-DF91-497A-92C5-8A31003FB8BE}" type="sibTrans" cxnId="{0E07AF4B-15F1-4093-9D80-2D78422C8D78}">
      <dgm:prSet/>
      <dgm:spPr/>
      <dgm:t>
        <a:bodyPr/>
        <a:lstStyle/>
        <a:p>
          <a:endParaRPr lang="es-CO"/>
        </a:p>
      </dgm:t>
    </dgm:pt>
    <dgm:pt modelId="{A159FF49-DE34-4FFD-8721-CB6FC240D702}">
      <dgm:prSet phldrT="[Texto]" custT="1"/>
      <dgm:spPr/>
      <dgm:t>
        <a:bodyPr anchor="ctr"/>
        <a:lstStyle/>
        <a:p>
          <a:pPr algn="ctr">
            <a:buFontTx/>
            <a:buNone/>
          </a:pPr>
          <a:r>
            <a:rPr lang="es-ES" sz="1600" b="0">
              <a:latin typeface="Verdana"/>
              <a:ea typeface="Verdana"/>
              <a:cs typeface="Verdana" panose="020B0604030504040204" pitchFamily="34" charset="0"/>
            </a:rPr>
            <a:t>Como resultado se evidencia </a:t>
          </a:r>
          <a:r>
            <a:rPr lang="es-CO" sz="1600">
              <a:effectLst/>
              <a:latin typeface="Verdana"/>
              <a:ea typeface="Verdana"/>
              <a:cs typeface="Verdana" panose="020B0604030504040204" pitchFamily="34" charset="0"/>
            </a:rPr>
            <a:t>una </a:t>
          </a:r>
          <a:r>
            <a:rPr lang="es-CO" sz="1600" b="1">
              <a:effectLst/>
              <a:latin typeface="Verdana"/>
              <a:ea typeface="Verdana"/>
              <a:cs typeface="Verdana" panose="020B0604030504040204" pitchFamily="34" charset="0"/>
            </a:rPr>
            <a:t>disminución </a:t>
          </a:r>
          <a:r>
            <a:rPr lang="es-CO" sz="1600" b="0">
              <a:effectLst/>
              <a:latin typeface="Verdana"/>
              <a:ea typeface="Verdana"/>
              <a:cs typeface="Verdana" panose="020B0604030504040204" pitchFamily="34" charset="0"/>
            </a:rPr>
            <a:t>generalizada en el Índice de Capacidades (</a:t>
          </a:r>
          <a:r>
            <a:rPr lang="es-CO" sz="1600" b="1">
              <a:effectLst/>
              <a:latin typeface="Verdana"/>
              <a:ea typeface="Verdana"/>
              <a:cs typeface="Verdana" panose="020B0604030504040204" pitchFamily="34" charset="0"/>
            </a:rPr>
            <a:t>IC</a:t>
          </a:r>
          <a:r>
            <a:rPr lang="es-CO" sz="1600" b="0">
              <a:effectLst/>
              <a:latin typeface="Verdana"/>
              <a:ea typeface="Verdana"/>
              <a:cs typeface="Verdana" panose="020B0604030504040204" pitchFamily="34" charset="0"/>
            </a:rPr>
            <a:t>)</a:t>
          </a:r>
          <a:r>
            <a:rPr lang="es-CO" sz="1600">
              <a:effectLst/>
              <a:latin typeface="Verdana"/>
              <a:ea typeface="Verdana"/>
              <a:cs typeface="Verdana" panose="020B0604030504040204" pitchFamily="34" charset="0"/>
            </a:rPr>
            <a:t>.</a:t>
          </a:r>
          <a:endParaRPr lang="es-ES" sz="1600">
            <a:latin typeface="Verdana"/>
            <a:ea typeface="Verdana"/>
            <a:cs typeface="Verdana" panose="020B0604030504040204" pitchFamily="34" charset="0"/>
          </a:endParaRPr>
        </a:p>
      </dgm:t>
    </dgm:pt>
    <dgm:pt modelId="{38C24AEE-F60C-4F35-B5AD-D4FD5D84E70C}" type="parTrans" cxnId="{6D2A3AB3-04DC-4F7B-8FA0-926A7ECB4559}">
      <dgm:prSet/>
      <dgm:spPr/>
      <dgm:t>
        <a:bodyPr/>
        <a:lstStyle/>
        <a:p>
          <a:endParaRPr lang="es-CO"/>
        </a:p>
      </dgm:t>
    </dgm:pt>
    <dgm:pt modelId="{B645CDA1-63E8-49F7-AA36-562E211CDD82}" type="sibTrans" cxnId="{6D2A3AB3-04DC-4F7B-8FA0-926A7ECB4559}">
      <dgm:prSet/>
      <dgm:spPr/>
      <dgm:t>
        <a:bodyPr/>
        <a:lstStyle/>
        <a:p>
          <a:endParaRPr lang="es-CO"/>
        </a:p>
      </dgm:t>
    </dgm:pt>
    <dgm:pt modelId="{A75775B2-9AF3-4C37-8496-342D373A67E4}">
      <dgm:prSet phldrT="[Texto]" custT="1"/>
      <dgm:spPr/>
      <dgm:t>
        <a:bodyPr anchor="ctr"/>
        <a:lstStyle/>
        <a:p>
          <a:pPr algn="ctr">
            <a:buFontTx/>
            <a:buNone/>
          </a:pPr>
          <a:endParaRPr lang="es-ES" sz="160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16C0F286-4958-4CBC-9CFC-BD857C6DDEA2}" type="parTrans" cxnId="{D8440572-7B63-44AB-BC0C-917DE66EB078}">
      <dgm:prSet/>
      <dgm:spPr/>
      <dgm:t>
        <a:bodyPr/>
        <a:lstStyle/>
        <a:p>
          <a:endParaRPr lang="es-CO"/>
        </a:p>
      </dgm:t>
    </dgm:pt>
    <dgm:pt modelId="{4E06F694-67B4-432F-9BA6-7DE6362C284B}" type="sibTrans" cxnId="{D8440572-7B63-44AB-BC0C-917DE66EB078}">
      <dgm:prSet/>
      <dgm:spPr/>
      <dgm:t>
        <a:bodyPr/>
        <a:lstStyle/>
        <a:p>
          <a:endParaRPr lang="es-CO"/>
        </a:p>
      </dgm:t>
    </dgm:pt>
    <dgm:pt modelId="{877D54E7-5FB7-7743-9DC9-6D8A6997B550}" type="pres">
      <dgm:prSet presAssocID="{FC5604FA-3DA8-4941-8BA5-9A790CB46CE1}" presName="linearFlow" presStyleCnt="0">
        <dgm:presLayoutVars>
          <dgm:dir/>
          <dgm:animLvl val="lvl"/>
          <dgm:resizeHandles/>
        </dgm:presLayoutVars>
      </dgm:prSet>
      <dgm:spPr/>
    </dgm:pt>
    <dgm:pt modelId="{65B8ED8F-832C-C646-B8D4-630A453A3F7D}" type="pres">
      <dgm:prSet presAssocID="{BDF9DF1C-4317-6D4D-8C0B-5C04F96D1A51}" presName="compositeNode" presStyleCnt="0">
        <dgm:presLayoutVars>
          <dgm:bulletEnabled val="1"/>
        </dgm:presLayoutVars>
      </dgm:prSet>
      <dgm:spPr/>
    </dgm:pt>
    <dgm:pt modelId="{1CDF34B3-CAD4-0A43-8423-E7D5C00C5586}" type="pres">
      <dgm:prSet presAssocID="{BDF9DF1C-4317-6D4D-8C0B-5C04F96D1A51}" presName="imag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06445A0F-1F85-1842-8A2E-E4CEB780EF82}" type="pres">
      <dgm:prSet presAssocID="{BDF9DF1C-4317-6D4D-8C0B-5C04F96D1A51}" presName="childNode" presStyleLbl="node1" presStyleIdx="0" presStyleCnt="3">
        <dgm:presLayoutVars>
          <dgm:bulletEnabled val="1"/>
        </dgm:presLayoutVars>
      </dgm:prSet>
      <dgm:spPr/>
    </dgm:pt>
    <dgm:pt modelId="{772B4658-806C-B44F-9E88-9A77E6A80CED}" type="pres">
      <dgm:prSet presAssocID="{BDF9DF1C-4317-6D4D-8C0B-5C04F96D1A51}" presName="parentNode" presStyleLbl="revTx" presStyleIdx="0" presStyleCnt="3">
        <dgm:presLayoutVars>
          <dgm:chMax val="0"/>
          <dgm:bulletEnabled val="1"/>
        </dgm:presLayoutVars>
      </dgm:prSet>
      <dgm:spPr/>
    </dgm:pt>
    <dgm:pt modelId="{4232CFC5-4363-E145-8B0D-139DACA1CEED}" type="pres">
      <dgm:prSet presAssocID="{AA06C14D-9E89-2E45-9DB4-E9F81F7D0C20}" presName="sibTrans" presStyleCnt="0"/>
      <dgm:spPr/>
    </dgm:pt>
    <dgm:pt modelId="{EE442682-602B-F543-A904-5B3D0B2E3463}" type="pres">
      <dgm:prSet presAssocID="{37B9837B-ACF9-AD4F-ACA0-C8F2EF09598D}" presName="compositeNode" presStyleCnt="0">
        <dgm:presLayoutVars>
          <dgm:bulletEnabled val="1"/>
        </dgm:presLayoutVars>
      </dgm:prSet>
      <dgm:spPr/>
    </dgm:pt>
    <dgm:pt modelId="{23D7CE0F-C5DB-3A49-91B1-0767804DEED3}" type="pres">
      <dgm:prSet presAssocID="{37B9837B-ACF9-AD4F-ACA0-C8F2EF09598D}" presName="image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451BD20F-3000-3141-B0BE-E26B5DAD2854}" type="pres">
      <dgm:prSet presAssocID="{37B9837B-ACF9-AD4F-ACA0-C8F2EF09598D}" presName="childNode" presStyleLbl="node1" presStyleIdx="1" presStyleCnt="3">
        <dgm:presLayoutVars>
          <dgm:bulletEnabled val="1"/>
        </dgm:presLayoutVars>
      </dgm:prSet>
      <dgm:spPr/>
    </dgm:pt>
    <dgm:pt modelId="{B7E917FD-5AE7-D443-B10D-F7A6F49D45E0}" type="pres">
      <dgm:prSet presAssocID="{37B9837B-ACF9-AD4F-ACA0-C8F2EF09598D}" presName="parentNode" presStyleLbl="revTx" presStyleIdx="1" presStyleCnt="3">
        <dgm:presLayoutVars>
          <dgm:chMax val="0"/>
          <dgm:bulletEnabled val="1"/>
        </dgm:presLayoutVars>
      </dgm:prSet>
      <dgm:spPr/>
    </dgm:pt>
    <dgm:pt modelId="{1BBAB1FD-9446-CC4B-B076-A33B979B6E2D}" type="pres">
      <dgm:prSet presAssocID="{623CAD63-2D56-3F4E-9336-1F09692D4802}" presName="sibTrans" presStyleCnt="0"/>
      <dgm:spPr/>
    </dgm:pt>
    <dgm:pt modelId="{CFD8F3A3-35CE-6648-943D-BA2631856AE7}" type="pres">
      <dgm:prSet presAssocID="{2F85AC6E-6D60-0444-AA0A-50C8625404B6}" presName="compositeNode" presStyleCnt="0">
        <dgm:presLayoutVars>
          <dgm:bulletEnabled val="1"/>
        </dgm:presLayoutVars>
      </dgm:prSet>
      <dgm:spPr/>
    </dgm:pt>
    <dgm:pt modelId="{3FDBFEED-B371-7947-BFD2-209A52CFA3E6}" type="pres">
      <dgm:prSet presAssocID="{2F85AC6E-6D60-0444-AA0A-50C8625404B6}" presName="imag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4B1AA067-53E8-F647-8F49-ED7EED600254}" type="pres">
      <dgm:prSet presAssocID="{2F85AC6E-6D60-0444-AA0A-50C8625404B6}" presName="childNode" presStyleLbl="node1" presStyleIdx="2" presStyleCnt="3">
        <dgm:presLayoutVars>
          <dgm:bulletEnabled val="1"/>
        </dgm:presLayoutVars>
      </dgm:prSet>
      <dgm:spPr/>
    </dgm:pt>
    <dgm:pt modelId="{EFF15D6B-37EA-DE47-87C9-3001B8CB3BB2}" type="pres">
      <dgm:prSet presAssocID="{2F85AC6E-6D60-0444-AA0A-50C8625404B6}" presName="parentNode" presStyleLbl="revTx" presStyleIdx="2" presStyleCnt="3">
        <dgm:presLayoutVars>
          <dgm:chMax val="0"/>
          <dgm:bulletEnabled val="1"/>
        </dgm:presLayoutVars>
      </dgm:prSet>
      <dgm:spPr/>
    </dgm:pt>
  </dgm:ptLst>
  <dgm:cxnLst>
    <dgm:cxn modelId="{6B7A3200-BC17-D146-B965-D3CDB4F41CAB}" type="presOf" srcId="{4FEDFE56-6710-9A47-B8B7-416ACE1F4749}" destId="{451BD20F-3000-3141-B0BE-E26B5DAD2854}" srcOrd="0" destOrd="0" presId="urn:microsoft.com/office/officeart/2005/8/layout/hList2"/>
    <dgm:cxn modelId="{AAAA0009-52C5-454F-9015-8356E2BF6D3B}" type="presOf" srcId="{6780B094-62E9-4278-AD9B-6F90A15616AB}" destId="{4B1AA067-53E8-F647-8F49-ED7EED600254}" srcOrd="0" destOrd="1" presId="urn:microsoft.com/office/officeart/2005/8/layout/hList2"/>
    <dgm:cxn modelId="{0D92AC0C-3162-D943-8676-5989D4478A6B}" type="presOf" srcId="{B53671C7-9CD2-7047-AB3E-4BF34643B46F}" destId="{06445A0F-1F85-1842-8A2E-E4CEB780EF82}" srcOrd="0" destOrd="2" presId="urn:microsoft.com/office/officeart/2005/8/layout/hList2"/>
    <dgm:cxn modelId="{8AABE91A-5754-9A41-BEBD-C996660417C6}" type="presOf" srcId="{37B9837B-ACF9-AD4F-ACA0-C8F2EF09598D}" destId="{B7E917FD-5AE7-D443-B10D-F7A6F49D45E0}" srcOrd="0" destOrd="0" presId="urn:microsoft.com/office/officeart/2005/8/layout/hList2"/>
    <dgm:cxn modelId="{973A452E-483F-7F43-BCB1-3E7208B34ADE}" type="presOf" srcId="{BDF9DF1C-4317-6D4D-8C0B-5C04F96D1A51}" destId="{772B4658-806C-B44F-9E88-9A77E6A80CED}" srcOrd="0" destOrd="0" presId="urn:microsoft.com/office/officeart/2005/8/layout/hList2"/>
    <dgm:cxn modelId="{5DF7E232-A1A5-1149-8B18-0988FE3B1D8D}" type="presOf" srcId="{2F85AC6E-6D60-0444-AA0A-50C8625404B6}" destId="{EFF15D6B-37EA-DE47-87C9-3001B8CB3BB2}" srcOrd="0" destOrd="0" presId="urn:microsoft.com/office/officeart/2005/8/layout/hList2"/>
    <dgm:cxn modelId="{89AE0662-1903-6B4E-B0A2-C26423E377AA}" type="presOf" srcId="{FC5604FA-3DA8-4941-8BA5-9A790CB46CE1}" destId="{877D54E7-5FB7-7743-9DC9-6D8A6997B550}" srcOrd="0" destOrd="0" presId="urn:microsoft.com/office/officeart/2005/8/layout/hList2"/>
    <dgm:cxn modelId="{557B0B46-99EF-F644-BCC1-60E3AC15E2F3}" srcId="{37B9837B-ACF9-AD4F-ACA0-C8F2EF09598D}" destId="{4FEDFE56-6710-9A47-B8B7-416ACE1F4749}" srcOrd="0" destOrd="0" parTransId="{AC975D23-3965-DA4C-A976-0E8F399025AA}" sibTransId="{A660D868-A83A-0F4D-868F-02F869A4D4F4}"/>
    <dgm:cxn modelId="{0E07AF4B-15F1-4093-9D80-2D78422C8D78}" srcId="{2F85AC6E-6D60-0444-AA0A-50C8625404B6}" destId="{6780B094-62E9-4278-AD9B-6F90A15616AB}" srcOrd="1" destOrd="0" parTransId="{C2252FB5-6C8B-4E28-B209-05E8FBD6473A}" sibTransId="{9EB75736-DF91-497A-92C5-8A31003FB8BE}"/>
    <dgm:cxn modelId="{D8440572-7B63-44AB-BC0C-917DE66EB078}" srcId="{37B9837B-ACF9-AD4F-ACA0-C8F2EF09598D}" destId="{A75775B2-9AF3-4C37-8496-342D373A67E4}" srcOrd="1" destOrd="0" parTransId="{16C0F286-4958-4CBC-9CFC-BD857C6DDEA2}" sibTransId="{4E06F694-67B4-432F-9BA6-7DE6362C284B}"/>
    <dgm:cxn modelId="{24294477-A944-E64F-BA42-67CF26EC93C1}" srcId="{FC5604FA-3DA8-4941-8BA5-9A790CB46CE1}" destId="{2F85AC6E-6D60-0444-AA0A-50C8625404B6}" srcOrd="2" destOrd="0" parTransId="{14774CBC-11F7-214D-9D54-F02E700C31E4}" sibTransId="{09AF9DB2-429A-A746-8945-986032FF52C1}"/>
    <dgm:cxn modelId="{9543127D-A45D-5E49-B4D1-A16018DF123F}" srcId="{BDF9DF1C-4317-6D4D-8C0B-5C04F96D1A51}" destId="{FF5E14B2-8E6C-3D4E-B6BD-1C418F4273F9}" srcOrd="4" destOrd="0" parTransId="{30657B67-DA90-1649-AD8F-D93DCEFCFCE6}" sibTransId="{41F1A219-3C1B-A44A-AB9F-0BEAC6CE550D}"/>
    <dgm:cxn modelId="{EEC1258A-0A51-5D4E-8C2D-E703ACE029A8}" srcId="{BDF9DF1C-4317-6D4D-8C0B-5C04F96D1A51}" destId="{EE6FE113-8E6C-CB45-8422-ACFC5F499B9E}" srcOrd="0" destOrd="0" parTransId="{D6CE9C38-3627-B54C-868E-13F610B2D2D7}" sibTransId="{396E1FD9-6796-FB4A-BCCE-6562FCD7B3BB}"/>
    <dgm:cxn modelId="{4B3355A8-4B42-8045-AD5E-4FDB9145B4E5}" srcId="{FC5604FA-3DA8-4941-8BA5-9A790CB46CE1}" destId="{BDF9DF1C-4317-6D4D-8C0B-5C04F96D1A51}" srcOrd="0" destOrd="0" parTransId="{C68E249F-D58D-654B-9FC6-570295D85A09}" sibTransId="{AA06C14D-9E89-2E45-9DB4-E9F81F7D0C20}"/>
    <dgm:cxn modelId="{868468AB-DFF9-4B4D-B5B9-9C3F34697B25}" srcId="{BDF9DF1C-4317-6D4D-8C0B-5C04F96D1A51}" destId="{7C156691-379D-4541-BF4C-76FA39C85F2B}" srcOrd="1" destOrd="0" parTransId="{714658D1-4F51-6143-89CB-CC592A854C0E}" sibTransId="{34F5BD5D-18FF-7A42-86A8-33900A5BF8B1}"/>
    <dgm:cxn modelId="{4553A5AB-5F9F-2846-8E84-8EC87A0162B0}" type="presOf" srcId="{233EF1D6-325E-DE4C-8B32-9AC2F6796038}" destId="{06445A0F-1F85-1842-8A2E-E4CEB780EF82}" srcOrd="0" destOrd="3" presId="urn:microsoft.com/office/officeart/2005/8/layout/hList2"/>
    <dgm:cxn modelId="{73D16EB1-E68E-4F47-BF56-8E5B0F4FD3AD}" type="presOf" srcId="{FF5E14B2-8E6C-3D4E-B6BD-1C418F4273F9}" destId="{06445A0F-1F85-1842-8A2E-E4CEB780EF82}" srcOrd="0" destOrd="4" presId="urn:microsoft.com/office/officeart/2005/8/layout/hList2"/>
    <dgm:cxn modelId="{6D2A3AB3-04DC-4F7B-8FA0-926A7ECB4559}" srcId="{37B9837B-ACF9-AD4F-ACA0-C8F2EF09598D}" destId="{A159FF49-DE34-4FFD-8721-CB6FC240D702}" srcOrd="2" destOrd="0" parTransId="{38C24AEE-F60C-4F35-B5AD-D4FD5D84E70C}" sibTransId="{B645CDA1-63E8-49F7-AA36-562E211CDD82}"/>
    <dgm:cxn modelId="{EEDEFAD0-20F2-644E-BFE7-470A5B7A7A86}" srcId="{BDF9DF1C-4317-6D4D-8C0B-5C04F96D1A51}" destId="{B53671C7-9CD2-7047-AB3E-4BF34643B46F}" srcOrd="2" destOrd="0" parTransId="{620F8164-CF7E-364D-ACBF-402B5B50C2CA}" sibTransId="{25C7662F-9536-2047-B772-F553D883BA81}"/>
    <dgm:cxn modelId="{389D2DD8-3B38-3A4C-952C-2B9259E1A908}" srcId="{2F85AC6E-6D60-0444-AA0A-50C8625404B6}" destId="{707791EC-49DC-2A4D-8C66-EA3AFCC15D41}" srcOrd="0" destOrd="0" parTransId="{33149FA3-5ED8-A446-B460-6D5278DD3CE8}" sibTransId="{7CF0BF92-6A42-E949-9C99-A6E35116AC3D}"/>
    <dgm:cxn modelId="{483417EC-E6EB-FF49-99ED-E42B5DE6E17F}" type="presOf" srcId="{707791EC-49DC-2A4D-8C66-EA3AFCC15D41}" destId="{4B1AA067-53E8-F647-8F49-ED7EED600254}" srcOrd="0" destOrd="0" presId="urn:microsoft.com/office/officeart/2005/8/layout/hList2"/>
    <dgm:cxn modelId="{B5BA98EF-6B1A-D446-BFEC-498EC855DB19}" type="presOf" srcId="{EE6FE113-8E6C-CB45-8422-ACFC5F499B9E}" destId="{06445A0F-1F85-1842-8A2E-E4CEB780EF82}" srcOrd="0" destOrd="0" presId="urn:microsoft.com/office/officeart/2005/8/layout/hList2"/>
    <dgm:cxn modelId="{AA0C7AF2-2A84-0744-8949-55AE917896A5}" srcId="{FC5604FA-3DA8-4941-8BA5-9A790CB46CE1}" destId="{37B9837B-ACF9-AD4F-ACA0-C8F2EF09598D}" srcOrd="1" destOrd="0" parTransId="{E6063DD8-FB7F-A745-89D5-BF77994009A1}" sibTransId="{623CAD63-2D56-3F4E-9336-1F09692D4802}"/>
    <dgm:cxn modelId="{7A2E45F7-355F-F34D-A4C4-412001E26400}" type="presOf" srcId="{7C156691-379D-4541-BF4C-76FA39C85F2B}" destId="{06445A0F-1F85-1842-8A2E-E4CEB780EF82}" srcOrd="0" destOrd="1" presId="urn:microsoft.com/office/officeart/2005/8/layout/hList2"/>
    <dgm:cxn modelId="{691CFEF8-E031-6540-B5E6-851C851A44FF}" srcId="{BDF9DF1C-4317-6D4D-8C0B-5C04F96D1A51}" destId="{233EF1D6-325E-DE4C-8B32-9AC2F6796038}" srcOrd="3" destOrd="0" parTransId="{E5E54948-A51F-D14A-A4CB-E0015D0A26D3}" sibTransId="{6F4A6F79-F255-BA4A-948F-BAB6DF06E405}"/>
    <dgm:cxn modelId="{BC9666FB-A76B-4445-9C62-F883A02A1B39}" type="presOf" srcId="{A159FF49-DE34-4FFD-8721-CB6FC240D702}" destId="{451BD20F-3000-3141-B0BE-E26B5DAD2854}" srcOrd="0" destOrd="2" presId="urn:microsoft.com/office/officeart/2005/8/layout/hList2"/>
    <dgm:cxn modelId="{E336D9FF-9C35-42BD-B877-E3B1685B7823}" type="presOf" srcId="{A75775B2-9AF3-4C37-8496-342D373A67E4}" destId="{451BD20F-3000-3141-B0BE-E26B5DAD2854}" srcOrd="0" destOrd="1" presId="urn:microsoft.com/office/officeart/2005/8/layout/hList2"/>
    <dgm:cxn modelId="{DDEC44C0-6250-674D-96E4-28552E4101CF}" type="presParOf" srcId="{877D54E7-5FB7-7743-9DC9-6D8A6997B550}" destId="{65B8ED8F-832C-C646-B8D4-630A453A3F7D}" srcOrd="0" destOrd="0" presId="urn:microsoft.com/office/officeart/2005/8/layout/hList2"/>
    <dgm:cxn modelId="{0F882AA5-CB63-F341-8B6E-E46FCA086DCC}" type="presParOf" srcId="{65B8ED8F-832C-C646-B8D4-630A453A3F7D}" destId="{1CDF34B3-CAD4-0A43-8423-E7D5C00C5586}" srcOrd="0" destOrd="0" presId="urn:microsoft.com/office/officeart/2005/8/layout/hList2"/>
    <dgm:cxn modelId="{D50A3CFB-53AA-C24D-9119-BEC52021C946}" type="presParOf" srcId="{65B8ED8F-832C-C646-B8D4-630A453A3F7D}" destId="{06445A0F-1F85-1842-8A2E-E4CEB780EF82}" srcOrd="1" destOrd="0" presId="urn:microsoft.com/office/officeart/2005/8/layout/hList2"/>
    <dgm:cxn modelId="{8AC43C2A-D7BF-0C44-87D2-874387AB9C0B}" type="presParOf" srcId="{65B8ED8F-832C-C646-B8D4-630A453A3F7D}" destId="{772B4658-806C-B44F-9E88-9A77E6A80CED}" srcOrd="2" destOrd="0" presId="urn:microsoft.com/office/officeart/2005/8/layout/hList2"/>
    <dgm:cxn modelId="{3AABCCDE-D94E-B241-B953-7980F4DA97FB}" type="presParOf" srcId="{877D54E7-5FB7-7743-9DC9-6D8A6997B550}" destId="{4232CFC5-4363-E145-8B0D-139DACA1CEED}" srcOrd="1" destOrd="0" presId="urn:microsoft.com/office/officeart/2005/8/layout/hList2"/>
    <dgm:cxn modelId="{3D6E8B99-27C6-804E-BE1D-11C8AE3F14B0}" type="presParOf" srcId="{877D54E7-5FB7-7743-9DC9-6D8A6997B550}" destId="{EE442682-602B-F543-A904-5B3D0B2E3463}" srcOrd="2" destOrd="0" presId="urn:microsoft.com/office/officeart/2005/8/layout/hList2"/>
    <dgm:cxn modelId="{7356DA03-4085-C54F-A647-3AD4E2F18013}" type="presParOf" srcId="{EE442682-602B-F543-A904-5B3D0B2E3463}" destId="{23D7CE0F-C5DB-3A49-91B1-0767804DEED3}" srcOrd="0" destOrd="0" presId="urn:microsoft.com/office/officeart/2005/8/layout/hList2"/>
    <dgm:cxn modelId="{D4772066-720F-B74D-A0A9-1BAB3A1F4CCD}" type="presParOf" srcId="{EE442682-602B-F543-A904-5B3D0B2E3463}" destId="{451BD20F-3000-3141-B0BE-E26B5DAD2854}" srcOrd="1" destOrd="0" presId="urn:microsoft.com/office/officeart/2005/8/layout/hList2"/>
    <dgm:cxn modelId="{9C6787F0-5320-2F4F-90C9-0530A6E9C523}" type="presParOf" srcId="{EE442682-602B-F543-A904-5B3D0B2E3463}" destId="{B7E917FD-5AE7-D443-B10D-F7A6F49D45E0}" srcOrd="2" destOrd="0" presId="urn:microsoft.com/office/officeart/2005/8/layout/hList2"/>
    <dgm:cxn modelId="{AE8CEE31-1A20-474D-A92B-91F3BB308429}" type="presParOf" srcId="{877D54E7-5FB7-7743-9DC9-6D8A6997B550}" destId="{1BBAB1FD-9446-CC4B-B076-A33B979B6E2D}" srcOrd="3" destOrd="0" presId="urn:microsoft.com/office/officeart/2005/8/layout/hList2"/>
    <dgm:cxn modelId="{DF067836-3A4B-3B43-8A8F-F4AC746C7E17}" type="presParOf" srcId="{877D54E7-5FB7-7743-9DC9-6D8A6997B550}" destId="{CFD8F3A3-35CE-6648-943D-BA2631856AE7}" srcOrd="4" destOrd="0" presId="urn:microsoft.com/office/officeart/2005/8/layout/hList2"/>
    <dgm:cxn modelId="{CD49C5F3-CA76-1C4F-AF23-E4DA3ABF935F}" type="presParOf" srcId="{CFD8F3A3-35CE-6648-943D-BA2631856AE7}" destId="{3FDBFEED-B371-7947-BFD2-209A52CFA3E6}" srcOrd="0" destOrd="0" presId="urn:microsoft.com/office/officeart/2005/8/layout/hList2"/>
    <dgm:cxn modelId="{AB5EE59D-C20E-354C-8AFE-7E885CB1DF7E}" type="presParOf" srcId="{CFD8F3A3-35CE-6648-943D-BA2631856AE7}" destId="{4B1AA067-53E8-F647-8F49-ED7EED600254}" srcOrd="1" destOrd="0" presId="urn:microsoft.com/office/officeart/2005/8/layout/hList2"/>
    <dgm:cxn modelId="{2BB0662C-1127-F74E-9D3B-799251D92803}" type="presParOf" srcId="{CFD8F3A3-35CE-6648-943D-BA2631856AE7}" destId="{EFF15D6B-37EA-DE47-87C9-3001B8CB3BB2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298124-D8FF-4CFB-B803-62578D022A8D}">
      <dsp:nvSpPr>
        <dsp:cNvPr id="0" name=""/>
        <dsp:cNvSpPr/>
      </dsp:nvSpPr>
      <dsp:spPr>
        <a:xfrm>
          <a:off x="0" y="554432"/>
          <a:ext cx="5650415" cy="1216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300" b="1" kern="1200">
              <a:latin typeface="Verdana" panose="020B0604030504040204" pitchFamily="34" charset="0"/>
              <a:ea typeface="Verdana" panose="020B0604030504040204" pitchFamily="34" charset="0"/>
            </a:rPr>
            <a:t>La categorización de la Ley 617 del 2000 fue establecida para contribuir a la disciplina fiscal</a:t>
          </a:r>
          <a:r>
            <a:rPr lang="es-CO" sz="1300" kern="1200">
              <a:latin typeface="Verdana" panose="020B0604030504040204" pitchFamily="34" charset="0"/>
              <a:ea typeface="Verdana" panose="020B0604030504040204" pitchFamily="34" charset="0"/>
            </a:rPr>
            <a:t> de las Entidades Territoriales y la racionalización del gasto. Sin embargo, ha sido utilizada para la focalización de políticas públicas.</a:t>
          </a:r>
        </a:p>
      </dsp:txBody>
      <dsp:txXfrm>
        <a:off x="59399" y="613831"/>
        <a:ext cx="5531617" cy="1098002"/>
      </dsp:txXfrm>
    </dsp:sp>
    <dsp:sp modelId="{D7487763-940B-44EA-B080-DA984DFD5FD6}">
      <dsp:nvSpPr>
        <dsp:cNvPr id="0" name=""/>
        <dsp:cNvSpPr/>
      </dsp:nvSpPr>
      <dsp:spPr>
        <a:xfrm>
          <a:off x="0" y="1958432"/>
          <a:ext cx="5650415" cy="1216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300" b="1" kern="1200">
              <a:latin typeface="Verdana" panose="020B0604030504040204" pitchFamily="34" charset="0"/>
              <a:ea typeface="Verdana" panose="020B0604030504040204" pitchFamily="34" charset="0"/>
            </a:rPr>
            <a:t>Los criterios de las categorías se concentran en  variables que no corresponden con los propósitos del modelo de descentralización, </a:t>
          </a:r>
          <a:r>
            <a:rPr lang="es-CO" sz="1300" b="0" kern="1200">
              <a:latin typeface="Verdana" panose="020B0604030504040204" pitchFamily="34" charset="0"/>
              <a:ea typeface="Verdana" panose="020B0604030504040204" pitchFamily="34" charset="0"/>
            </a:rPr>
            <a:t>como la </a:t>
          </a:r>
          <a:r>
            <a:rPr lang="es-CO" sz="1300" kern="1200">
              <a:latin typeface="Verdana" panose="020B0604030504040204" pitchFamily="34" charset="0"/>
              <a:ea typeface="Verdana" panose="020B0604030504040204" pitchFamily="34" charset="0"/>
            </a:rPr>
            <a:t>población (número de habitantes) e ingresos corrientes de libre destinación.</a:t>
          </a:r>
        </a:p>
      </dsp:txBody>
      <dsp:txXfrm>
        <a:off x="59399" y="2017831"/>
        <a:ext cx="5531617" cy="1098002"/>
      </dsp:txXfrm>
    </dsp:sp>
    <dsp:sp modelId="{335CCCFB-7B48-4C2C-9A39-F3B441BA1B74}">
      <dsp:nvSpPr>
        <dsp:cNvPr id="0" name=""/>
        <dsp:cNvSpPr/>
      </dsp:nvSpPr>
      <dsp:spPr>
        <a:xfrm>
          <a:off x="0" y="3362432"/>
          <a:ext cx="5650415" cy="1216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300" b="1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Dado que el 86% de los municipios se concentran en la categoría 6, </a:t>
          </a:r>
          <a:r>
            <a:rPr lang="es-CO" sz="13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no se puede reconocer las diferencias y realidades entre las diferentes Entidades Territoriales.</a:t>
          </a:r>
        </a:p>
      </dsp:txBody>
      <dsp:txXfrm>
        <a:off x="59399" y="3421831"/>
        <a:ext cx="5531617" cy="10980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33D20D-2DBF-4771-8AC4-AFFB5AE8FBA1}">
      <dsp:nvSpPr>
        <dsp:cNvPr id="0" name=""/>
        <dsp:cNvSpPr/>
      </dsp:nvSpPr>
      <dsp:spPr>
        <a:xfrm>
          <a:off x="454849" y="0"/>
          <a:ext cx="5154956" cy="4864010"/>
        </a:xfrm>
        <a:prstGeom prst="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A6EF21-71C6-4107-AEE5-4B7180106418}">
      <dsp:nvSpPr>
        <dsp:cNvPr id="0" name=""/>
        <dsp:cNvSpPr/>
      </dsp:nvSpPr>
      <dsp:spPr>
        <a:xfrm>
          <a:off x="205511" y="1459203"/>
          <a:ext cx="1819396" cy="194560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74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kern="1200">
              <a:latin typeface="Verdana" panose="020B0604030504040204" pitchFamily="34" charset="0"/>
              <a:ea typeface="Verdana" panose="020B0604030504040204" pitchFamily="34" charset="0"/>
            </a:rPr>
            <a:t>Avanzar en el fortalecimiento de las capacidades, con una </a:t>
          </a:r>
          <a:r>
            <a:rPr lang="es-CO" sz="1200" b="1" kern="1200">
              <a:latin typeface="Verdana" panose="020B0604030504040204" pitchFamily="34" charset="0"/>
              <a:ea typeface="Verdana" panose="020B0604030504040204" pitchFamily="34" charset="0"/>
            </a:rPr>
            <a:t>asistencia técnica </a:t>
          </a:r>
          <a:r>
            <a:rPr lang="es-CO" sz="1200" kern="1200">
              <a:latin typeface="Verdana" panose="020B0604030504040204" pitchFamily="34" charset="0"/>
              <a:ea typeface="Verdana" panose="020B0604030504040204" pitchFamily="34" charset="0"/>
            </a:rPr>
            <a:t>diferenciada y territorial.</a:t>
          </a:r>
        </a:p>
      </dsp:txBody>
      <dsp:txXfrm>
        <a:off x="294327" y="1548019"/>
        <a:ext cx="1641764" cy="1767972"/>
      </dsp:txXfrm>
    </dsp:sp>
    <dsp:sp modelId="{070E9D78-7FBE-4886-A86A-E4B4FD0908AE}">
      <dsp:nvSpPr>
        <dsp:cNvPr id="0" name=""/>
        <dsp:cNvSpPr/>
      </dsp:nvSpPr>
      <dsp:spPr>
        <a:xfrm>
          <a:off x="2122629" y="1459203"/>
          <a:ext cx="1819396" cy="194560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C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kern="1200">
              <a:latin typeface="Verdana" panose="020B0604030504040204" pitchFamily="34" charset="0"/>
              <a:ea typeface="Verdana" panose="020B0604030504040204" pitchFamily="34" charset="0"/>
            </a:rPr>
            <a:t>Orientar la </a:t>
          </a:r>
          <a:r>
            <a:rPr lang="es-CO" sz="1200" b="1" kern="1200">
              <a:latin typeface="Verdana" panose="020B0604030504040204" pitchFamily="34" charset="0"/>
              <a:ea typeface="Verdana" panose="020B0604030504040204" pitchFamily="34" charset="0"/>
            </a:rPr>
            <a:t>Política Pública </a:t>
          </a:r>
          <a:r>
            <a:rPr lang="es-CO" sz="1200" kern="1200">
              <a:latin typeface="Verdana" panose="020B0604030504040204" pitchFamily="34" charset="0"/>
              <a:ea typeface="Verdana" panose="020B0604030504040204" pitchFamily="34" charset="0"/>
            </a:rPr>
            <a:t>y los </a:t>
          </a:r>
          <a:r>
            <a:rPr lang="es-CO" sz="1200" b="1" kern="1200">
              <a:latin typeface="Verdana" panose="020B0604030504040204" pitchFamily="34" charset="0"/>
              <a:ea typeface="Verdana" panose="020B0604030504040204" pitchFamily="34" charset="0"/>
            </a:rPr>
            <a:t>programas </a:t>
          </a:r>
          <a:r>
            <a:rPr lang="es-CO" sz="1200" kern="1200">
              <a:latin typeface="Verdana" panose="020B0604030504040204" pitchFamily="34" charset="0"/>
              <a:ea typeface="Verdana" panose="020B0604030504040204" pitchFamily="34" charset="0"/>
            </a:rPr>
            <a:t>conforme a las realidades territoriales  </a:t>
          </a:r>
        </a:p>
      </dsp:txBody>
      <dsp:txXfrm>
        <a:off x="2211445" y="1548019"/>
        <a:ext cx="1641764" cy="1767972"/>
      </dsp:txXfrm>
    </dsp:sp>
    <dsp:sp modelId="{50F678E0-099F-482E-9CF1-91E6081829F8}">
      <dsp:nvSpPr>
        <dsp:cNvPr id="0" name=""/>
        <dsp:cNvSpPr/>
      </dsp:nvSpPr>
      <dsp:spPr>
        <a:xfrm>
          <a:off x="4039747" y="1459203"/>
          <a:ext cx="1819396" cy="194560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u="none" kern="1200">
              <a:latin typeface="Verdana" panose="020B0604030504040204" pitchFamily="34" charset="0"/>
              <a:ea typeface="Verdana" panose="020B0604030504040204" pitchFamily="34" charset="0"/>
            </a:rPr>
            <a:t>Flexibilizar las </a:t>
          </a:r>
          <a:r>
            <a:rPr lang="es-CO" sz="1200" b="1" u="none" kern="1200">
              <a:latin typeface="Verdana" panose="020B0604030504040204" pitchFamily="34" charset="0"/>
              <a:ea typeface="Verdana" panose="020B0604030504040204" pitchFamily="34" charset="0"/>
            </a:rPr>
            <a:t>competencias</a:t>
          </a:r>
          <a:r>
            <a:rPr lang="es-CO" sz="1200" u="none" kern="1200">
              <a:latin typeface="Verdana" panose="020B0604030504040204" pitchFamily="34" charset="0"/>
              <a:ea typeface="Verdana" panose="020B0604030504040204" pitchFamily="34" charset="0"/>
            </a:rPr>
            <a:t> y </a:t>
          </a:r>
          <a:r>
            <a:rPr lang="es-CO" sz="1200" b="1" u="none" kern="1200">
              <a:latin typeface="Verdana" panose="020B0604030504040204" pitchFamily="34" charset="0"/>
              <a:ea typeface="Verdana" panose="020B0604030504040204" pitchFamily="34" charset="0"/>
            </a:rPr>
            <a:t>responsabilidades</a:t>
          </a:r>
          <a:r>
            <a:rPr lang="es-CO" sz="1200" u="none" kern="1200">
              <a:latin typeface="Verdana" panose="020B0604030504040204" pitchFamily="34" charset="0"/>
              <a:ea typeface="Verdana" panose="020B0604030504040204" pitchFamily="34" charset="0"/>
            </a:rPr>
            <a:t> </a:t>
          </a:r>
          <a:r>
            <a:rPr lang="es-CO" sz="1200" kern="1200">
              <a:latin typeface="Verdana" panose="020B0604030504040204" pitchFamily="34" charset="0"/>
              <a:ea typeface="Verdana" panose="020B0604030504040204" pitchFamily="34" charset="0"/>
            </a:rPr>
            <a:t>a cargo de las ET en función de sus características, necesidades y prioridades. </a:t>
          </a:r>
        </a:p>
      </dsp:txBody>
      <dsp:txXfrm>
        <a:off x="4128563" y="1548019"/>
        <a:ext cx="1641764" cy="176797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4E2AF8-D927-466C-92DA-24BD8ACC3EDD}">
      <dsp:nvSpPr>
        <dsp:cNvPr id="0" name=""/>
        <dsp:cNvSpPr/>
      </dsp:nvSpPr>
      <dsp:spPr>
        <a:xfrm>
          <a:off x="34194" y="0"/>
          <a:ext cx="4658878" cy="4258734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300" b="1" kern="1200">
              <a:latin typeface="Verdana" panose="020B0604030504040204" pitchFamily="34" charset="0"/>
              <a:ea typeface="Verdana" panose="020B0604030504040204" pitchFamily="34" charset="0"/>
            </a:rPr>
            <a:t>DNP</a:t>
          </a:r>
        </a:p>
      </dsp:txBody>
      <dsp:txXfrm>
        <a:off x="34194" y="0"/>
        <a:ext cx="4658878" cy="1277620"/>
      </dsp:txXfrm>
    </dsp:sp>
    <dsp:sp modelId="{1EF51737-26B5-4D61-87F1-2BA0086285F1}">
      <dsp:nvSpPr>
        <dsp:cNvPr id="0" name=""/>
        <dsp:cNvSpPr/>
      </dsp:nvSpPr>
      <dsp:spPr>
        <a:xfrm>
          <a:off x="479564" y="1008412"/>
          <a:ext cx="3727102" cy="147253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b="1" kern="1200">
              <a:latin typeface="Verdana" panose="020B0604030504040204" pitchFamily="34" charset="0"/>
              <a:ea typeface="Verdana" panose="020B0604030504040204" pitchFamily="34" charset="0"/>
            </a:rPr>
            <a:t>¿Para qué? </a:t>
          </a:r>
          <a:endParaRPr lang="es-CO" sz="1200" kern="120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483877" y="1012725"/>
        <a:ext cx="3718476" cy="138627"/>
      </dsp:txXfrm>
    </dsp:sp>
    <dsp:sp modelId="{9CC8211F-3537-4C7B-BC7E-BD3763EB21C9}">
      <dsp:nvSpPr>
        <dsp:cNvPr id="0" name=""/>
        <dsp:cNvSpPr/>
      </dsp:nvSpPr>
      <dsp:spPr>
        <a:xfrm>
          <a:off x="472110" y="1251869"/>
          <a:ext cx="3600008" cy="382992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kern="1200">
              <a:latin typeface="Verdana" panose="020B0604030504040204" pitchFamily="34" charset="0"/>
              <a:ea typeface="Verdana" panose="020B0604030504040204" pitchFamily="34" charset="0"/>
            </a:rPr>
            <a:t>Orientar las políticas, análisis sectoriales y acompañamiento técnico</a:t>
          </a:r>
        </a:p>
      </dsp:txBody>
      <dsp:txXfrm>
        <a:off x="483327" y="1263086"/>
        <a:ext cx="3577574" cy="360558"/>
      </dsp:txXfrm>
    </dsp:sp>
    <dsp:sp modelId="{951D355A-C564-41E4-B135-98C3BB5ED921}">
      <dsp:nvSpPr>
        <dsp:cNvPr id="0" name=""/>
        <dsp:cNvSpPr/>
      </dsp:nvSpPr>
      <dsp:spPr>
        <a:xfrm>
          <a:off x="479564" y="1777548"/>
          <a:ext cx="3727102" cy="151464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b="1" kern="120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¿Cómo?</a:t>
          </a:r>
          <a:endParaRPr lang="es-CO" sz="1200" kern="120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484000" y="1781984"/>
        <a:ext cx="3718230" cy="142592"/>
      </dsp:txXfrm>
    </dsp:sp>
    <dsp:sp modelId="{FBDF37B2-D5B9-499A-B9E2-6967ADA32E5A}">
      <dsp:nvSpPr>
        <dsp:cNvPr id="0" name=""/>
        <dsp:cNvSpPr/>
      </dsp:nvSpPr>
      <dsp:spPr>
        <a:xfrm>
          <a:off x="479564" y="1981434"/>
          <a:ext cx="3727102" cy="2037610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kern="120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La Dirección de Estrategia Regional (DER) utilizó las tipologías a inicios de 2024 para focalizar su </a:t>
          </a:r>
          <a:r>
            <a:rPr lang="es-CO" sz="1200" b="1" kern="120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asi</a:t>
          </a:r>
          <a:r>
            <a:rPr lang="es-CO" sz="1200" b="1" kern="120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stencia técnica</a:t>
          </a:r>
          <a:r>
            <a:rPr lang="es-CO" sz="1200" kern="120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.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1200" kern="120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kern="120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La Subdirección de Planeación Territorial (SPT) y Subdirección de Fortalecimiento Fiscal Territorial (SFFT) están utilizando las tipologías para comparar los resultados de </a:t>
          </a:r>
          <a:r>
            <a:rPr lang="es-CO" sz="1200" b="1" kern="120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Medición del Desempeño Municipal </a:t>
          </a:r>
          <a:r>
            <a:rPr lang="es-CO" sz="1200" kern="120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(MDM) y el </a:t>
          </a:r>
          <a:r>
            <a:rPr lang="es-CO" sz="1200" b="1" kern="120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Índice de Desempeño Fiscal </a:t>
          </a:r>
          <a:r>
            <a:rPr lang="es-CO" sz="1200" kern="120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(IDF).</a:t>
          </a:r>
        </a:p>
      </dsp:txBody>
      <dsp:txXfrm>
        <a:off x="539244" y="2041114"/>
        <a:ext cx="3607742" cy="1918250"/>
      </dsp:txXfrm>
    </dsp:sp>
    <dsp:sp modelId="{B38558E5-22DF-4884-8BD1-73DEEF683C91}">
      <dsp:nvSpPr>
        <dsp:cNvPr id="0" name=""/>
        <dsp:cNvSpPr/>
      </dsp:nvSpPr>
      <dsp:spPr>
        <a:xfrm>
          <a:off x="5013137" y="0"/>
          <a:ext cx="4658878" cy="4258734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300" b="1" kern="1200"/>
            <a:t>Gobierno Nacional</a:t>
          </a:r>
        </a:p>
      </dsp:txBody>
      <dsp:txXfrm>
        <a:off x="5013137" y="0"/>
        <a:ext cx="4658878" cy="1277620"/>
      </dsp:txXfrm>
    </dsp:sp>
    <dsp:sp modelId="{72343317-DFC9-462E-B391-E24AC71E0958}">
      <dsp:nvSpPr>
        <dsp:cNvPr id="0" name=""/>
        <dsp:cNvSpPr/>
      </dsp:nvSpPr>
      <dsp:spPr>
        <a:xfrm>
          <a:off x="5487821" y="1022858"/>
          <a:ext cx="3600008" cy="177925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b="1" kern="1200">
              <a:latin typeface="Verdana" panose="020B0604030504040204" pitchFamily="34" charset="0"/>
              <a:ea typeface="Verdana" panose="020B0604030504040204" pitchFamily="34" charset="0"/>
            </a:rPr>
            <a:t>¿Para qué? </a:t>
          </a:r>
          <a:endParaRPr lang="es-CO" sz="1200" kern="120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5493032" y="1028069"/>
        <a:ext cx="3589586" cy="167503"/>
      </dsp:txXfrm>
    </dsp:sp>
    <dsp:sp modelId="{68215B81-C03B-45FD-BBB4-87062F53319D}">
      <dsp:nvSpPr>
        <dsp:cNvPr id="0" name=""/>
        <dsp:cNvSpPr/>
      </dsp:nvSpPr>
      <dsp:spPr>
        <a:xfrm>
          <a:off x="5551368" y="1287943"/>
          <a:ext cx="3600008" cy="381599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kern="1200">
              <a:latin typeface="Verdana" panose="020B0604030504040204" pitchFamily="34" charset="0"/>
              <a:ea typeface="Verdana" panose="020B0604030504040204" pitchFamily="34" charset="0"/>
            </a:rPr>
            <a:t>Orientar las políticas públicas y la oferta de programas de inversión</a:t>
          </a:r>
        </a:p>
      </dsp:txBody>
      <dsp:txXfrm>
        <a:off x="5562545" y="1299120"/>
        <a:ext cx="3577654" cy="359245"/>
      </dsp:txXfrm>
    </dsp:sp>
    <dsp:sp modelId="{DA17F3D2-75A7-40D9-876B-BDBD5B50A0E5}">
      <dsp:nvSpPr>
        <dsp:cNvPr id="0" name=""/>
        <dsp:cNvSpPr/>
      </dsp:nvSpPr>
      <dsp:spPr>
        <a:xfrm>
          <a:off x="5487821" y="1831710"/>
          <a:ext cx="3727102" cy="80369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b="1" kern="1200">
              <a:latin typeface="Verdana" panose="020B0604030504040204" pitchFamily="34" charset="0"/>
              <a:ea typeface="Verdana" panose="020B0604030504040204" pitchFamily="34" charset="0"/>
            </a:rPr>
            <a:t>¿Cómo?</a:t>
          </a:r>
          <a:endParaRPr lang="es-CO" sz="1200" b="1" u="none" kern="120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5490175" y="1834064"/>
        <a:ext cx="3722394" cy="75661"/>
      </dsp:txXfrm>
    </dsp:sp>
    <dsp:sp modelId="{6EE0370A-37A5-408E-88F1-E20002A7764D}">
      <dsp:nvSpPr>
        <dsp:cNvPr id="0" name=""/>
        <dsp:cNvSpPr/>
      </dsp:nvSpPr>
      <dsp:spPr>
        <a:xfrm>
          <a:off x="5487821" y="2002996"/>
          <a:ext cx="3727102" cy="2022232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kern="1200">
              <a:latin typeface="Verdana" panose="020B0604030504040204" pitchFamily="34" charset="0"/>
              <a:ea typeface="Verdana" panose="020B0604030504040204" pitchFamily="34" charset="0"/>
            </a:rPr>
            <a:t>El Departamento Administrativo de Función Pública incluyó las tipologías en el análisis comparativo del Índice de Desempeño Institucional (IDI).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1200" kern="1200">
            <a:latin typeface="Verdana" panose="020B0604030504040204" pitchFamily="34" charset="0"/>
            <a:ea typeface="Verdana" panose="020B0604030504040204" pitchFamily="34" charset="0"/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b="1" u="none" kern="1200">
              <a:latin typeface="Verdana" panose="020B0604030504040204" pitchFamily="34" charset="0"/>
              <a:ea typeface="Verdana" panose="020B0604030504040204" pitchFamily="34" charset="0"/>
            </a:rPr>
            <a:t>Se espera que las tipologías se conviertan en un instrumento fundamental para la planeación y articulación de políticas públicas en el territorio</a:t>
          </a:r>
        </a:p>
      </dsp:txBody>
      <dsp:txXfrm>
        <a:off x="5547050" y="2062225"/>
        <a:ext cx="3608644" cy="190377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F44D46-C53B-47FB-B20B-5E1DBB027740}">
      <dsp:nvSpPr>
        <dsp:cNvPr id="0" name=""/>
        <dsp:cNvSpPr/>
      </dsp:nvSpPr>
      <dsp:spPr>
        <a:xfrm>
          <a:off x="8968833" y="936"/>
          <a:ext cx="1569125" cy="159893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3D026CE-AA4A-48B4-96A0-A82BD20F253A}">
      <dsp:nvSpPr>
        <dsp:cNvPr id="0" name=""/>
        <dsp:cNvSpPr/>
      </dsp:nvSpPr>
      <dsp:spPr>
        <a:xfrm>
          <a:off x="4310479" y="1378154"/>
          <a:ext cx="3017140" cy="5949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s-CO" sz="1600" kern="1200">
              <a:latin typeface="Verdana" panose="020B0604030504040204" pitchFamily="34" charset="0"/>
              <a:ea typeface="Verdana" panose="020B0604030504040204" pitchFamily="34" charset="0"/>
            </a:rPr>
            <a:t>ÍNDICE DE CAPACIDADES</a:t>
          </a:r>
        </a:p>
      </dsp:txBody>
      <dsp:txXfrm>
        <a:off x="4310479" y="1378154"/>
        <a:ext cx="3017140" cy="594952"/>
      </dsp:txXfrm>
    </dsp:sp>
    <dsp:sp modelId="{7FD453E2-780A-4077-90F5-E00A41738A21}">
      <dsp:nvSpPr>
        <dsp:cNvPr id="0" name=""/>
        <dsp:cNvSpPr/>
      </dsp:nvSpPr>
      <dsp:spPr>
        <a:xfrm>
          <a:off x="2727042" y="3223318"/>
          <a:ext cx="1262669" cy="4021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F66973-9D17-4B35-AD26-29DC43C04AEE}">
      <dsp:nvSpPr>
        <dsp:cNvPr id="0" name=""/>
        <dsp:cNvSpPr/>
      </dsp:nvSpPr>
      <dsp:spPr>
        <a:xfrm>
          <a:off x="5116208" y="0"/>
          <a:ext cx="1326841" cy="1332680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376FBFF-7325-417F-A3D2-453B33BDC7B2}">
      <dsp:nvSpPr>
        <dsp:cNvPr id="0" name=""/>
        <dsp:cNvSpPr/>
      </dsp:nvSpPr>
      <dsp:spPr>
        <a:xfrm>
          <a:off x="8120261" y="1486425"/>
          <a:ext cx="3266248" cy="5331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s-CO" sz="1600" kern="1200"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ÍNDICE DE DISTANCIAS Y DENSIDADES</a:t>
          </a:r>
        </a:p>
      </dsp:txBody>
      <dsp:txXfrm>
        <a:off x="8120261" y="1486425"/>
        <a:ext cx="3266248" cy="533164"/>
      </dsp:txXfrm>
    </dsp:sp>
    <dsp:sp modelId="{C607197F-60D5-444E-99FB-F1F15CECA475}">
      <dsp:nvSpPr>
        <dsp:cNvPr id="0" name=""/>
        <dsp:cNvSpPr/>
      </dsp:nvSpPr>
      <dsp:spPr>
        <a:xfrm>
          <a:off x="7899981" y="2446547"/>
          <a:ext cx="3446718" cy="423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1600" kern="120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7899981" y="2446547"/>
        <a:ext cx="3446718" cy="423390"/>
      </dsp:txXfrm>
    </dsp:sp>
    <dsp:sp modelId="{3783A198-C1DD-488C-8CC5-6CD1C593AB42}">
      <dsp:nvSpPr>
        <dsp:cNvPr id="0" name=""/>
        <dsp:cNvSpPr/>
      </dsp:nvSpPr>
      <dsp:spPr>
        <a:xfrm>
          <a:off x="1244028" y="123017"/>
          <a:ext cx="1158845" cy="1127914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06DAC21-A1A7-447B-A6DE-D241F5069362}">
      <dsp:nvSpPr>
        <dsp:cNvPr id="0" name=""/>
        <dsp:cNvSpPr/>
      </dsp:nvSpPr>
      <dsp:spPr>
        <a:xfrm>
          <a:off x="140487" y="1378702"/>
          <a:ext cx="3410459" cy="5331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s-CO" sz="1600" b="1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TIPOLOGÍAS ESPECIALES*</a:t>
          </a:r>
        </a:p>
      </dsp:txBody>
      <dsp:txXfrm>
        <a:off x="140487" y="1378702"/>
        <a:ext cx="3410459" cy="533164"/>
      </dsp:txXfrm>
    </dsp:sp>
    <dsp:sp modelId="{0CA0370E-4EC2-4719-8B3F-B906F77E9873}">
      <dsp:nvSpPr>
        <dsp:cNvPr id="0" name=""/>
        <dsp:cNvSpPr/>
      </dsp:nvSpPr>
      <dsp:spPr>
        <a:xfrm>
          <a:off x="4700806" y="3151619"/>
          <a:ext cx="3446718" cy="423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2B4658-806C-B44F-9E88-9A77E6A80CED}">
      <dsp:nvSpPr>
        <dsp:cNvPr id="0" name=""/>
        <dsp:cNvSpPr/>
      </dsp:nvSpPr>
      <dsp:spPr>
        <a:xfrm rot="16200000">
          <a:off x="-1795622" y="2790765"/>
          <a:ext cx="4226553" cy="5089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488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>
              <a:solidFill>
                <a:schemeClr val="accent2">
                  <a:lumMod val="75000"/>
                </a:schemeClr>
              </a:solidFill>
              <a:latin typeface="Verdana"/>
              <a:ea typeface="Verdana"/>
              <a:cs typeface="Verdana" panose="020B0604030504040204" pitchFamily="34" charset="0"/>
            </a:rPr>
            <a:t>Periodicidad</a:t>
          </a:r>
          <a:r>
            <a:rPr lang="es-ES" sz="1600" kern="1200">
              <a:latin typeface="Verdana"/>
              <a:ea typeface="Verdana"/>
              <a:cs typeface="Verdana" panose="020B0604030504040204" pitchFamily="34" charset="0"/>
            </a:rPr>
            <a:t> </a:t>
          </a:r>
        </a:p>
      </dsp:txBody>
      <dsp:txXfrm>
        <a:off x="-1795622" y="2790765"/>
        <a:ext cx="4226553" cy="508980"/>
      </dsp:txXfrm>
    </dsp:sp>
    <dsp:sp modelId="{06445A0F-1F85-1842-8A2E-E4CEB780EF82}">
      <dsp:nvSpPr>
        <dsp:cNvPr id="0" name=""/>
        <dsp:cNvSpPr/>
      </dsp:nvSpPr>
      <dsp:spPr>
        <a:xfrm>
          <a:off x="572144" y="931979"/>
          <a:ext cx="2535261" cy="422655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3792" tIns="448892" rIns="113792" bIns="113792" numCol="1" spcCol="1270" anchor="ctr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s-ES" sz="1600" kern="1200">
              <a:latin typeface="Verdana"/>
              <a:ea typeface="Verdana"/>
              <a:cs typeface="Verdana" panose="020B0604030504040204" pitchFamily="34" charset="0"/>
            </a:rPr>
            <a:t>  Diferentes periodos del Índice de Desempeño Fiscal (</a:t>
          </a:r>
          <a:r>
            <a:rPr lang="es-ES" sz="1600" b="1" kern="1200">
              <a:latin typeface="Verdana"/>
              <a:ea typeface="Verdana"/>
              <a:cs typeface="Verdana" panose="020B0604030504040204" pitchFamily="34" charset="0"/>
            </a:rPr>
            <a:t>IDF)</a:t>
          </a:r>
          <a:r>
            <a:rPr lang="es-ES" sz="1600" kern="1200">
              <a:latin typeface="Verdana"/>
              <a:ea typeface="Verdana"/>
              <a:cs typeface="Verdana" panose="020B0604030504040204" pitchFamily="34" charset="0"/>
            </a:rPr>
            <a:t> y del Índice de Desempeño Institucional (</a:t>
          </a:r>
          <a:r>
            <a:rPr lang="es-ES" sz="1600" b="1" kern="1200">
              <a:latin typeface="Verdana"/>
              <a:ea typeface="Verdana"/>
              <a:cs typeface="Verdana" panose="020B0604030504040204" pitchFamily="34" charset="0"/>
            </a:rPr>
            <a:t>IDI)</a:t>
          </a:r>
          <a:r>
            <a:rPr lang="es-ES" sz="1600" kern="1200">
              <a:latin typeface="Verdana"/>
              <a:ea typeface="Verdana"/>
              <a:cs typeface="Verdana" panose="020B0604030504040204" pitchFamily="34" charset="0"/>
            </a:rPr>
            <a:t>: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1600" kern="120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s-ES" sz="1600" kern="1200">
              <a:latin typeface="Verdana"/>
              <a:ea typeface="Verdana"/>
              <a:cs typeface="Verdana" panose="020B0604030504040204" pitchFamily="34" charset="0"/>
            </a:rPr>
            <a:t>   </a:t>
          </a:r>
          <a:r>
            <a:rPr lang="es-ES" sz="1600" b="1" kern="1200">
              <a:latin typeface="Verdana"/>
              <a:ea typeface="Verdana"/>
              <a:cs typeface="Verdana" panose="020B0604030504040204" pitchFamily="34" charset="0"/>
            </a:rPr>
            <a:t>Vigencia 2024</a:t>
          </a:r>
          <a:r>
            <a:rPr lang="es-ES" sz="1600" kern="1200">
              <a:latin typeface="Verdana"/>
              <a:ea typeface="Verdana"/>
              <a:cs typeface="Verdana" panose="020B0604030504040204" pitchFamily="34" charset="0"/>
            </a:rPr>
            <a:t>: </a:t>
          </a:r>
          <a:r>
            <a:rPr lang="es-ES" sz="1600" b="0" kern="1200">
              <a:latin typeface="Verdana"/>
              <a:ea typeface="Verdana"/>
              <a:cs typeface="Verdana" panose="020B0604030504040204" pitchFamily="34" charset="0"/>
            </a:rPr>
            <a:t>datos de 2018 a 2021.</a:t>
          </a: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endParaRPr lang="es-ES" sz="1600" kern="120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marL="171450" lvl="1" indent="-171450" algn="ctr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s-ES" sz="1600" kern="1200">
              <a:latin typeface="Verdana"/>
              <a:ea typeface="Verdana"/>
              <a:cs typeface="Verdana" panose="020B0604030504040204" pitchFamily="34" charset="0"/>
            </a:rPr>
            <a:t>  </a:t>
          </a:r>
          <a:r>
            <a:rPr lang="es-ES" sz="1600" b="1" kern="1200">
              <a:latin typeface="Verdana"/>
              <a:ea typeface="Verdana"/>
              <a:cs typeface="Verdana" panose="020B0604030504040204" pitchFamily="34" charset="0"/>
            </a:rPr>
            <a:t>Vigencia 2025</a:t>
          </a:r>
          <a:r>
            <a:rPr lang="es-ES" sz="1600" kern="1200">
              <a:latin typeface="Verdana"/>
              <a:ea typeface="Verdana"/>
              <a:cs typeface="Verdana" panose="020B0604030504040204" pitchFamily="34" charset="0"/>
            </a:rPr>
            <a:t>: </a:t>
          </a:r>
          <a:r>
            <a:rPr lang="es-ES" sz="1600" b="0" kern="1200">
              <a:latin typeface="Verdana"/>
              <a:ea typeface="Verdana"/>
              <a:cs typeface="Verdana" panose="020B0604030504040204" pitchFamily="34" charset="0"/>
            </a:rPr>
            <a:t>datos de 2020 a 2023.</a:t>
          </a:r>
        </a:p>
      </dsp:txBody>
      <dsp:txXfrm>
        <a:off x="572144" y="931979"/>
        <a:ext cx="2535261" cy="4226553"/>
      </dsp:txXfrm>
    </dsp:sp>
    <dsp:sp modelId="{1CDF34B3-CAD4-0A43-8423-E7D5C00C5586}">
      <dsp:nvSpPr>
        <dsp:cNvPr id="0" name=""/>
        <dsp:cNvSpPr/>
      </dsp:nvSpPr>
      <dsp:spPr>
        <a:xfrm>
          <a:off x="63163" y="260125"/>
          <a:ext cx="1017960" cy="101796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7E917FD-5AE7-D443-B10D-F7A6F49D45E0}">
      <dsp:nvSpPr>
        <dsp:cNvPr id="0" name=""/>
        <dsp:cNvSpPr/>
      </dsp:nvSpPr>
      <dsp:spPr>
        <a:xfrm rot="16200000">
          <a:off x="1908799" y="2790765"/>
          <a:ext cx="4226553" cy="5089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488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>
              <a:solidFill>
                <a:schemeClr val="accent2">
                  <a:lumMod val="75000"/>
                </a:schemeClr>
              </a:solidFill>
              <a:latin typeface="Verdana"/>
              <a:ea typeface="Verdana"/>
              <a:cs typeface="Verdana" panose="020B0604030504040204" pitchFamily="34" charset="0"/>
            </a:rPr>
            <a:t>Ajustes en las metodologías </a:t>
          </a:r>
        </a:p>
      </dsp:txBody>
      <dsp:txXfrm>
        <a:off x="1908799" y="2790765"/>
        <a:ext cx="4226553" cy="508980"/>
      </dsp:txXfrm>
    </dsp:sp>
    <dsp:sp modelId="{451BD20F-3000-3141-B0BE-E26B5DAD2854}">
      <dsp:nvSpPr>
        <dsp:cNvPr id="0" name=""/>
        <dsp:cNvSpPr/>
      </dsp:nvSpPr>
      <dsp:spPr>
        <a:xfrm>
          <a:off x="4276565" y="931979"/>
          <a:ext cx="2535261" cy="422655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3792" tIns="448892" rIns="113792" bIns="113792" numCol="1" spcCol="1270" anchor="ctr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s-ES" sz="1600" kern="1200">
              <a:latin typeface="Verdana"/>
              <a:ea typeface="Verdana"/>
              <a:cs typeface="Verdana" panose="020B0604030504040204" pitchFamily="34" charset="0"/>
            </a:rPr>
            <a:t>Para el cálculo de resultados 2025 se utilizaron los resultados más recientes del </a:t>
          </a:r>
          <a:r>
            <a:rPr lang="es-ES" sz="1600" b="1" kern="1200">
              <a:latin typeface="Verdana"/>
              <a:ea typeface="Verdana"/>
              <a:cs typeface="Verdana" panose="020B0604030504040204" pitchFamily="34" charset="0"/>
            </a:rPr>
            <a:t>IDF</a:t>
          </a:r>
          <a:r>
            <a:rPr lang="es-ES" sz="1600" kern="1200">
              <a:latin typeface="Verdana"/>
              <a:ea typeface="Verdana"/>
              <a:cs typeface="Verdana" panose="020B0604030504040204" pitchFamily="34" charset="0"/>
            </a:rPr>
            <a:t> y del </a:t>
          </a:r>
          <a:r>
            <a:rPr lang="es-ES" sz="1600" b="1" kern="1200">
              <a:latin typeface="Verdana"/>
              <a:ea typeface="Verdana"/>
              <a:cs typeface="Verdana" panose="020B0604030504040204" pitchFamily="34" charset="0"/>
            </a:rPr>
            <a:t>IDI</a:t>
          </a:r>
          <a:r>
            <a:rPr lang="es-ES" sz="1600" kern="1200">
              <a:latin typeface="Verdana"/>
              <a:ea typeface="Verdana"/>
              <a:cs typeface="Verdana" panose="020B0604030504040204" pitchFamily="34" charset="0"/>
            </a:rPr>
            <a:t>, los cuales tuvieron  </a:t>
          </a:r>
          <a:r>
            <a:rPr lang="es-CO" sz="1600" b="1" kern="1200">
              <a:effectLst/>
              <a:latin typeface="Verdana"/>
              <a:ea typeface="Verdana"/>
              <a:cs typeface="Verdana" panose="020B0604030504040204" pitchFamily="34" charset="0"/>
            </a:rPr>
            <a:t>ajustes metodológicos.</a:t>
          </a:r>
          <a:endParaRPr lang="es-ES" sz="1600" kern="1200">
            <a:latin typeface="Verdana"/>
            <a:ea typeface="Verdana"/>
            <a:cs typeface="Verdana" panose="020B0604030504040204" pitchFamily="34" charset="0"/>
          </a:endParaRP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endParaRPr lang="es-ES" sz="1600" kern="120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s-ES" sz="1600" b="0" kern="1200">
              <a:latin typeface="Verdana"/>
              <a:ea typeface="Verdana"/>
              <a:cs typeface="Verdana" panose="020B0604030504040204" pitchFamily="34" charset="0"/>
            </a:rPr>
            <a:t>Como resultado se evidencia </a:t>
          </a:r>
          <a:r>
            <a:rPr lang="es-CO" sz="1600" kern="1200">
              <a:effectLst/>
              <a:latin typeface="Verdana"/>
              <a:ea typeface="Verdana"/>
              <a:cs typeface="Verdana" panose="020B0604030504040204" pitchFamily="34" charset="0"/>
            </a:rPr>
            <a:t>una </a:t>
          </a:r>
          <a:r>
            <a:rPr lang="es-CO" sz="1600" b="1" kern="1200">
              <a:effectLst/>
              <a:latin typeface="Verdana"/>
              <a:ea typeface="Verdana"/>
              <a:cs typeface="Verdana" panose="020B0604030504040204" pitchFamily="34" charset="0"/>
            </a:rPr>
            <a:t>disminución </a:t>
          </a:r>
          <a:r>
            <a:rPr lang="es-CO" sz="1600" b="0" kern="1200">
              <a:effectLst/>
              <a:latin typeface="Verdana"/>
              <a:ea typeface="Verdana"/>
              <a:cs typeface="Verdana" panose="020B0604030504040204" pitchFamily="34" charset="0"/>
            </a:rPr>
            <a:t>generalizada en el Índice de Capacidades (</a:t>
          </a:r>
          <a:r>
            <a:rPr lang="es-CO" sz="1600" b="1" kern="1200">
              <a:effectLst/>
              <a:latin typeface="Verdana"/>
              <a:ea typeface="Verdana"/>
              <a:cs typeface="Verdana" panose="020B0604030504040204" pitchFamily="34" charset="0"/>
            </a:rPr>
            <a:t>IC</a:t>
          </a:r>
          <a:r>
            <a:rPr lang="es-CO" sz="1600" b="0" kern="1200">
              <a:effectLst/>
              <a:latin typeface="Verdana"/>
              <a:ea typeface="Verdana"/>
              <a:cs typeface="Verdana" panose="020B0604030504040204" pitchFamily="34" charset="0"/>
            </a:rPr>
            <a:t>)</a:t>
          </a:r>
          <a:r>
            <a:rPr lang="es-CO" sz="1600" kern="1200">
              <a:effectLst/>
              <a:latin typeface="Verdana"/>
              <a:ea typeface="Verdana"/>
              <a:cs typeface="Verdana" panose="020B0604030504040204" pitchFamily="34" charset="0"/>
            </a:rPr>
            <a:t>.</a:t>
          </a:r>
          <a:endParaRPr lang="es-ES" sz="1600" kern="1200">
            <a:latin typeface="Verdana"/>
            <a:ea typeface="Verdana"/>
            <a:cs typeface="Verdana" panose="020B0604030504040204" pitchFamily="34" charset="0"/>
          </a:endParaRPr>
        </a:p>
      </dsp:txBody>
      <dsp:txXfrm>
        <a:off x="4276565" y="931979"/>
        <a:ext cx="2535261" cy="4226553"/>
      </dsp:txXfrm>
    </dsp:sp>
    <dsp:sp modelId="{23D7CE0F-C5DB-3A49-91B1-0767804DEED3}">
      <dsp:nvSpPr>
        <dsp:cNvPr id="0" name=""/>
        <dsp:cNvSpPr/>
      </dsp:nvSpPr>
      <dsp:spPr>
        <a:xfrm>
          <a:off x="3767585" y="260125"/>
          <a:ext cx="1017960" cy="1017960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FF15D6B-37EA-DE47-87C9-3001B8CB3BB2}">
      <dsp:nvSpPr>
        <dsp:cNvPr id="0" name=""/>
        <dsp:cNvSpPr/>
      </dsp:nvSpPr>
      <dsp:spPr>
        <a:xfrm rot="16200000">
          <a:off x="5613220" y="2790765"/>
          <a:ext cx="4226553" cy="5089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488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>
              <a:solidFill>
                <a:schemeClr val="accent2">
                  <a:lumMod val="75000"/>
                </a:schemeClr>
              </a:solidFill>
              <a:latin typeface="Verdana"/>
              <a:ea typeface="Verdana"/>
              <a:cs typeface="Verdana" panose="020B0604030504040204" pitchFamily="34" charset="0"/>
            </a:rPr>
            <a:t>Índice de distancias y densidades (IDD)</a:t>
          </a:r>
        </a:p>
      </dsp:txBody>
      <dsp:txXfrm>
        <a:off x="5613220" y="2790765"/>
        <a:ext cx="4226553" cy="508980"/>
      </dsp:txXfrm>
    </dsp:sp>
    <dsp:sp modelId="{4B1AA067-53E8-F647-8F49-ED7EED600254}">
      <dsp:nvSpPr>
        <dsp:cNvPr id="0" name=""/>
        <dsp:cNvSpPr/>
      </dsp:nvSpPr>
      <dsp:spPr>
        <a:xfrm>
          <a:off x="7980987" y="931979"/>
          <a:ext cx="2535261" cy="422655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3792" tIns="448892" rIns="113792" bIns="113792" numCol="1" spcCol="1270" anchor="ctr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s-CO" sz="1600" kern="1200">
              <a:effectLst/>
              <a:latin typeface="Verdana"/>
              <a:ea typeface="Verdana"/>
              <a:cs typeface="Verdana" panose="020B0604030504040204" pitchFamily="34" charset="0"/>
            </a:rPr>
            <a:t>Para la vigencia 2025 se actualizan los datos de tiempos de viaje, permitiendo optimizar los datos y  </a:t>
          </a:r>
          <a:r>
            <a:rPr lang="es-CO" sz="1600" b="1" kern="1200">
              <a:effectLst/>
              <a:latin typeface="Verdana"/>
              <a:ea typeface="Verdana"/>
              <a:cs typeface="Verdana" panose="020B0604030504040204" pitchFamily="34" charset="0"/>
            </a:rPr>
            <a:t>eliminando resultados atípicos.</a:t>
          </a:r>
          <a:endParaRPr lang="es-ES" sz="1600" kern="1200">
            <a:latin typeface="Verdana"/>
            <a:ea typeface="Verdana"/>
            <a:cs typeface="Verdana" panose="020B0604030504040204" pitchFamily="34" charset="0"/>
          </a:endParaRP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s-ES" sz="1600" kern="1200">
              <a:latin typeface="Verdana"/>
              <a:ea typeface="Verdana"/>
              <a:cs typeface="Verdana" panose="020B0604030504040204" pitchFamily="34" charset="0"/>
            </a:rPr>
            <a:t>Lo anterior resulta en impactos en el cálculo de los resultados.</a:t>
          </a:r>
        </a:p>
      </dsp:txBody>
      <dsp:txXfrm>
        <a:off x="7980987" y="931979"/>
        <a:ext cx="2535261" cy="4226553"/>
      </dsp:txXfrm>
    </dsp:sp>
    <dsp:sp modelId="{3FDBFEED-B371-7947-BFD2-209A52CFA3E6}">
      <dsp:nvSpPr>
        <dsp:cNvPr id="0" name=""/>
        <dsp:cNvSpPr/>
      </dsp:nvSpPr>
      <dsp:spPr>
        <a:xfrm>
          <a:off x="7472007" y="260125"/>
          <a:ext cx="1017960" cy="101796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7DE8F55E-3564-59E0-6AB4-0A68F599327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2C491CA-AD82-21DA-B6AF-104C3C64927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65CE21-4FFD-43E4-9BE1-44B69E389DE4}" type="datetimeFigureOut">
              <a:rPr lang="es-CO" smtClean="0"/>
              <a:t>26/11/2024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4018EA8-D50D-6048-06A1-98CC923A5FF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F885154-3EB1-CC47-4591-C970E8A909C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5897CF-0428-44F3-9C91-0685A4FB6EB6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900616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06D497-73A2-4FF5-B253-9BF709C685C2}" type="datetimeFigureOut">
              <a:rPr lang="es-CO" smtClean="0"/>
              <a:t>26/11/2024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390E6D-4383-4372-9337-335800618253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8112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ABB8E1-5F76-E199-6386-284D9050AA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8D35D5E4-E6A7-36E4-6984-9DF4392E0E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3E3908ED-C91D-AC82-4B3D-DD4964FABD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O" sz="105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DE5847F-6ED7-726A-63E5-D422CD1207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2EAEF1-7B55-4C97-8359-47E8692120C6}" type="slidenum">
              <a:rPr lang="es-CO" smtClean="0"/>
              <a:t>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622593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/>
              <a:t>Que me esta diciendo un nivel de tipología… </a:t>
            </a:r>
          </a:p>
          <a:p>
            <a:r>
              <a:rPr lang="es-CO"/>
              <a:t>La tipología 5, tiene menos capacidades y se encuentra más distante (cual o como se hace la interpretación)</a:t>
            </a:r>
          </a:p>
          <a:p>
            <a:r>
              <a:rPr lang="es-CO"/>
              <a:t>A medida que incrementa la tipología, que pasa.. Que me </a:t>
            </a:r>
            <a:r>
              <a:rPr lang="es-CO" err="1"/>
              <a:t>cdice</a:t>
            </a:r>
            <a:r>
              <a:rPr lang="es-CO"/>
              <a:t> que </a:t>
            </a:r>
            <a:r>
              <a:rPr lang="es-CO" err="1"/>
              <a:t>bogota</a:t>
            </a:r>
            <a:r>
              <a:rPr lang="es-CO"/>
              <a:t> este en negro, y otra </a:t>
            </a:r>
          </a:p>
          <a:p>
            <a:endParaRPr lang="es-CO"/>
          </a:p>
          <a:p>
            <a:r>
              <a:rPr lang="es-CO"/>
              <a:t>Que se podría hacer, desde el gobierno nacional para que mejoren su tipología</a:t>
            </a:r>
          </a:p>
          <a:p>
            <a:r>
              <a:rPr lang="es-CO"/>
              <a:t>Que se puede hacer…  acompañamiento… como subir los indicadores</a:t>
            </a:r>
          </a:p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390E6D-4383-4372-9337-335800618253}" type="slidenum">
              <a:rPr lang="es-CO" smtClean="0"/>
              <a:t>13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191534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FD4C0C-F76A-B8BE-4C9D-45DD0DCE04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829CDD2B-FD18-043B-F71B-384CB28BEE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F3CADA02-C711-906E-BBCA-3FD25DAE40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/>
              <a:t>Que me esta diciendo un nivel de tipología… </a:t>
            </a:r>
          </a:p>
          <a:p>
            <a:r>
              <a:rPr lang="es-CO"/>
              <a:t>La tipología 5, tiene menos capacidades y se encuentra más distante (cual o como se hace la interpretación)</a:t>
            </a:r>
          </a:p>
          <a:p>
            <a:r>
              <a:rPr lang="es-CO"/>
              <a:t>A medida que incrementa la tipología, que pasa.. Que me </a:t>
            </a:r>
            <a:r>
              <a:rPr lang="es-CO" err="1"/>
              <a:t>cdice</a:t>
            </a:r>
            <a:r>
              <a:rPr lang="es-CO"/>
              <a:t> que </a:t>
            </a:r>
            <a:r>
              <a:rPr lang="es-CO" err="1"/>
              <a:t>bogota</a:t>
            </a:r>
            <a:r>
              <a:rPr lang="es-CO"/>
              <a:t> este en negro, y otra </a:t>
            </a:r>
          </a:p>
          <a:p>
            <a:endParaRPr lang="es-CO"/>
          </a:p>
          <a:p>
            <a:r>
              <a:rPr lang="es-CO"/>
              <a:t>Que se podría hacer, desde el gobierno nacional para que mejoren su tipología</a:t>
            </a:r>
          </a:p>
          <a:p>
            <a:r>
              <a:rPr lang="es-CO"/>
              <a:t>Que se puede hacer…  acompañamiento… como subir los indicadores</a:t>
            </a:r>
          </a:p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91A186E-7143-AE47-49AB-23FD3B2290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390E6D-4383-4372-9337-335800618253}" type="slidenum">
              <a:rPr lang="es-CO" smtClean="0"/>
              <a:t>16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575503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9FC37A-407B-A8FF-D3C3-5C3694D84C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87A3049D-59F7-38A9-38BD-CE79B7D1C1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DFCE0AEE-61BA-0DA5-27FF-4A4C6F3DD3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O" sz="105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A2FC75A-1D5B-9040-2C38-A800BF7EE7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2EAEF1-7B55-4C97-8359-47E8692120C6}" type="slidenum">
              <a:rPr lang="es-CO" smtClean="0"/>
              <a:t>18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694421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518DF8-9CE6-E2B0-F6FA-016FD11A6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0FED955B-8E9E-74D0-EB08-D812F05791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4FD128E9-8C51-2EE8-F98C-FE5707C1E5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O" sz="105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8DB3B02-9D2C-7FCF-6EA2-4CDA7369B8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2EAEF1-7B55-4C97-8359-47E8692120C6}" type="slidenum">
              <a:rPr lang="es-CO" smtClean="0"/>
              <a:t>19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156806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F2FBE5-5844-A37B-B1EC-963561F95A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ED841AC3-81B5-3BD1-75DC-F3FE08E9C4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E5D14A3C-5E1B-1A96-2715-5E31A9107F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O" sz="105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60CFFFD-67E0-5832-9304-6C8C3BDF26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2EAEF1-7B55-4C97-8359-47E8692120C6}" type="slidenum">
              <a:rPr lang="es-CO" smtClean="0"/>
              <a:t>20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889619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AB6989-701D-8B8F-B455-653CBE003D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6E2EEA87-6994-4E06-D066-D3A870D4DB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D4CD683A-F194-8241-4B9E-9185A79746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O" sz="105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9D403D1-741A-64E4-AD23-CEB8A198F8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2EAEF1-7B55-4C97-8359-47E8692120C6}" type="slidenum">
              <a:rPr lang="es-CO" smtClean="0"/>
              <a:t>21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096790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1828E-5B3F-0B7B-7AD0-CBDB9B671F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F62C0057-BF12-38BF-1F3A-B4C5F5B2F9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1AAC54C5-5553-EAB4-5097-22CEE8162A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O" sz="105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F926553-DBD3-9752-51F8-09F88A58ED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2EAEF1-7B55-4C97-8359-47E8692120C6}" type="slidenum">
              <a:rPr lang="es-CO" smtClean="0"/>
              <a:t>23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569821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F940ED-6B1C-9C21-53B9-24D0DA1103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D3D056A-88E4-3B13-F760-9D72B75440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E779CE89-D5FC-E197-D243-FA8C0A9B4D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O" sz="105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7D70C20-BD96-0583-14DD-F74ACAC088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2EAEF1-7B55-4C97-8359-47E8692120C6}" type="slidenum">
              <a:rPr lang="es-CO" smtClean="0"/>
              <a:t>24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663441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29B146-486C-09AC-8E54-0E3A2AE15F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3648F9A-B209-0FCE-E6E2-73C82CF724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1C67FD19-E2AF-25C0-D5D1-34C87ACAFC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O" sz="105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3E86BD3-AA86-9C21-BB00-C6D30D334E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2EAEF1-7B55-4C97-8359-47E8692120C6}" type="slidenum">
              <a:rPr lang="es-CO" smtClean="0"/>
              <a:t>26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270589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182BC9-B25F-970E-4979-5EC7397B71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BDFFD360-FEAE-A2DA-B9A2-C149EB6FEB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74D3D9B2-0BF7-8A88-DC00-DCA415DCBA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O" sz="105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6BF2BB1-9176-A287-5FE6-8DF661F910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2EAEF1-7B55-4C97-8359-47E8692120C6}" type="slidenum">
              <a:rPr lang="es-CO" smtClean="0"/>
              <a:t>27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94576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43AD3E-F56D-E0E9-83E3-9C65CB9FBD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4779C1D6-DB44-438A-3A73-3BB1A58841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C6AA6D62-A25B-C5AE-46F3-7135DB201E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O" sz="105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78679B7-BD47-58EF-7418-3679B1F7AB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2EAEF1-7B55-4C97-8359-47E8692120C6}" type="slidenum">
              <a:rPr lang="es-CO" smtClean="0"/>
              <a:t>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259234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789A60-EA88-7276-83E4-F2BBFDB65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2E749831-9C27-E919-87E7-CB9A3A3DB4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12FB85CF-75A8-A23D-BF6E-F135883999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O" sz="105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CC31FC5-9D08-825C-ADCE-C7A233645F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2EAEF1-7B55-4C97-8359-47E8692120C6}" type="slidenum">
              <a:rPr lang="es-CO" smtClean="0"/>
              <a:t>28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848590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CF9C0E-EAEE-516C-D132-5BBECEC036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5B9E3160-4BE1-9554-F224-7262B663CC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ADC891FB-F6E2-A1B4-3B86-0AFF788B31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O" sz="105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051C9B9-B57F-6B40-6C78-272C72B77C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2EAEF1-7B55-4C97-8359-47E8692120C6}" type="slidenum">
              <a:rPr lang="es-CO" smtClean="0"/>
              <a:t>29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383714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66C4AF-FE26-EDD5-884E-9B0C802B2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DCEC1F6-63E6-E37A-E7BD-BA8BF87CDD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ED1BA72A-5E6C-8ECA-A27C-461F28FA8F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O" sz="105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1A079F6-0500-217D-3744-C14AE7395F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2EAEF1-7B55-4C97-8359-47E8692120C6}" type="slidenum">
              <a:rPr lang="es-CO" smtClean="0"/>
              <a:t>30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97573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0389EC-9220-C83A-1ED8-C0289EBA6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D26CB5C-144C-AB5C-9FFA-62C10FDDF2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406A5D38-6409-E6C2-1D98-77CCE3D688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O" sz="105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AAB2354-3918-71C0-A7A4-868803B3ED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2EAEF1-7B55-4C97-8359-47E8692120C6}" type="slidenum">
              <a:rPr lang="es-CO" smtClean="0"/>
              <a:t>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167934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7C871-6CC8-AAC6-C8E5-44D4B41DD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83CE8A8B-1294-03EF-A2B8-C0BB02B175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F8699C35-B1F0-62FB-9F2A-A338D1D988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O" sz="105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09E529A-1934-4E9B-B3F2-D6D43443C7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2EAEF1-7B55-4C97-8359-47E8692120C6}" type="slidenum">
              <a:rPr lang="es-CO" smtClean="0"/>
              <a:t>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136515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4BE7B4-12B4-4A4E-2610-7494CDCDF1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7E46402B-59DE-018A-4DB9-64E5560347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7DCACCDE-80DD-F5CE-D256-C70A310ED8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O" sz="105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40A865E-1164-DCD7-6321-EAE4619945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2EAEF1-7B55-4C97-8359-47E8692120C6}" type="slidenum">
              <a:rPr lang="es-CO" smtClean="0"/>
              <a:t>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330285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AA656A-335C-85BE-5D57-C1ABE6A2B9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35CFC2D-77F9-A0DB-0C9C-BA4130C673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4F1F7CB3-E344-D054-552C-CADA33F242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s-CO" sz="105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20B8120-A29A-4DE9-1844-DC53C97126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2EAEF1-7B55-4C97-8359-47E8692120C6}" type="slidenum">
              <a:rPr lang="es-CO" smtClean="0"/>
              <a:t>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5923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E1D415-ECF5-888D-76A1-1EC7816691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3A404DF4-5AEB-F042-BF6F-CFAE34DD55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7844F151-97E1-9757-A3EA-660DC8E3CA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sz="1050" b="1"/>
              <a:t>Cuatro tipos de ciudades:</a:t>
            </a:r>
          </a:p>
          <a:p>
            <a:r>
              <a:rPr lang="es-MX" sz="1050"/>
              <a:t>- 100.000 a 200.000 habitantes: 39 ciudades</a:t>
            </a:r>
          </a:p>
          <a:p>
            <a:r>
              <a:rPr lang="es-MX" sz="1050"/>
              <a:t>- 200.001 a 400.000 habitantes: 15 ciudades</a:t>
            </a:r>
          </a:p>
          <a:p>
            <a:r>
              <a:rPr lang="es-MX" sz="1050"/>
              <a:t>- 400.001 a 1.000.000 habitantes: 13 ciudades</a:t>
            </a:r>
          </a:p>
          <a:p>
            <a:r>
              <a:rPr lang="es-MX" sz="1050"/>
              <a:t>- Mayor a 1.000.000 habitantes: 5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54A5D00-39A9-C257-8F41-AAFD0D9DA7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2EAEF1-7B55-4C97-8359-47E8692120C6}" type="slidenum">
              <a:rPr lang="es-CO" smtClean="0"/>
              <a:t>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45673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F2FBE5-5844-A37B-B1EC-963561F95A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ED841AC3-81B5-3BD1-75DC-F3FE08E9C4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E5D14A3C-5E1B-1A96-2715-5E31A9107F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O" sz="105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60CFFFD-67E0-5832-9304-6C8C3BDF26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2EAEF1-7B55-4C97-8359-47E8692120C6}" type="slidenum">
              <a:rPr lang="es-CO" smtClean="0"/>
              <a:t>10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39133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8DC9EF-5219-572B-96C1-A45C46E8FD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1E671079-C183-5446-BD98-AF157F762A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0E79BFDD-A5C3-7710-212A-4F2C9862BF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O" sz="105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8DADE05-48EE-C13B-9B1D-52A1F500D4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2EAEF1-7B55-4C97-8359-47E8692120C6}" type="slidenum">
              <a:rPr lang="es-CO" smtClean="0"/>
              <a:t>11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09871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AD64394-963E-D625-32AA-BDFC76B6E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26/11/2024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0F68054-34D7-9279-DFD5-715512BF4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916C35A-4761-CBE9-49AD-2C3A4928C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‹#›</a:t>
            </a:fld>
            <a:endParaRPr lang="es-CO"/>
          </a:p>
        </p:txBody>
      </p:sp>
      <p:pic>
        <p:nvPicPr>
          <p:cNvPr id="11" name="Imagen 10" descr="Interfaz de usuario gráfica&#10;&#10;Descripción generada automáticamente con confianza media">
            <a:extLst>
              <a:ext uri="{FF2B5EF4-FFF2-40B4-BE49-F238E27FC236}">
                <a16:creationId xmlns:a16="http://schemas.microsoft.com/office/drawing/2014/main" id="{465A95DD-3C90-A5F0-22C3-A655B003B4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359" y="1670050"/>
            <a:ext cx="4733283" cy="266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56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C092A5-DE25-767F-031F-CE0639AC53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Verdana" panose="020B060403050404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1259010-DBE2-D34D-D879-AC7A1D2833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28C31B2-286A-C9C4-E01D-E40D72576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26/11/2024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91D1DDB-6CC7-9360-8F7F-08FF87C5D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C3D685-36E9-396E-8492-722E755FA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‹#›</a:t>
            </a:fld>
            <a:endParaRPr lang="es-CO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49AFD091-953C-4B8E-5508-A2D6A3D77D1D}"/>
              </a:ext>
            </a:extLst>
          </p:cNvPr>
          <p:cNvSpPr/>
          <p:nvPr userDrawn="1"/>
        </p:nvSpPr>
        <p:spPr>
          <a:xfrm>
            <a:off x="0" y="819253"/>
            <a:ext cx="12192000" cy="5219493"/>
          </a:xfrm>
          <a:prstGeom prst="rect">
            <a:avLst/>
          </a:prstGeom>
          <a:solidFill>
            <a:srgbClr val="FFC8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15255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C092A5-DE25-767F-031F-CE0639AC53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Verdana" panose="020B060403050404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1259010-DBE2-D34D-D879-AC7A1D2833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28C31B2-286A-C9C4-E01D-E40D72576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26/11/2024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91D1DDB-6CC7-9360-8F7F-08FF87C5D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C3D685-36E9-396E-8492-722E755FA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‹#›</a:t>
            </a:fld>
            <a:endParaRPr lang="es-CO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F663A175-52FA-6661-1F93-E14E5215D728}"/>
              </a:ext>
            </a:extLst>
          </p:cNvPr>
          <p:cNvSpPr/>
          <p:nvPr userDrawn="1"/>
        </p:nvSpPr>
        <p:spPr>
          <a:xfrm>
            <a:off x="0" y="6693694"/>
            <a:ext cx="12192000" cy="178593"/>
          </a:xfrm>
          <a:prstGeom prst="rect">
            <a:avLst/>
          </a:prstGeom>
          <a:solidFill>
            <a:srgbClr val="FFC8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51EC09F-ABA4-1804-CC02-4EE63122C05A}"/>
              </a:ext>
            </a:extLst>
          </p:cNvPr>
          <p:cNvSpPr txBox="1"/>
          <p:nvPr userDrawn="1"/>
        </p:nvSpPr>
        <p:spPr>
          <a:xfrm>
            <a:off x="5212556" y="6623604"/>
            <a:ext cx="19311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US" sz="1000">
                <a:solidFill>
                  <a:srgbClr val="57575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www.dnp.gov.co</a:t>
            </a:r>
            <a:endParaRPr lang="es-CO" sz="1000">
              <a:solidFill>
                <a:srgbClr val="57575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207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D0CCB-4FFD-D76C-2516-7E388FCAB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Verdana" panose="020B060403050404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1E21056-E582-22D1-6201-8C5FC793E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EB76F7-CED7-0277-AFCB-6886CB518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26/11/2024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4C8B0CA-24C5-6F63-CBFA-9062B6F26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3FA383-2ECC-136F-2454-358FD4FC2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‹#›</a:t>
            </a:fld>
            <a:endParaRPr lang="es-CO"/>
          </a:p>
        </p:txBody>
      </p:sp>
      <p:pic>
        <p:nvPicPr>
          <p:cNvPr id="8" name="Imagen 7" descr="Interfaz de usuario gráfica&#10;&#10;Descripción generada automáticamente con confianza media">
            <a:extLst>
              <a:ext uri="{FF2B5EF4-FFF2-40B4-BE49-F238E27FC236}">
                <a16:creationId xmlns:a16="http://schemas.microsoft.com/office/drawing/2014/main" id="{0D35BD0D-DE71-AB99-3575-373ECE7216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818" y="43494"/>
            <a:ext cx="1248366" cy="701792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9CF1E4F0-6E59-19EC-1E5E-0DD1D9087FAB}"/>
              </a:ext>
            </a:extLst>
          </p:cNvPr>
          <p:cNvSpPr/>
          <p:nvPr userDrawn="1"/>
        </p:nvSpPr>
        <p:spPr>
          <a:xfrm>
            <a:off x="0" y="6693694"/>
            <a:ext cx="12192000" cy="178593"/>
          </a:xfrm>
          <a:prstGeom prst="rect">
            <a:avLst/>
          </a:prstGeom>
          <a:solidFill>
            <a:srgbClr val="FFC8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7A1625F-8C3E-4378-0B09-5775504AE552}"/>
              </a:ext>
            </a:extLst>
          </p:cNvPr>
          <p:cNvSpPr txBox="1"/>
          <p:nvPr userDrawn="1"/>
        </p:nvSpPr>
        <p:spPr>
          <a:xfrm>
            <a:off x="5212556" y="6623604"/>
            <a:ext cx="19311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US" sz="1000">
                <a:solidFill>
                  <a:srgbClr val="57575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www.dnp.gov.co</a:t>
            </a:r>
            <a:endParaRPr lang="es-CO" sz="1000">
              <a:solidFill>
                <a:srgbClr val="57575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37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nterfaz de usuario gráfica&#10;&#10;Descripción generada automáticamente con confianza media">
            <a:extLst>
              <a:ext uri="{FF2B5EF4-FFF2-40B4-BE49-F238E27FC236}">
                <a16:creationId xmlns:a16="http://schemas.microsoft.com/office/drawing/2014/main" id="{13265C35-318B-BB1E-101A-82372B36AE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17" y="43494"/>
            <a:ext cx="1248366" cy="70179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13D0CCB-4FFD-D76C-2516-7E388FCAB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Verdana" panose="020B060403050404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1E21056-E582-22D1-6201-8C5FC793E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EB76F7-CED7-0277-AFCB-6886CB518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26/11/2024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4C8B0CA-24C5-6F63-CBFA-9062B6F26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3FA383-2ECC-136F-2454-358FD4FC2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‹#›</a:t>
            </a:fld>
            <a:endParaRPr lang="es-CO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F1796282-D03F-5341-07C5-FAD72A42A065}"/>
              </a:ext>
            </a:extLst>
          </p:cNvPr>
          <p:cNvSpPr/>
          <p:nvPr userDrawn="1"/>
        </p:nvSpPr>
        <p:spPr>
          <a:xfrm>
            <a:off x="0" y="6693694"/>
            <a:ext cx="12192000" cy="178593"/>
          </a:xfrm>
          <a:prstGeom prst="rect">
            <a:avLst/>
          </a:prstGeom>
          <a:solidFill>
            <a:srgbClr val="FFC8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9A3B555-DD05-82EE-1569-8C9B0D49E3C3}"/>
              </a:ext>
            </a:extLst>
          </p:cNvPr>
          <p:cNvSpPr txBox="1"/>
          <p:nvPr userDrawn="1"/>
        </p:nvSpPr>
        <p:spPr>
          <a:xfrm>
            <a:off x="5212556" y="6623604"/>
            <a:ext cx="19311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US" sz="1000">
                <a:solidFill>
                  <a:srgbClr val="57575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www.dnp.gov.co</a:t>
            </a:r>
            <a:endParaRPr lang="es-CO" sz="1000">
              <a:solidFill>
                <a:srgbClr val="57575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472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nterfaz de usuario gráfica&#10;&#10;Descripción generada automáticamente con confianza media">
            <a:extLst>
              <a:ext uri="{FF2B5EF4-FFF2-40B4-BE49-F238E27FC236}">
                <a16:creationId xmlns:a16="http://schemas.microsoft.com/office/drawing/2014/main" id="{BC5431CF-2189-2BE2-2A07-A9AF3D13C1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267" y="43494"/>
            <a:ext cx="1248366" cy="70179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13D0CCB-4FFD-D76C-2516-7E388FCAB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Verdana" panose="020B060403050404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1E21056-E582-22D1-6201-8C5FC793E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EB76F7-CED7-0277-AFCB-6886CB518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26/11/2024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4C8B0CA-24C5-6F63-CBFA-9062B6F26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3FA383-2ECC-136F-2454-358FD4FC2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‹#›</a:t>
            </a:fld>
            <a:endParaRPr lang="es-CO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3229BC6-2B27-940D-ACDA-0468936E08B5}"/>
              </a:ext>
            </a:extLst>
          </p:cNvPr>
          <p:cNvSpPr/>
          <p:nvPr userDrawn="1"/>
        </p:nvSpPr>
        <p:spPr>
          <a:xfrm>
            <a:off x="0" y="6693694"/>
            <a:ext cx="12192000" cy="178593"/>
          </a:xfrm>
          <a:prstGeom prst="rect">
            <a:avLst/>
          </a:prstGeom>
          <a:solidFill>
            <a:srgbClr val="FFC8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BBA531C-7F21-14E0-02C6-24C5D189CF36}"/>
              </a:ext>
            </a:extLst>
          </p:cNvPr>
          <p:cNvSpPr txBox="1"/>
          <p:nvPr userDrawn="1"/>
        </p:nvSpPr>
        <p:spPr>
          <a:xfrm>
            <a:off x="5212556" y="6623604"/>
            <a:ext cx="19311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US" sz="1000">
                <a:solidFill>
                  <a:srgbClr val="57575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www.dnp.gov.co</a:t>
            </a:r>
            <a:endParaRPr lang="es-CO" sz="1000">
              <a:solidFill>
                <a:srgbClr val="57575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523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nterfaz de usuario gráfica&#10;&#10;Descripción generada automáticamente con confianza media">
            <a:extLst>
              <a:ext uri="{FF2B5EF4-FFF2-40B4-BE49-F238E27FC236}">
                <a16:creationId xmlns:a16="http://schemas.microsoft.com/office/drawing/2014/main" id="{BB175542-15A3-A632-CC0C-39804F75C7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818" y="5956857"/>
            <a:ext cx="1248366" cy="70179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13D0CCB-4FFD-D76C-2516-7E388FCAB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Verdana" panose="020B060403050404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1E21056-E582-22D1-6201-8C5FC793E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EB76F7-CED7-0277-AFCB-6886CB518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26/11/2024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4C8B0CA-24C5-6F63-CBFA-9062B6F26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3FA383-2ECC-136F-2454-358FD4FC2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‹#›</a:t>
            </a:fld>
            <a:endParaRPr lang="es-CO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DA42338C-E077-C692-102C-D395E552533C}"/>
              </a:ext>
            </a:extLst>
          </p:cNvPr>
          <p:cNvSpPr/>
          <p:nvPr userDrawn="1"/>
        </p:nvSpPr>
        <p:spPr>
          <a:xfrm>
            <a:off x="0" y="6693694"/>
            <a:ext cx="12192000" cy="178593"/>
          </a:xfrm>
          <a:prstGeom prst="rect">
            <a:avLst/>
          </a:prstGeom>
          <a:solidFill>
            <a:srgbClr val="FFC8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D59AF1E-8347-D8B2-301D-8C0559BFA33F}"/>
              </a:ext>
            </a:extLst>
          </p:cNvPr>
          <p:cNvSpPr txBox="1"/>
          <p:nvPr userDrawn="1"/>
        </p:nvSpPr>
        <p:spPr>
          <a:xfrm>
            <a:off x="5212556" y="6623604"/>
            <a:ext cx="19311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US" sz="1000">
                <a:solidFill>
                  <a:srgbClr val="57575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www.dnp.gov.co</a:t>
            </a:r>
            <a:endParaRPr lang="es-CO" sz="1000">
              <a:solidFill>
                <a:srgbClr val="57575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803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nterfaz de usuario gráfica&#10;&#10;Descripción generada automáticamente con confianza media">
            <a:extLst>
              <a:ext uri="{FF2B5EF4-FFF2-40B4-BE49-F238E27FC236}">
                <a16:creationId xmlns:a16="http://schemas.microsoft.com/office/drawing/2014/main" id="{1D957708-7AF7-770F-F457-3BA99BCE66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17" y="5956857"/>
            <a:ext cx="1248366" cy="70179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13D0CCB-4FFD-D76C-2516-7E388FCAB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Verdana" panose="020B060403050404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1E21056-E582-22D1-6201-8C5FC793E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EB76F7-CED7-0277-AFCB-6886CB518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26/11/2024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4C8B0CA-24C5-6F63-CBFA-9062B6F26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3FA383-2ECC-136F-2454-358FD4FC2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‹#›</a:t>
            </a:fld>
            <a:endParaRPr lang="es-CO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ECC6813-BCF4-C122-19CA-6761F3EC7769}"/>
              </a:ext>
            </a:extLst>
          </p:cNvPr>
          <p:cNvSpPr/>
          <p:nvPr userDrawn="1"/>
        </p:nvSpPr>
        <p:spPr>
          <a:xfrm>
            <a:off x="0" y="6693694"/>
            <a:ext cx="12192000" cy="178593"/>
          </a:xfrm>
          <a:prstGeom prst="rect">
            <a:avLst/>
          </a:prstGeom>
          <a:solidFill>
            <a:srgbClr val="FFC8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E0EF815-E6EE-BF29-15FF-6AB74429DCB7}"/>
              </a:ext>
            </a:extLst>
          </p:cNvPr>
          <p:cNvSpPr txBox="1"/>
          <p:nvPr userDrawn="1"/>
        </p:nvSpPr>
        <p:spPr>
          <a:xfrm>
            <a:off x="5212556" y="6623604"/>
            <a:ext cx="19311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US" sz="1000">
                <a:solidFill>
                  <a:srgbClr val="57575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www.dnp.gov.co</a:t>
            </a:r>
            <a:endParaRPr lang="es-CO" sz="1000">
              <a:solidFill>
                <a:srgbClr val="57575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129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nterfaz de usuario gráfica&#10;&#10;Descripción generada automáticamente con confianza media">
            <a:extLst>
              <a:ext uri="{FF2B5EF4-FFF2-40B4-BE49-F238E27FC236}">
                <a16:creationId xmlns:a16="http://schemas.microsoft.com/office/drawing/2014/main" id="{29CE39A3-3BF1-053E-3369-24ED6B751D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267" y="5956857"/>
            <a:ext cx="1248366" cy="70179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13D0CCB-4FFD-D76C-2516-7E388FCAB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Verdana" panose="020B060403050404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1E21056-E582-22D1-6201-8C5FC793E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EB76F7-CED7-0277-AFCB-6886CB518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26/11/2024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4C8B0CA-24C5-6F63-CBFA-9062B6F26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3FA383-2ECC-136F-2454-358FD4FC2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‹#›</a:t>
            </a:fld>
            <a:endParaRPr lang="es-CO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BB4FDE40-A9D6-CF4C-BBD0-947E0B2E12F5}"/>
              </a:ext>
            </a:extLst>
          </p:cNvPr>
          <p:cNvSpPr/>
          <p:nvPr userDrawn="1"/>
        </p:nvSpPr>
        <p:spPr>
          <a:xfrm>
            <a:off x="0" y="6693694"/>
            <a:ext cx="12192000" cy="178593"/>
          </a:xfrm>
          <a:prstGeom prst="rect">
            <a:avLst/>
          </a:prstGeom>
          <a:solidFill>
            <a:srgbClr val="FFC8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370A475-CAB9-FE7E-5194-6C963FC7B350}"/>
              </a:ext>
            </a:extLst>
          </p:cNvPr>
          <p:cNvSpPr txBox="1"/>
          <p:nvPr userDrawn="1"/>
        </p:nvSpPr>
        <p:spPr>
          <a:xfrm>
            <a:off x="5212556" y="6623604"/>
            <a:ext cx="19311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US" sz="1000">
                <a:solidFill>
                  <a:srgbClr val="57575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www.dnp.gov.co</a:t>
            </a:r>
            <a:endParaRPr lang="es-CO" sz="1000">
              <a:solidFill>
                <a:srgbClr val="57575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891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F842174-351A-5C35-E775-1CDC59E17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5D2E68F-9A0D-D89E-ED06-73EDB9E63B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A95696-420C-C45E-6F3E-ED258E8D8B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26/11/2024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EF4216-2A8E-0656-28FD-6CAD51853C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6FEC2FF-6B1B-D345-F657-95FAADED47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26068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49" r:id="rId2"/>
    <p:sldLayoutId id="2147483660" r:id="rId3"/>
    <p:sldLayoutId id="2147483651" r:id="rId4"/>
    <p:sldLayoutId id="2147483662" r:id="rId5"/>
    <p:sldLayoutId id="2147483663" r:id="rId6"/>
    <p:sldLayoutId id="2147483664" r:id="rId7"/>
    <p:sldLayoutId id="2147483665" r:id="rId8"/>
    <p:sldLayoutId id="214748366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Verdana" panose="020B060403050404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9.png"/><Relationship Id="rId5" Type="http://schemas.openxmlformats.org/officeDocument/2006/relationships/hyperlink" Target="https://app.powerbi.com/view?r=eyJrIjoiZDFjMDhiMDAtNTU5ZC00ZGQ1LWE3MDAtN2IxZmI5MTdkM2FmIiwidCI6IjA0MjYwZTIwLTIzNGMtNGM5Zi1hOWRkLTc5Mjg2YjFiNzBhYyIsImMiOjR9&amp;pageName=ReportSection6cc49f2461996285d428" TargetMode="External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np.gov.co/LaEntidad_/subdireccion-general-descentralizacion-desarrollo-territorial/direccion-descentralizacion-fortalecimiento-fiscal/Paginas/tipologias-de-entidades-territoriales.aspx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chart" Target="../charts/char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7.sv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6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16.svg"/><Relationship Id="rId5" Type="http://schemas.openxmlformats.org/officeDocument/2006/relationships/diagramQuickStyle" Target="../diagrams/quickStyle4.xml"/><Relationship Id="rId15" Type="http://schemas.openxmlformats.org/officeDocument/2006/relationships/image" Target="../media/image20.svg"/><Relationship Id="rId10" Type="http://schemas.openxmlformats.org/officeDocument/2006/relationships/image" Target="../media/image15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14.svg"/><Relationship Id="rId1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80961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A0902C-FC09-FAFE-1FF1-EAA823270D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exterior, persona, hombre, pasto&#10;&#10;Descripción generada automáticamente">
            <a:extLst>
              <a:ext uri="{FF2B5EF4-FFF2-40B4-BE49-F238E27FC236}">
                <a16:creationId xmlns:a16="http://schemas.microsoft.com/office/drawing/2014/main" id="{8A2175F4-BC6D-7261-CB21-85039207D1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651" r="22939"/>
          <a:stretch/>
        </p:blipFill>
        <p:spPr>
          <a:xfrm>
            <a:off x="-4036" y="2610"/>
            <a:ext cx="5419101" cy="6873656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A6941058-1E1C-089A-98DB-8A0EC446719B}"/>
              </a:ext>
            </a:extLst>
          </p:cNvPr>
          <p:cNvSpPr/>
          <p:nvPr/>
        </p:nvSpPr>
        <p:spPr>
          <a:xfrm>
            <a:off x="5011768" y="1756514"/>
            <a:ext cx="642257" cy="2956561"/>
          </a:xfrm>
          <a:prstGeom prst="rect">
            <a:avLst/>
          </a:prstGeom>
          <a:solidFill>
            <a:srgbClr val="FFCC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00"/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7F489E42-94C1-706C-1C15-208A99848DCE}"/>
              </a:ext>
            </a:extLst>
          </p:cNvPr>
          <p:cNvSpPr txBox="1"/>
          <p:nvPr/>
        </p:nvSpPr>
        <p:spPr>
          <a:xfrm>
            <a:off x="-922763" y="2594714"/>
            <a:ext cx="7308724" cy="2749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56000"/>
              </a:lnSpc>
            </a:pPr>
            <a:r>
              <a:rPr lang="en-US" sz="27000" b="1" spc="-2690">
                <a:solidFill>
                  <a:schemeClr val="bg1"/>
                </a:solidFill>
                <a:latin typeface="Arial Black" panose="020B0A04020102020204" pitchFamily="34" charset="0"/>
              </a:rPr>
              <a:t>03</a:t>
            </a:r>
            <a:endParaRPr lang="ru-RU" sz="27000" b="1" spc="-269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CFA7444-3426-4E07-A8DC-D5C3537B52A1}"/>
              </a:ext>
            </a:extLst>
          </p:cNvPr>
          <p:cNvSpPr txBox="1"/>
          <p:nvPr/>
        </p:nvSpPr>
        <p:spPr>
          <a:xfrm>
            <a:off x="6000307" y="2593593"/>
            <a:ext cx="5762812" cy="12824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s-CO" sz="4000" b="1">
                <a:solidFill>
                  <a:schemeClr val="tx2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CÁLCULO PARA LA VIGENCIA 2025</a:t>
            </a:r>
            <a:endParaRPr lang="es-CO" sz="4000" b="1">
              <a:solidFill>
                <a:schemeClr val="bg1">
                  <a:lumMod val="75000"/>
                </a:schemeClr>
              </a:solidFill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8174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27B970-506D-6F21-4518-A0E772DA0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3FECC5-9842-6201-1289-8AA9D5A4C951}"/>
              </a:ext>
            </a:extLst>
          </p:cNvPr>
          <p:cNvSpPr txBox="1">
            <a:spLocks/>
          </p:cNvSpPr>
          <p:nvPr/>
        </p:nvSpPr>
        <p:spPr>
          <a:xfrm>
            <a:off x="264268" y="255916"/>
            <a:ext cx="10690698" cy="136407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Verdana" panose="020B0604030504040204" pitchFamily="34" charset="0"/>
                <a:ea typeface="+mj-ea"/>
                <a:cs typeface="+mj-cs"/>
              </a:defRPr>
            </a:lvl1pPr>
          </a:lstStyle>
          <a:p>
            <a:pPr algn="just"/>
            <a:r>
              <a:rPr lang="es-ES" sz="2400" b="1"/>
              <a:t>Para el cálculo de los resultados de la vigencia 2025, no hay cambios en la metodología. Sin embargo, se hacen las siguientes precisiones:</a:t>
            </a:r>
            <a:endParaRPr lang="es-CO" sz="2400"/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343C96B4-A249-4979-6FC8-EEE443ED66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7878022"/>
              </p:ext>
            </p:extLst>
          </p:nvPr>
        </p:nvGraphicFramePr>
        <p:xfrm>
          <a:off x="514463" y="1205761"/>
          <a:ext cx="10579413" cy="54186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444557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6DEB41-B646-2B56-5525-97A2504DF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b="1"/>
              <a:t>Resultados municipios y distritos</a:t>
            </a:r>
            <a:br>
              <a:rPr lang="es-ES"/>
            </a:br>
            <a:r>
              <a:rPr lang="es-ES" sz="4800">
                <a:solidFill>
                  <a:schemeClr val="bg1">
                    <a:lumMod val="50000"/>
                  </a:schemeClr>
                </a:solidFill>
              </a:rPr>
              <a:t>Tipologías vigencia 2025</a:t>
            </a:r>
            <a:endParaRPr lang="es-CO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6922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6C28381C-F7B8-D691-E29B-B55B03ED4AFC}"/>
              </a:ext>
            </a:extLst>
          </p:cNvPr>
          <p:cNvSpPr txBox="1"/>
          <p:nvPr/>
        </p:nvSpPr>
        <p:spPr>
          <a:xfrm>
            <a:off x="799526" y="1918840"/>
            <a:ext cx="25867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>
                <a:latin typeface="Verdana" panose="020B0604030504040204" pitchFamily="34" charset="0"/>
                <a:ea typeface="Verdana" panose="020B0604030504040204" pitchFamily="34" charset="0"/>
              </a:rPr>
              <a:t>TIPOLOGÍAS MUNICIPALES Y DISTRITALES</a:t>
            </a:r>
          </a:p>
          <a:p>
            <a:pPr algn="ctr"/>
            <a:r>
              <a:rPr lang="es-CO" sz="2000" b="1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Vigencia 2025</a:t>
            </a:r>
          </a:p>
        </p:txBody>
      </p:sp>
      <p:pic>
        <p:nvPicPr>
          <p:cNvPr id="10" name="Imagen 9" descr="Mapa&#10;&#10;Descripción generada automáticamente">
            <a:extLst>
              <a:ext uri="{FF2B5EF4-FFF2-40B4-BE49-F238E27FC236}">
                <a16:creationId xmlns:a16="http://schemas.microsoft.com/office/drawing/2014/main" id="{91AB0B12-3A4F-543A-BC2C-0C42C69AE6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396" y="1783533"/>
            <a:ext cx="3704146" cy="4793601"/>
          </a:xfrm>
          <a:prstGeom prst="rect">
            <a:avLst/>
          </a:prstGeom>
        </p:spPr>
      </p:pic>
      <p:pic>
        <p:nvPicPr>
          <p:cNvPr id="12" name="Imagen 11" descr="Mapa&#10;&#10;Descripción generada automáticamente">
            <a:extLst>
              <a:ext uri="{FF2B5EF4-FFF2-40B4-BE49-F238E27FC236}">
                <a16:creationId xmlns:a16="http://schemas.microsoft.com/office/drawing/2014/main" id="{02FE0500-D95D-5C0B-B6F5-0ED165DA5AB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396" y="1783533"/>
            <a:ext cx="3704146" cy="4793601"/>
          </a:xfrm>
          <a:prstGeom prst="rect">
            <a:avLst/>
          </a:prstGeom>
        </p:spPr>
      </p:pic>
      <p:pic>
        <p:nvPicPr>
          <p:cNvPr id="14" name="Imagen 13" descr="Mapa&#10;&#10;Descripción generada automáticamente">
            <a:extLst>
              <a:ext uri="{FF2B5EF4-FFF2-40B4-BE49-F238E27FC236}">
                <a16:creationId xmlns:a16="http://schemas.microsoft.com/office/drawing/2014/main" id="{3A0DC2CF-4A3E-B4E5-78FF-981843DE231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396" y="1783533"/>
            <a:ext cx="3704146" cy="4793601"/>
          </a:xfrm>
          <a:prstGeom prst="rect">
            <a:avLst/>
          </a:prstGeom>
        </p:spPr>
      </p:pic>
      <p:pic>
        <p:nvPicPr>
          <p:cNvPr id="16" name="Imagen 15" descr="Mapa&#10;&#10;Descripción generada automáticamente">
            <a:extLst>
              <a:ext uri="{FF2B5EF4-FFF2-40B4-BE49-F238E27FC236}">
                <a16:creationId xmlns:a16="http://schemas.microsoft.com/office/drawing/2014/main" id="{9084E3FF-910D-FFD0-EBD8-D09453F0A9B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396" y="1783533"/>
            <a:ext cx="3704146" cy="4793601"/>
          </a:xfrm>
          <a:prstGeom prst="rect">
            <a:avLst/>
          </a:prstGeom>
        </p:spPr>
      </p:pic>
      <p:pic>
        <p:nvPicPr>
          <p:cNvPr id="18" name="Imagen 17" descr="Mapa&#10;&#10;Descripción generada automáticamente">
            <a:extLst>
              <a:ext uri="{FF2B5EF4-FFF2-40B4-BE49-F238E27FC236}">
                <a16:creationId xmlns:a16="http://schemas.microsoft.com/office/drawing/2014/main" id="{FF37CCA0-36B1-9F9C-9AAF-6535B336470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396" y="1783533"/>
            <a:ext cx="3704146" cy="4793601"/>
          </a:xfrm>
          <a:prstGeom prst="rect">
            <a:avLst/>
          </a:prstGeom>
        </p:spPr>
      </p:pic>
      <p:pic>
        <p:nvPicPr>
          <p:cNvPr id="19" name="Imagen 18" descr="Mapa&#10;&#10;Descripción generada automáticamente">
            <a:extLst>
              <a:ext uri="{FF2B5EF4-FFF2-40B4-BE49-F238E27FC236}">
                <a16:creationId xmlns:a16="http://schemas.microsoft.com/office/drawing/2014/main" id="{F652A5F4-7909-41B8-935B-8AF30210DFBB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396" y="1783533"/>
            <a:ext cx="3704146" cy="4793601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DDEDD0BB-A5F3-D96A-2533-451C12D16575}"/>
              </a:ext>
            </a:extLst>
          </p:cNvPr>
          <p:cNvSpPr txBox="1"/>
          <p:nvPr/>
        </p:nvSpPr>
        <p:spPr>
          <a:xfrm>
            <a:off x="268493" y="3336470"/>
            <a:ext cx="3648856" cy="28520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 fontAlgn="base">
              <a:spcAft>
                <a:spcPts val="800"/>
              </a:spcAft>
            </a:pPr>
            <a:r>
              <a:rPr lang="es-CO" sz="1400" b="1" kern="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No. de municipios por Tipología </a:t>
            </a:r>
          </a:p>
          <a:p>
            <a:pPr algn="ctr" fontAlgn="base">
              <a:spcAft>
                <a:spcPts val="800"/>
              </a:spcAft>
            </a:pPr>
            <a:r>
              <a:rPr lang="es-CO" sz="1400" kern="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Bogotá</a:t>
            </a:r>
          </a:p>
          <a:p>
            <a:pPr algn="ctr" fontAlgn="base">
              <a:spcAft>
                <a:spcPts val="800"/>
              </a:spcAft>
            </a:pPr>
            <a:r>
              <a:rPr lang="es-CO" sz="1400" kern="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Ciudades grandes: 5</a:t>
            </a:r>
          </a:p>
          <a:p>
            <a:pPr algn="ctr" fontAlgn="base">
              <a:spcAft>
                <a:spcPts val="800"/>
              </a:spcAft>
            </a:pPr>
            <a:r>
              <a:rPr lang="es-CO" sz="1400" kern="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Centros de aglomeración: 12 </a:t>
            </a:r>
          </a:p>
          <a:p>
            <a:pPr algn="ctr" fontAlgn="base">
              <a:spcAft>
                <a:spcPts val="800"/>
              </a:spcAft>
            </a:pPr>
            <a:r>
              <a:rPr lang="es-CO" sz="1400" kern="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Tipología 1: 77</a:t>
            </a:r>
            <a:endParaRPr lang="es-ES" sz="1400" kern="1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spcAft>
                <a:spcPts val="800"/>
              </a:spcAft>
            </a:pPr>
            <a:r>
              <a:rPr lang="es-CO" sz="1400" kern="10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Tipología 2: 236 </a:t>
            </a:r>
          </a:p>
          <a:p>
            <a:pPr algn="ctr">
              <a:spcAft>
                <a:spcPts val="800"/>
              </a:spcAft>
            </a:pPr>
            <a:r>
              <a:rPr lang="es-CO" sz="1400" kern="10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Tipología 3: 366</a:t>
            </a:r>
          </a:p>
          <a:p>
            <a:pPr algn="ctr">
              <a:spcAft>
                <a:spcPts val="800"/>
              </a:spcAft>
            </a:pPr>
            <a:r>
              <a:rPr lang="es-CO" sz="1400" kern="10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Tipología 4. 338 </a:t>
            </a:r>
          </a:p>
          <a:p>
            <a:pPr algn="ctr">
              <a:spcAft>
                <a:spcPts val="800"/>
              </a:spcAft>
            </a:pPr>
            <a:r>
              <a:rPr lang="es-CO" sz="1400" kern="10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Tipología 5: 67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67249365-017B-FE63-A097-33D3A95CBB8D}"/>
              </a:ext>
            </a:extLst>
          </p:cNvPr>
          <p:cNvSpPr txBox="1"/>
          <p:nvPr/>
        </p:nvSpPr>
        <p:spPr>
          <a:xfrm>
            <a:off x="8179520" y="1956192"/>
            <a:ext cx="3345541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CO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 </a:t>
            </a:r>
            <a:r>
              <a:rPr lang="es-CO" sz="1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7%</a:t>
            </a:r>
            <a:r>
              <a:rPr lang="es-CO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los municipios se clasifica en la </a:t>
            </a:r>
            <a:r>
              <a:rPr lang="es-CO" sz="1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Tipología 1</a:t>
            </a:r>
            <a:r>
              <a:rPr lang="es-CO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lo que sugiere que los territorios con las más altas capacidades, mejor conectividad y mayor densidad son excepcionales.</a:t>
            </a:r>
          </a:p>
          <a:p>
            <a:pPr algn="just"/>
            <a:endParaRPr lang="es-CO" sz="14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endParaRPr lang="es-CO" sz="14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es-CO" sz="1400">
                <a:latin typeface="Verdana" panose="020B0604030504040204" pitchFamily="34" charset="0"/>
                <a:ea typeface="Verdana" panose="020B0604030504040204" pitchFamily="34" charset="0"/>
              </a:rPr>
              <a:t>La</a:t>
            </a:r>
            <a:r>
              <a:rPr lang="es-CO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1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mayor </a:t>
            </a:r>
            <a:r>
              <a:rPr lang="es-CO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proporción de municipios se ubica en la </a:t>
            </a:r>
            <a:r>
              <a:rPr lang="es-CO" sz="1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Tipología 3</a:t>
            </a:r>
            <a:r>
              <a:rPr lang="es-CO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(33.2%), seguida por la </a:t>
            </a:r>
            <a:r>
              <a:rPr lang="es-CO" sz="1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Tipología 4</a:t>
            </a:r>
            <a:r>
              <a:rPr lang="es-CO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(30.6%). Esto indica que una gran parte de los territorios enfrentan desafíos en términos de capacidades administrativas y fiscales.</a:t>
            </a: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9E163B44-2452-D70D-FAA2-735ADAA8A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493" y="136069"/>
            <a:ext cx="10550397" cy="625891"/>
          </a:xfrm>
        </p:spPr>
        <p:txBody>
          <a:bodyPr>
            <a:noAutofit/>
          </a:bodyPr>
          <a:lstStyle/>
          <a:p>
            <a:r>
              <a:rPr lang="es-ES" sz="2400" b="1"/>
              <a:t>A diferencia de la clasificación territorial de la Ley 617, las tipologías reconocen una mayor heterogeneidad</a:t>
            </a:r>
            <a:endParaRPr lang="es-CO" sz="2400" b="1"/>
          </a:p>
        </p:txBody>
      </p:sp>
      <p:sp>
        <p:nvSpPr>
          <p:cNvPr id="24" name="Rectángulo: esquinas redondeadas 23">
            <a:extLst>
              <a:ext uri="{FF2B5EF4-FFF2-40B4-BE49-F238E27FC236}">
                <a16:creationId xmlns:a16="http://schemas.microsoft.com/office/drawing/2014/main" id="{38F235E0-B173-BA7A-31F1-E195A01E56C1}"/>
              </a:ext>
            </a:extLst>
          </p:cNvPr>
          <p:cNvSpPr/>
          <p:nvPr/>
        </p:nvSpPr>
        <p:spPr>
          <a:xfrm>
            <a:off x="425862" y="909331"/>
            <a:ext cx="11352698" cy="62589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6000">
              <a:spcAft>
                <a:spcPts val="600"/>
              </a:spcAft>
            </a:pPr>
            <a:r>
              <a:rPr lang="es-MX" sz="2000" b="1">
                <a:solidFill>
                  <a:schemeClr val="tx1"/>
                </a:solidFill>
                <a:latin typeface="Aptos" panose="020B0004020202020204" pitchFamily="34" charset="0"/>
              </a:rPr>
              <a:t>Entre mayor es la distancia a los conglomerados y menor la densidad poblacional la capacidad administrativa y fiscal de los municipios disminuye</a:t>
            </a:r>
            <a:endParaRPr lang="es-CO" sz="2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064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 descr="Mapa&#10;&#10;Descripción generada automáticamente">
            <a:extLst>
              <a:ext uri="{FF2B5EF4-FFF2-40B4-BE49-F238E27FC236}">
                <a16:creationId xmlns:a16="http://schemas.microsoft.com/office/drawing/2014/main" id="{EBDA2842-B0FB-F015-7947-DAD2526222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8" t="2830" r="2440" b="1904"/>
          <a:stretch/>
        </p:blipFill>
        <p:spPr>
          <a:xfrm>
            <a:off x="4605721" y="1607954"/>
            <a:ext cx="3585015" cy="4680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4B53147-8D5D-716A-EB93-7991D29158A1}"/>
              </a:ext>
            </a:extLst>
          </p:cNvPr>
          <p:cNvSpPr txBox="1"/>
          <p:nvPr/>
        </p:nvSpPr>
        <p:spPr>
          <a:xfrm>
            <a:off x="180527" y="211823"/>
            <a:ext cx="10646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CO"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es-CO" sz="180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 </a:t>
            </a:r>
            <a:r>
              <a:rPr lang="es-CO" sz="1800" b="1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86% </a:t>
            </a:r>
            <a:r>
              <a:rPr lang="es-CO" sz="180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los municipios se encuentran en la </a:t>
            </a:r>
            <a:r>
              <a:rPr lang="es-CO" sz="1800" b="1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Categoría 6</a:t>
            </a:r>
            <a:r>
              <a:rPr lang="es-CO" sz="180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la </a:t>
            </a:r>
            <a:r>
              <a:rPr lang="es-CO" sz="1800" b="1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Ley 617 de 2000</a:t>
            </a:r>
            <a:r>
              <a:rPr lang="es-CO" sz="18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s-CO"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esto determinado por las variables población e ingresos corrientes anuales</a:t>
            </a:r>
            <a:endParaRPr lang="es-CO" sz="180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F752CC5-97AF-D146-884E-B23CC18BB754}"/>
              </a:ext>
            </a:extLst>
          </p:cNvPr>
          <p:cNvSpPr txBox="1"/>
          <p:nvPr/>
        </p:nvSpPr>
        <p:spPr>
          <a:xfrm>
            <a:off x="8072272" y="2347470"/>
            <a:ext cx="391046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CO" sz="140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Las Tipologías </a:t>
            </a:r>
            <a:r>
              <a:rPr lang="es-CO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muestran</a:t>
            </a:r>
            <a:r>
              <a:rPr lang="es-CO" sz="140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una distribución más </a:t>
            </a:r>
            <a:r>
              <a:rPr lang="es-CO" sz="1400" b="1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heterogénea</a:t>
            </a:r>
            <a:r>
              <a:rPr lang="es-CO" sz="140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las entidades territoriales, específicamente frente a sus </a:t>
            </a:r>
            <a:r>
              <a:rPr lang="es-CO" sz="1400" b="1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capacidades </a:t>
            </a:r>
            <a:r>
              <a:rPr lang="es-CO" sz="140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fiscales y administrativas</a:t>
            </a:r>
            <a:r>
              <a:rPr lang="es-CO" sz="1400" b="1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140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 a su situación </a:t>
            </a:r>
            <a:r>
              <a:rPr lang="es-CO" sz="1400" b="1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geográfica</a:t>
            </a:r>
            <a:r>
              <a:rPr lang="es-CO" sz="140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E3896FF-4649-580C-F162-76BA448D18AE}"/>
              </a:ext>
            </a:extLst>
          </p:cNvPr>
          <p:cNvSpPr txBox="1"/>
          <p:nvPr/>
        </p:nvSpPr>
        <p:spPr>
          <a:xfrm>
            <a:off x="-186134" y="1152283"/>
            <a:ext cx="471865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MX" b="1">
                <a:solidFill>
                  <a:schemeClr val="bg1">
                    <a:lumMod val="50000"/>
                  </a:schemeClr>
                </a:solidFill>
              </a:rPr>
              <a:t>Categorías Ley 617 de 2000 - año 2024</a:t>
            </a:r>
            <a:endParaRPr lang="es-CO" b="1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98A63FB-C7F1-73B2-D03F-71F4DF500680}"/>
              </a:ext>
            </a:extLst>
          </p:cNvPr>
          <p:cNvSpPr txBox="1"/>
          <p:nvPr/>
        </p:nvSpPr>
        <p:spPr>
          <a:xfrm>
            <a:off x="4045628" y="1152283"/>
            <a:ext cx="4718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>
                <a:solidFill>
                  <a:schemeClr val="bg1">
                    <a:lumMod val="50000"/>
                  </a:schemeClr>
                </a:solidFill>
              </a:rPr>
              <a:t>Tipologías 2025</a:t>
            </a:r>
            <a:endParaRPr lang="es-CO" b="1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Imagen 7" descr="Mapa&#10;&#10;Descripción generada automáticamente">
            <a:extLst>
              <a:ext uri="{FF2B5EF4-FFF2-40B4-BE49-F238E27FC236}">
                <a16:creationId xmlns:a16="http://schemas.microsoft.com/office/drawing/2014/main" id="{B3BDDC11-121A-A2F7-6CE4-7F29C72A5C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2" t="1975" r="3006" b="3372"/>
          <a:stretch/>
        </p:blipFill>
        <p:spPr>
          <a:xfrm>
            <a:off x="502617" y="1542766"/>
            <a:ext cx="3543011" cy="4680001"/>
          </a:xfrm>
          <a:prstGeom prst="rect">
            <a:avLst/>
          </a:prstGeom>
        </p:spPr>
      </p:pic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8987D642-660D-62F6-550A-1B9878C087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122630"/>
              </p:ext>
            </p:extLst>
          </p:nvPr>
        </p:nvGraphicFramePr>
        <p:xfrm>
          <a:off x="8276734" y="3925754"/>
          <a:ext cx="3721931" cy="2344502"/>
        </p:xfrm>
        <a:graphic>
          <a:graphicData uri="http://schemas.openxmlformats.org/drawingml/2006/table">
            <a:tbl>
              <a:tblPr firstRow="1" firstCol="1" bandRow="1"/>
              <a:tblGrid>
                <a:gridCol w="973016">
                  <a:extLst>
                    <a:ext uri="{9D8B030D-6E8A-4147-A177-3AD203B41FA5}">
                      <a16:colId xmlns:a16="http://schemas.microsoft.com/office/drawing/2014/main" val="141253022"/>
                    </a:ext>
                  </a:extLst>
                </a:gridCol>
                <a:gridCol w="387985">
                  <a:extLst>
                    <a:ext uri="{9D8B030D-6E8A-4147-A177-3AD203B41FA5}">
                      <a16:colId xmlns:a16="http://schemas.microsoft.com/office/drawing/2014/main" val="4176207855"/>
                    </a:ext>
                  </a:extLst>
                </a:gridCol>
                <a:gridCol w="305435">
                  <a:extLst>
                    <a:ext uri="{9D8B030D-6E8A-4147-A177-3AD203B41FA5}">
                      <a16:colId xmlns:a16="http://schemas.microsoft.com/office/drawing/2014/main" val="2244788531"/>
                    </a:ext>
                  </a:extLst>
                </a:gridCol>
                <a:gridCol w="305435">
                  <a:extLst>
                    <a:ext uri="{9D8B030D-6E8A-4147-A177-3AD203B41FA5}">
                      <a16:colId xmlns:a16="http://schemas.microsoft.com/office/drawing/2014/main" val="2726471945"/>
                    </a:ext>
                  </a:extLst>
                </a:gridCol>
                <a:gridCol w="305435">
                  <a:extLst>
                    <a:ext uri="{9D8B030D-6E8A-4147-A177-3AD203B41FA5}">
                      <a16:colId xmlns:a16="http://schemas.microsoft.com/office/drawing/2014/main" val="3808891330"/>
                    </a:ext>
                  </a:extLst>
                </a:gridCol>
                <a:gridCol w="305435">
                  <a:extLst>
                    <a:ext uri="{9D8B030D-6E8A-4147-A177-3AD203B41FA5}">
                      <a16:colId xmlns:a16="http://schemas.microsoft.com/office/drawing/2014/main" val="1980794406"/>
                    </a:ext>
                  </a:extLst>
                </a:gridCol>
                <a:gridCol w="305435">
                  <a:extLst>
                    <a:ext uri="{9D8B030D-6E8A-4147-A177-3AD203B41FA5}">
                      <a16:colId xmlns:a16="http://schemas.microsoft.com/office/drawing/2014/main" val="3067229530"/>
                    </a:ext>
                  </a:extLst>
                </a:gridCol>
                <a:gridCol w="379730">
                  <a:extLst>
                    <a:ext uri="{9D8B030D-6E8A-4147-A177-3AD203B41FA5}">
                      <a16:colId xmlns:a16="http://schemas.microsoft.com/office/drawing/2014/main" val="1553236863"/>
                    </a:ext>
                  </a:extLst>
                </a:gridCol>
                <a:gridCol w="454025">
                  <a:extLst>
                    <a:ext uri="{9D8B030D-6E8A-4147-A177-3AD203B41FA5}">
                      <a16:colId xmlns:a16="http://schemas.microsoft.com/office/drawing/2014/main" val="755502905"/>
                    </a:ext>
                  </a:extLst>
                </a:gridCol>
              </a:tblGrid>
              <a:tr h="1778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5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s-CO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5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Categorías Ley 617 de 2000</a:t>
                      </a:r>
                      <a:endParaRPr lang="es-CO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5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s-CO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2164356"/>
                  </a:ext>
                </a:extLst>
              </a:tr>
              <a:tr h="1762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5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Tipología</a:t>
                      </a:r>
                      <a:endParaRPr lang="es-CO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5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ESP</a:t>
                      </a:r>
                      <a:endParaRPr lang="es-CO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5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lang="es-CO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5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es-CO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5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  <a:endParaRPr lang="es-CO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5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</a:t>
                      </a:r>
                      <a:endParaRPr lang="es-CO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5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</a:t>
                      </a:r>
                      <a:endParaRPr lang="es-CO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5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</a:t>
                      </a:r>
                      <a:endParaRPr lang="es-CO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5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Total</a:t>
                      </a:r>
                      <a:endParaRPr lang="es-CO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5452919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5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Bogotá</a:t>
                      </a:r>
                      <a:endParaRPr lang="es-CO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lang="es-CO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CO" sz="105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CO" sz="105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CO" sz="105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CO" sz="105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CO" sz="105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CO" sz="105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5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lang="es-CO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6182306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5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Ciudades grandes</a:t>
                      </a:r>
                      <a:endParaRPr lang="es-CO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</a:t>
                      </a:r>
                      <a:endParaRPr lang="es-CO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CO" sz="105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CO" sz="105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CO" sz="105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CO" sz="105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CO" sz="105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CO" sz="105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5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</a:t>
                      </a:r>
                      <a:endParaRPr lang="es-CO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3325996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5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SC- Centro aglomeración</a:t>
                      </a:r>
                      <a:endParaRPr lang="es-CO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CO" sz="105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</a:t>
                      </a:r>
                      <a:endParaRPr lang="es-CO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  <a:endParaRPr lang="es-CO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lang="es-CO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CO" sz="105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CO" sz="105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CO" sz="105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5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</a:t>
                      </a:r>
                      <a:endParaRPr lang="es-CO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7587170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5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lang="es-CO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CO" sz="105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13</a:t>
                      </a:r>
                      <a:endParaRPr lang="es-CO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</a:t>
                      </a:r>
                      <a:endParaRPr lang="es-CO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</a:t>
                      </a:r>
                      <a:endParaRPr lang="es-CO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</a:t>
                      </a:r>
                      <a:endParaRPr lang="es-CO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</a:t>
                      </a:r>
                      <a:endParaRPr lang="es-CO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26</a:t>
                      </a:r>
                      <a:endParaRPr lang="es-CO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5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77</a:t>
                      </a:r>
                      <a:endParaRPr lang="es-CO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7894083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5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es-CO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CO" sz="105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</a:t>
                      </a:r>
                      <a:endParaRPr lang="es-CO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</a:t>
                      </a:r>
                      <a:endParaRPr lang="es-CO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</a:t>
                      </a:r>
                      <a:endParaRPr lang="es-CO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</a:t>
                      </a:r>
                      <a:endParaRPr lang="es-CO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21</a:t>
                      </a:r>
                      <a:endParaRPr lang="es-CO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190</a:t>
                      </a:r>
                      <a:endParaRPr lang="es-CO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5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236</a:t>
                      </a:r>
                      <a:endParaRPr lang="es-CO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1768797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5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  <a:endParaRPr lang="es-CO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CO" sz="105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CO" sz="105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  <a:endParaRPr lang="es-CO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es-CO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</a:t>
                      </a:r>
                      <a:endParaRPr lang="es-CO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11</a:t>
                      </a:r>
                      <a:endParaRPr lang="es-CO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343</a:t>
                      </a:r>
                      <a:endParaRPr lang="es-CO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5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366</a:t>
                      </a:r>
                      <a:endParaRPr lang="es-CO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6551219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5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</a:t>
                      </a:r>
                      <a:endParaRPr lang="es-CO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CO" sz="105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CO" sz="105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lang="es-CO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CO" sz="105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es-CO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</a:t>
                      </a:r>
                      <a:endParaRPr lang="es-CO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330</a:t>
                      </a:r>
                      <a:endParaRPr lang="es-CO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5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338</a:t>
                      </a:r>
                      <a:endParaRPr lang="es-CO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3800446"/>
                  </a:ext>
                </a:extLst>
              </a:tr>
              <a:tr h="2174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5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</a:t>
                      </a:r>
                      <a:endParaRPr lang="es-CO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CO" sz="105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CO" sz="105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lang="es-CO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CO" sz="105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lang="es-CO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es-CO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63</a:t>
                      </a:r>
                      <a:endParaRPr lang="es-CO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5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67</a:t>
                      </a:r>
                      <a:endParaRPr lang="es-CO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9203971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5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Total</a:t>
                      </a:r>
                      <a:endParaRPr lang="es-CO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5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</a:t>
                      </a:r>
                      <a:endParaRPr lang="es-CO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5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27</a:t>
                      </a:r>
                      <a:endParaRPr lang="es-CO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5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29</a:t>
                      </a:r>
                      <a:endParaRPr lang="es-CO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5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17</a:t>
                      </a:r>
                      <a:endParaRPr lang="es-CO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5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23</a:t>
                      </a:r>
                      <a:endParaRPr lang="es-CO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5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48</a:t>
                      </a:r>
                      <a:endParaRPr lang="es-CO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5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952</a:t>
                      </a:r>
                      <a:endParaRPr lang="es-CO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5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1102</a:t>
                      </a:r>
                      <a:endParaRPr lang="es-CO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71153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63995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96F136-0772-4DD4-0AE2-C6FA874678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7F0CBA-212F-C14D-70EC-579188CDD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/>
              <a:t>Resultados departamentos</a:t>
            </a:r>
            <a:br>
              <a:rPr lang="es-ES"/>
            </a:br>
            <a:r>
              <a:rPr lang="es-ES">
                <a:solidFill>
                  <a:schemeClr val="bg1">
                    <a:lumMod val="50000"/>
                  </a:schemeClr>
                </a:solidFill>
              </a:rPr>
              <a:t>Tipologías vigencia </a:t>
            </a:r>
            <a:r>
              <a:rPr lang="es-ES" sz="6000">
                <a:solidFill>
                  <a:schemeClr val="bg1">
                    <a:lumMod val="50000"/>
                  </a:schemeClr>
                </a:solidFill>
              </a:rPr>
              <a:t>2025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037295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A0641-8408-D7F4-1D8C-721AAF4196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B8AB1A40-3FD7-5246-ED23-4839E728C8D3}"/>
              </a:ext>
            </a:extLst>
          </p:cNvPr>
          <p:cNvSpPr txBox="1"/>
          <p:nvPr/>
        </p:nvSpPr>
        <p:spPr>
          <a:xfrm>
            <a:off x="814111" y="3078809"/>
            <a:ext cx="30787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>
                <a:latin typeface="Verdana" panose="020B0604030504040204" pitchFamily="34" charset="0"/>
                <a:ea typeface="Verdana" panose="020B0604030504040204" pitchFamily="34" charset="0"/>
              </a:rPr>
              <a:t>TIPOLOGÍAS DEPARTAMENTALES</a:t>
            </a:r>
          </a:p>
          <a:p>
            <a:pPr algn="ctr"/>
            <a:r>
              <a:rPr lang="es-CO" sz="2000" b="1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Vigencia 2025</a:t>
            </a:r>
          </a:p>
        </p:txBody>
      </p:sp>
      <p:pic>
        <p:nvPicPr>
          <p:cNvPr id="5" name="Imagen 4" descr="Mapa&#10;&#10;Descripción generada automáticamente">
            <a:extLst>
              <a:ext uri="{FF2B5EF4-FFF2-40B4-BE49-F238E27FC236}">
                <a16:creationId xmlns:a16="http://schemas.microsoft.com/office/drawing/2014/main" id="{EFECC7A2-F9A5-47D9-2562-4A8ABE9D99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635" y="1071503"/>
            <a:ext cx="4228360" cy="5472000"/>
          </a:xfrm>
          <a:prstGeom prst="rect">
            <a:avLst/>
          </a:prstGeom>
        </p:spPr>
      </p:pic>
      <p:pic>
        <p:nvPicPr>
          <p:cNvPr id="6" name="Imagen 5" descr="Mapa&#10;&#10;Descripción generada automáticamente">
            <a:extLst>
              <a:ext uri="{FF2B5EF4-FFF2-40B4-BE49-F238E27FC236}">
                <a16:creationId xmlns:a16="http://schemas.microsoft.com/office/drawing/2014/main" id="{C92C6F56-397F-F5CB-9E6B-11774C18146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635" y="1071503"/>
            <a:ext cx="4228360" cy="5472000"/>
          </a:xfrm>
          <a:prstGeom prst="rect">
            <a:avLst/>
          </a:prstGeom>
        </p:spPr>
      </p:pic>
      <p:pic>
        <p:nvPicPr>
          <p:cNvPr id="7" name="Imagen 6" descr="Mapa&#10;&#10;Descripción generada automáticamente">
            <a:extLst>
              <a:ext uri="{FF2B5EF4-FFF2-40B4-BE49-F238E27FC236}">
                <a16:creationId xmlns:a16="http://schemas.microsoft.com/office/drawing/2014/main" id="{298B1055-6C6A-254C-BA89-D683D96B94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635" y="1071503"/>
            <a:ext cx="4172724" cy="5400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2FFA0DF1-A13D-F2AD-9D3A-D0BDFBA512DE}"/>
              </a:ext>
            </a:extLst>
          </p:cNvPr>
          <p:cNvSpPr txBox="1"/>
          <p:nvPr/>
        </p:nvSpPr>
        <p:spPr>
          <a:xfrm>
            <a:off x="8859328" y="2369433"/>
            <a:ext cx="2677064" cy="1866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CO" b="1" kern="100">
                <a:latin typeface="Calibri" panose="020F0502020204030204" pitchFamily="34" charset="0"/>
                <a:cs typeface="Calibri" panose="020F0502020204030204" pitchFamily="34" charset="0"/>
              </a:rPr>
              <a:t>No. de departamentos por Tipología </a:t>
            </a:r>
            <a:endParaRPr lang="es-CO" sz="1800" b="1" kern="1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CO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Tipología 1: 14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CO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Tipología 2: 9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CO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Tipología 3: </a:t>
            </a:r>
            <a:r>
              <a:rPr lang="es-CO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</a:t>
            </a:r>
            <a:endParaRPr lang="es-CO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5616D10-4234-D9A3-73E9-915505BA6961}"/>
              </a:ext>
            </a:extLst>
          </p:cNvPr>
          <p:cNvSpPr txBox="1"/>
          <p:nvPr/>
        </p:nvSpPr>
        <p:spPr>
          <a:xfrm>
            <a:off x="355366" y="240506"/>
            <a:ext cx="102622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CO" sz="16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 43,7% de los departamentos tienen los más altos niveles de capacidad fiscal y administrativa y en promedio sus municipios están menos distantes y tienen mayor densidad poblacional (T1), ubicados en el centro del país</a:t>
            </a:r>
          </a:p>
        </p:txBody>
      </p:sp>
    </p:spTree>
    <p:extLst>
      <p:ext uri="{BB962C8B-B14F-4D97-AF65-F5344CB8AC3E}">
        <p14:creationId xmlns:p14="http://schemas.microsoft.com/office/powerpoint/2010/main" val="1224298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Mapa&#10;&#10;Descripción generada automáticamente">
            <a:extLst>
              <a:ext uri="{FF2B5EF4-FFF2-40B4-BE49-F238E27FC236}">
                <a16:creationId xmlns:a16="http://schemas.microsoft.com/office/drawing/2014/main" id="{3BF96D8A-5265-44A9-D89F-9B7C5062A8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" t="2529" r="3035" b="2965"/>
          <a:stretch/>
        </p:blipFill>
        <p:spPr>
          <a:xfrm>
            <a:off x="4847552" y="1341769"/>
            <a:ext cx="3593222" cy="4680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60ED9A27-2CD9-722C-156F-8EE9A3CCF084}"/>
              </a:ext>
            </a:extLst>
          </p:cNvPr>
          <p:cNvSpPr txBox="1"/>
          <p:nvPr/>
        </p:nvSpPr>
        <p:spPr>
          <a:xfrm>
            <a:off x="624325" y="136335"/>
            <a:ext cx="10891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algn="just"/>
            <a:r>
              <a:rPr lang="es-CO" sz="1800"/>
              <a:t>Las tipologías agrupan los departamentos en 3 grupos, más acorde a sus características y contextos, en comparación a las categorías de la ley 617 de 2000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F569E55-068E-531E-EB84-EFA50EAD6FCA}"/>
              </a:ext>
            </a:extLst>
          </p:cNvPr>
          <p:cNvSpPr txBox="1"/>
          <p:nvPr/>
        </p:nvSpPr>
        <p:spPr>
          <a:xfrm>
            <a:off x="0" y="997324"/>
            <a:ext cx="4718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>
                <a:solidFill>
                  <a:schemeClr val="bg1">
                    <a:lumMod val="50000"/>
                  </a:schemeClr>
                </a:solidFill>
              </a:rPr>
              <a:t>Categorías Ley 617 de 2000- año 2024</a:t>
            </a:r>
            <a:endParaRPr lang="es-CO" b="1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9D45F53-3E8C-D4D7-BBC2-592C05536B9B}"/>
              </a:ext>
            </a:extLst>
          </p:cNvPr>
          <p:cNvSpPr txBox="1"/>
          <p:nvPr/>
        </p:nvSpPr>
        <p:spPr>
          <a:xfrm>
            <a:off x="4284836" y="999422"/>
            <a:ext cx="4718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>
                <a:solidFill>
                  <a:schemeClr val="bg1">
                    <a:lumMod val="50000"/>
                  </a:schemeClr>
                </a:solidFill>
              </a:rPr>
              <a:t>Tipologías 2025</a:t>
            </a:r>
            <a:endParaRPr lang="es-CO" b="1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E9DE98F-C02F-4ED8-0B2F-1CF685466965}"/>
              </a:ext>
            </a:extLst>
          </p:cNvPr>
          <p:cNvSpPr txBox="1"/>
          <p:nvPr/>
        </p:nvSpPr>
        <p:spPr>
          <a:xfrm>
            <a:off x="8868246" y="2773828"/>
            <a:ext cx="311281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CO" sz="14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Para esta tipología utilizamos los índices de capacidades que corresponden a las </a:t>
            </a:r>
            <a:r>
              <a:rPr lang="es-CO" sz="1400" b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gobernaciones</a:t>
            </a:r>
            <a:r>
              <a:rPr lang="es-CO" sz="14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sin embargo, para el índice de densidades y distancias se utiliza un promedio de los </a:t>
            </a:r>
            <a:r>
              <a:rPr lang="es-CO" sz="1400" b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municipios del departamento</a:t>
            </a:r>
            <a:r>
              <a:rPr lang="es-CO" sz="14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</p:txBody>
      </p:sp>
      <p:pic>
        <p:nvPicPr>
          <p:cNvPr id="10" name="Imagen 9" descr="Mapa&#10;&#10;Descripción generada automáticamente">
            <a:extLst>
              <a:ext uri="{FF2B5EF4-FFF2-40B4-BE49-F238E27FC236}">
                <a16:creationId xmlns:a16="http://schemas.microsoft.com/office/drawing/2014/main" id="{044F5A1F-4BE1-D629-DF20-2181D85224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1" t="2014" r="3321" b="2326"/>
          <a:stretch/>
        </p:blipFill>
        <p:spPr>
          <a:xfrm>
            <a:off x="826857" y="1366656"/>
            <a:ext cx="3593223" cy="476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5376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219BA0-4F3C-0A02-3726-60519673B8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249D3173-0E9E-4285-386A-FC9CD6D7B0F8}"/>
              </a:ext>
            </a:extLst>
          </p:cNvPr>
          <p:cNvSpPr txBox="1">
            <a:spLocks/>
          </p:cNvSpPr>
          <p:nvPr/>
        </p:nvSpPr>
        <p:spPr>
          <a:xfrm>
            <a:off x="1062745" y="72151"/>
            <a:ext cx="9345696" cy="4488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CO" sz="3200" b="0" kern="1200" spc="-150">
                <a:solidFill>
                  <a:schemeClr val="tx1"/>
                </a:solidFill>
                <a:latin typeface="Work Sans" panose="00000500000000000000" pitchFamily="2" charset="0"/>
                <a:ea typeface="+mj-ea"/>
                <a:cs typeface="+mj-cs"/>
              </a:defRPr>
            </a:lvl1pPr>
          </a:lstStyle>
          <a:p>
            <a:pPr algn="ctr" defTabSz="228600">
              <a:defRPr/>
            </a:pPr>
            <a:r>
              <a:rPr lang="es-MX" sz="2400" b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HERRAMIENTAS</a:t>
            </a:r>
            <a:endParaRPr lang="es-CO" sz="2400" b="1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AABE458-06D4-7C26-A2C1-495EB75AC542}"/>
              </a:ext>
            </a:extLst>
          </p:cNvPr>
          <p:cNvSpPr txBox="1"/>
          <p:nvPr/>
        </p:nvSpPr>
        <p:spPr>
          <a:xfrm>
            <a:off x="203403" y="1129394"/>
            <a:ext cx="117851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s-MX" sz="1200" b="1">
                <a:solidFill>
                  <a:srgbClr val="0D0D0D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Visor de Tipologías de Entidades Territoriales: </a:t>
            </a:r>
            <a:r>
              <a:rPr lang="es-MX" sz="1200">
                <a:solidFill>
                  <a:srgbClr val="0D0D0D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Es una herramienta de consulta rápida a nivel departamental en el Sistema de Planeación Territorial (</a:t>
            </a:r>
            <a:r>
              <a:rPr lang="es-MX" sz="1200" err="1">
                <a:solidFill>
                  <a:srgbClr val="0D0D0D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SisPT</a:t>
            </a:r>
            <a:r>
              <a:rPr lang="es-MX" sz="1200">
                <a:solidFill>
                  <a:srgbClr val="0D0D0D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). Es posible ver los resultados municipales de las tipologías, sus variables base y sus variables de contraste</a:t>
            </a:r>
          </a:p>
          <a:p>
            <a:pPr algn="just">
              <a:lnSpc>
                <a:spcPct val="100000"/>
              </a:lnSpc>
            </a:pPr>
            <a:endParaRPr lang="es-MX" sz="1200">
              <a:solidFill>
                <a:srgbClr val="0D0D0D"/>
              </a:solidFill>
              <a:highlight>
                <a:srgbClr val="FFFFFF"/>
              </a:highlight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402BEC7C-B45B-277B-CBE7-BE44A8B55FB2}"/>
              </a:ext>
            </a:extLst>
          </p:cNvPr>
          <p:cNvSpPr txBox="1">
            <a:spLocks/>
          </p:cNvSpPr>
          <p:nvPr/>
        </p:nvSpPr>
        <p:spPr>
          <a:xfrm>
            <a:off x="4869748" y="586217"/>
            <a:ext cx="4396308" cy="4488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s-CO"/>
            </a:defPPr>
            <a:lvl1pPr>
              <a:lnSpc>
                <a:spcPct val="90000"/>
              </a:lnSpc>
              <a:spcBef>
                <a:spcPct val="0"/>
              </a:spcBef>
              <a:buNone/>
              <a:defRPr b="1" kern="100" spc="-15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CO">
                <a:latin typeface="Verdana" panose="020B0604030504040204" pitchFamily="34" charset="0"/>
                <a:ea typeface="Verdana" panose="020B060403050404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Visor </a:t>
            </a:r>
            <a:r>
              <a:rPr lang="es-CO" err="1">
                <a:latin typeface="Verdana" panose="020B0604030504040204" pitchFamily="34" charset="0"/>
                <a:ea typeface="Verdana" panose="020B060403050404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Power</a:t>
            </a:r>
            <a:r>
              <a:rPr lang="es-CO">
                <a:latin typeface="Verdana" panose="020B0604030504040204" pitchFamily="34" charset="0"/>
                <a:ea typeface="Verdana" panose="020B060403050404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BI </a:t>
            </a:r>
            <a:endParaRPr lang="es-CO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5D3F597A-8DF7-1218-3EC5-FAA0A6151414}"/>
              </a:ext>
            </a:extLst>
          </p:cNvPr>
          <p:cNvCxnSpPr>
            <a:cxnSpLocks/>
          </p:cNvCxnSpPr>
          <p:nvPr/>
        </p:nvCxnSpPr>
        <p:spPr>
          <a:xfrm>
            <a:off x="5946530" y="1775725"/>
            <a:ext cx="0" cy="4022411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0" name="Grabación de pantalla 2">
            <a:hlinkClick r:id="" action="ppaction://media"/>
            <a:extLst>
              <a:ext uri="{FF2B5EF4-FFF2-40B4-BE49-F238E27FC236}">
                <a16:creationId xmlns:a16="http://schemas.microsoft.com/office/drawing/2014/main" id="{E914FBF4-946B-D5A3-7B4D-630FDA780C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4362" r="4366"/>
          <a:stretch/>
        </p:blipFill>
        <p:spPr>
          <a:xfrm>
            <a:off x="540000" y="2179669"/>
            <a:ext cx="4896000" cy="2893648"/>
          </a:xfrm>
          <a:prstGeom prst="rect">
            <a:avLst/>
          </a:prstGeom>
        </p:spPr>
      </p:pic>
      <p:pic>
        <p:nvPicPr>
          <p:cNvPr id="11" name="object 14">
            <a:extLst>
              <a:ext uri="{FF2B5EF4-FFF2-40B4-BE49-F238E27FC236}">
                <a16:creationId xmlns:a16="http://schemas.microsoft.com/office/drawing/2014/main" id="{656DE1DA-FF8D-66ED-2AE5-04E9EA38BDB6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82250" y="1998064"/>
            <a:ext cx="5365334" cy="4504012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A819C1EC-6ED8-492A-B688-27D9C702EB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33088" y="1727697"/>
            <a:ext cx="4929012" cy="2334306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EB5A345E-DA62-0AAE-7400-A75436ABEA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14530" y="4062003"/>
            <a:ext cx="4929011" cy="235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294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1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0AC14E-59B3-BC18-FC18-14D21A1685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D7B5BD2D-F899-6A8C-E4B7-008974E25CE4}"/>
              </a:ext>
            </a:extLst>
          </p:cNvPr>
          <p:cNvSpPr txBox="1">
            <a:spLocks/>
          </p:cNvSpPr>
          <p:nvPr/>
        </p:nvSpPr>
        <p:spPr>
          <a:xfrm>
            <a:off x="1062745" y="72151"/>
            <a:ext cx="9345696" cy="4488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CO" sz="3200" b="0" kern="1200" spc="-150">
                <a:solidFill>
                  <a:schemeClr val="tx1"/>
                </a:solidFill>
                <a:latin typeface="Work Sans" panose="00000500000000000000" pitchFamily="2" charset="0"/>
                <a:ea typeface="+mj-ea"/>
                <a:cs typeface="+mj-cs"/>
              </a:defRPr>
            </a:lvl1pPr>
          </a:lstStyle>
          <a:p>
            <a:pPr algn="ctr" defTabSz="228600">
              <a:defRPr/>
            </a:pPr>
            <a:r>
              <a:rPr lang="es-MX" sz="2400" b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HERRAMIENTAS</a:t>
            </a:r>
            <a:endParaRPr lang="es-CO" sz="2400" b="1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399465E8-8E29-F506-E3E5-5FB41992B306}"/>
              </a:ext>
            </a:extLst>
          </p:cNvPr>
          <p:cNvSpPr txBox="1">
            <a:spLocks/>
          </p:cNvSpPr>
          <p:nvPr/>
        </p:nvSpPr>
        <p:spPr>
          <a:xfrm>
            <a:off x="3754877" y="635269"/>
            <a:ext cx="4682246" cy="4488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CO" sz="3200" b="0" kern="1200" spc="-150">
                <a:solidFill>
                  <a:schemeClr val="tx1"/>
                </a:solidFill>
                <a:latin typeface="Work Sans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es-CO" sz="1800" b="1" kern="10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Metodología, cartilla y presentación</a:t>
            </a:r>
            <a:endParaRPr lang="es-CO" sz="1800" b="1" kern="10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5318DCE-87D7-E5C7-85ED-40C8ABB77D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2196" y="984571"/>
            <a:ext cx="2964203" cy="397672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D6BFF70-B4FA-80D0-7411-13B395A830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3070" y="2746877"/>
            <a:ext cx="2864053" cy="389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8064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4C63A3-D4F6-F927-0A06-4120323276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152650"/>
            <a:ext cx="9144000" cy="2387600"/>
          </a:xfrm>
        </p:spPr>
        <p:txBody>
          <a:bodyPr>
            <a:noAutofit/>
          </a:bodyPr>
          <a:lstStyle/>
          <a:p>
            <a:r>
              <a:rPr lang="es-CO" sz="5000" b="1"/>
              <a:t>Tipologías de las ET para el reconocimiento de capacidades</a:t>
            </a:r>
            <a:br>
              <a:rPr lang="es-CO" sz="5000" b="1"/>
            </a:br>
            <a:r>
              <a:rPr lang="es-CO" sz="5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Resultados</a:t>
            </a:r>
            <a:r>
              <a:rPr lang="es-CO" sz="5000" b="1"/>
              <a:t> </a:t>
            </a:r>
            <a:r>
              <a:rPr lang="es-CO" sz="5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Vigencia 2025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8F5AEEC-EF43-9D67-961F-B5E0313681E7}"/>
              </a:ext>
            </a:extLst>
          </p:cNvPr>
          <p:cNvSpPr txBox="1"/>
          <p:nvPr/>
        </p:nvSpPr>
        <p:spPr>
          <a:xfrm>
            <a:off x="4920838" y="4838700"/>
            <a:ext cx="27235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>
                <a:solidFill>
                  <a:schemeClr val="bg1"/>
                </a:solidFill>
                <a:latin typeface="Verdana" panose="020B0604030504040204" pitchFamily="34" charset="0"/>
                <a:ea typeface="+mj-ea"/>
                <a:cs typeface="+mj-cs"/>
              </a:rPr>
              <a:t>Noviembre de 2024</a:t>
            </a:r>
            <a:endParaRPr lang="es-CO" sz="2000">
              <a:solidFill>
                <a:schemeClr val="bg1"/>
              </a:solidFill>
              <a:latin typeface="Verdana" panose="020B060403050404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065817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A0902C-FC09-FAFE-1FF1-EAA823270D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exterior, persona, hombre, pasto&#10;&#10;Descripción generada automáticamente">
            <a:extLst>
              <a:ext uri="{FF2B5EF4-FFF2-40B4-BE49-F238E27FC236}">
                <a16:creationId xmlns:a16="http://schemas.microsoft.com/office/drawing/2014/main" id="{8A2175F4-BC6D-7261-CB21-85039207D1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651" r="22939"/>
          <a:stretch/>
        </p:blipFill>
        <p:spPr>
          <a:xfrm>
            <a:off x="-4036" y="2610"/>
            <a:ext cx="5419101" cy="6873656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A6941058-1E1C-089A-98DB-8A0EC446719B}"/>
              </a:ext>
            </a:extLst>
          </p:cNvPr>
          <p:cNvSpPr/>
          <p:nvPr/>
        </p:nvSpPr>
        <p:spPr>
          <a:xfrm>
            <a:off x="5011768" y="1756514"/>
            <a:ext cx="642257" cy="2956561"/>
          </a:xfrm>
          <a:prstGeom prst="rect">
            <a:avLst/>
          </a:prstGeom>
          <a:solidFill>
            <a:srgbClr val="FFCC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00"/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7F489E42-94C1-706C-1C15-208A99848DCE}"/>
              </a:ext>
            </a:extLst>
          </p:cNvPr>
          <p:cNvSpPr txBox="1"/>
          <p:nvPr/>
        </p:nvSpPr>
        <p:spPr>
          <a:xfrm>
            <a:off x="-922763" y="2594714"/>
            <a:ext cx="7308724" cy="27495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56000"/>
              </a:lnSpc>
            </a:pPr>
            <a:r>
              <a:rPr lang="en-US" sz="27000" b="1" spc="-2690">
                <a:solidFill>
                  <a:schemeClr val="bg1"/>
                </a:solidFill>
                <a:latin typeface="Arial Black"/>
              </a:rPr>
              <a:t>04</a:t>
            </a:r>
            <a:endParaRPr lang="ru-RU" sz="27000" b="1" spc="-269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CFA7444-3426-4E07-A8DC-D5C3537B52A1}"/>
              </a:ext>
            </a:extLst>
          </p:cNvPr>
          <p:cNvSpPr txBox="1"/>
          <p:nvPr/>
        </p:nvSpPr>
        <p:spPr>
          <a:xfrm>
            <a:off x="6000307" y="2901369"/>
            <a:ext cx="5762812" cy="6668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r>
              <a:rPr lang="es-CO" sz="4000" b="1">
                <a:solidFill>
                  <a:schemeClr val="tx2">
                    <a:lumMod val="75000"/>
                  </a:schemeClr>
                </a:solidFill>
                <a:latin typeface="+mj-lt"/>
                <a:ea typeface="Calibri"/>
                <a:cs typeface="Calibri"/>
              </a:rPr>
              <a:t>PASOS A SEGUIR</a:t>
            </a:r>
            <a:endParaRPr lang="es-CO" sz="4000" b="1">
              <a:solidFill>
                <a:schemeClr val="tx2">
                  <a:lumMod val="75000"/>
                </a:schemeClr>
              </a:solidFill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6099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D496B3-7172-094D-C976-BD4ADF3C00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2F4ADD-4813-C926-F865-AF3F0ADFBC55}"/>
              </a:ext>
            </a:extLst>
          </p:cNvPr>
          <p:cNvSpPr txBox="1">
            <a:spLocks/>
          </p:cNvSpPr>
          <p:nvPr/>
        </p:nvSpPr>
        <p:spPr>
          <a:xfrm>
            <a:off x="283318" y="465729"/>
            <a:ext cx="10619632" cy="85861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Verdana" panose="020B0604030504040204" pitchFamily="34" charset="0"/>
                <a:ea typeface="+mj-ea"/>
                <a:cs typeface="+mj-cs"/>
              </a:defRPr>
            </a:lvl1pPr>
          </a:lstStyle>
          <a:p>
            <a:pPr algn="just"/>
            <a:r>
              <a:rPr lang="es-ES" sz="2400" b="1"/>
              <a:t>¿Qué está pendiente?</a:t>
            </a:r>
            <a:endParaRPr lang="es-CO" sz="2400"/>
          </a:p>
        </p:txBody>
      </p:sp>
      <p:grpSp>
        <p:nvGrpSpPr>
          <p:cNvPr id="3" name="Google Shape;1614;p54">
            <a:extLst>
              <a:ext uri="{FF2B5EF4-FFF2-40B4-BE49-F238E27FC236}">
                <a16:creationId xmlns:a16="http://schemas.microsoft.com/office/drawing/2014/main" id="{BA6EBC42-C302-E731-3B0B-B29F4D052A39}"/>
              </a:ext>
            </a:extLst>
          </p:cNvPr>
          <p:cNvGrpSpPr/>
          <p:nvPr/>
        </p:nvGrpSpPr>
        <p:grpSpPr>
          <a:xfrm rot="5400000">
            <a:off x="-1828797" y="1402173"/>
            <a:ext cx="4529461" cy="4529299"/>
            <a:chOff x="2307272" y="2571751"/>
            <a:chExt cx="4529461" cy="4529299"/>
          </a:xfrm>
        </p:grpSpPr>
        <p:sp>
          <p:nvSpPr>
            <p:cNvPr id="4" name="Google Shape;1608;p54">
              <a:extLst>
                <a:ext uri="{FF2B5EF4-FFF2-40B4-BE49-F238E27FC236}">
                  <a16:creationId xmlns:a16="http://schemas.microsoft.com/office/drawing/2014/main" id="{00D1C31E-57EA-7AA1-2CDA-B7D41F31DAFA}"/>
                </a:ext>
              </a:extLst>
            </p:cNvPr>
            <p:cNvSpPr/>
            <p:nvPr/>
          </p:nvSpPr>
          <p:spPr>
            <a:xfrm>
              <a:off x="2400750" y="2758550"/>
              <a:ext cx="4342500" cy="43425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" name="Google Shape;1615;p54">
              <a:extLst>
                <a:ext uri="{FF2B5EF4-FFF2-40B4-BE49-F238E27FC236}">
                  <a16:creationId xmlns:a16="http://schemas.microsoft.com/office/drawing/2014/main" id="{77DDC0A8-4F95-56E4-FD36-DB1BA36FAC87}"/>
                </a:ext>
              </a:extLst>
            </p:cNvPr>
            <p:cNvGrpSpPr/>
            <p:nvPr/>
          </p:nvGrpSpPr>
          <p:grpSpPr>
            <a:xfrm>
              <a:off x="2307272" y="2571751"/>
              <a:ext cx="4529461" cy="2164855"/>
              <a:chOff x="712664" y="3693287"/>
              <a:chExt cx="1460739" cy="698160"/>
            </a:xfrm>
          </p:grpSpPr>
          <p:grpSp>
            <p:nvGrpSpPr>
              <p:cNvPr id="7" name="Google Shape;1616;p54">
                <a:extLst>
                  <a:ext uri="{FF2B5EF4-FFF2-40B4-BE49-F238E27FC236}">
                    <a16:creationId xmlns:a16="http://schemas.microsoft.com/office/drawing/2014/main" id="{1AF8E6FF-87C7-0EE8-28B0-E755401E33A2}"/>
                  </a:ext>
                </a:extLst>
              </p:cNvPr>
              <p:cNvGrpSpPr/>
              <p:nvPr/>
            </p:nvGrpSpPr>
            <p:grpSpPr>
              <a:xfrm>
                <a:off x="712664" y="3693287"/>
                <a:ext cx="1460739" cy="698160"/>
                <a:chOff x="712664" y="3693025"/>
                <a:chExt cx="1460739" cy="698160"/>
              </a:xfrm>
            </p:grpSpPr>
            <p:sp>
              <p:nvSpPr>
                <p:cNvPr id="12" name="Google Shape;1617;p54">
                  <a:extLst>
                    <a:ext uri="{FF2B5EF4-FFF2-40B4-BE49-F238E27FC236}">
                      <a16:creationId xmlns:a16="http://schemas.microsoft.com/office/drawing/2014/main" id="{916A46F2-8EBD-16C6-EDA6-41485E04FCEF}"/>
                    </a:ext>
                  </a:extLst>
                </p:cNvPr>
                <p:cNvSpPr/>
                <p:nvPr/>
              </p:nvSpPr>
              <p:spPr>
                <a:xfrm>
                  <a:off x="1940752" y="4098034"/>
                  <a:ext cx="232651" cy="2931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84" h="57312" extrusionOk="0">
                      <a:moveTo>
                        <a:pt x="30704" y="0"/>
                      </a:moveTo>
                      <a:lnTo>
                        <a:pt x="0" y="13745"/>
                      </a:lnTo>
                      <a:cubicBezTo>
                        <a:pt x="6979" y="27270"/>
                        <a:pt x="11042" y="42111"/>
                        <a:pt x="11917" y="57311"/>
                      </a:cubicBezTo>
                      <a:lnTo>
                        <a:pt x="45484" y="57311"/>
                      </a:lnTo>
                      <a:cubicBezTo>
                        <a:pt x="44594" y="37118"/>
                        <a:pt x="39525" y="17683"/>
                        <a:pt x="307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" name="Google Shape;1618;p54">
                  <a:extLst>
                    <a:ext uri="{FF2B5EF4-FFF2-40B4-BE49-F238E27FC236}">
                      <a16:creationId xmlns:a16="http://schemas.microsoft.com/office/drawing/2014/main" id="{A3339F08-9C2A-93CC-CD63-3A69E7725F03}"/>
                    </a:ext>
                  </a:extLst>
                </p:cNvPr>
                <p:cNvSpPr/>
                <p:nvPr/>
              </p:nvSpPr>
              <p:spPr>
                <a:xfrm>
                  <a:off x="1736852" y="3804671"/>
                  <a:ext cx="360950" cy="3636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67" h="71099" extrusionOk="0">
                      <a:moveTo>
                        <a:pt x="18573" y="1"/>
                      </a:moveTo>
                      <a:lnTo>
                        <a:pt x="0" y="28008"/>
                      </a:lnTo>
                      <a:cubicBezTo>
                        <a:pt x="16938" y="38505"/>
                        <a:pt x="30711" y="53395"/>
                        <a:pt x="39863" y="71098"/>
                      </a:cubicBezTo>
                      <a:lnTo>
                        <a:pt x="70567" y="57353"/>
                      </a:lnTo>
                      <a:cubicBezTo>
                        <a:pt x="63753" y="43719"/>
                        <a:pt x="54712" y="31125"/>
                        <a:pt x="43629" y="20042"/>
                      </a:cubicBezTo>
                      <a:cubicBezTo>
                        <a:pt x="36049" y="12449"/>
                        <a:pt x="27642" y="5725"/>
                        <a:pt x="185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" name="Google Shape;1619;p54">
                  <a:extLst>
                    <a:ext uri="{FF2B5EF4-FFF2-40B4-BE49-F238E27FC236}">
                      <a16:creationId xmlns:a16="http://schemas.microsoft.com/office/drawing/2014/main" id="{2B9AB7B8-C6FA-F420-F54E-4597E16EDD5B}"/>
                    </a:ext>
                  </a:extLst>
                </p:cNvPr>
                <p:cNvSpPr/>
                <p:nvPr/>
              </p:nvSpPr>
              <p:spPr>
                <a:xfrm>
                  <a:off x="1443914" y="3693025"/>
                  <a:ext cx="387937" cy="2549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843" h="49836" extrusionOk="0">
                      <a:moveTo>
                        <a:pt x="0" y="0"/>
                      </a:moveTo>
                      <a:lnTo>
                        <a:pt x="0" y="33518"/>
                      </a:lnTo>
                      <a:cubicBezTo>
                        <a:pt x="20987" y="33552"/>
                        <a:pt x="40615" y="39518"/>
                        <a:pt x="57270" y="49835"/>
                      </a:cubicBezTo>
                      <a:lnTo>
                        <a:pt x="75843" y="21828"/>
                      </a:lnTo>
                      <a:cubicBezTo>
                        <a:pt x="53339" y="7641"/>
                        <a:pt x="27256" y="28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" name="Google Shape;1620;p54">
                  <a:extLst>
                    <a:ext uri="{FF2B5EF4-FFF2-40B4-BE49-F238E27FC236}">
                      <a16:creationId xmlns:a16="http://schemas.microsoft.com/office/drawing/2014/main" id="{2D81C673-4E70-94BC-2525-DBF814403D68}"/>
                    </a:ext>
                  </a:extLst>
                </p:cNvPr>
                <p:cNvSpPr/>
                <p:nvPr/>
              </p:nvSpPr>
              <p:spPr>
                <a:xfrm>
                  <a:off x="1054844" y="3693025"/>
                  <a:ext cx="389072" cy="2545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65" h="49767" extrusionOk="0">
                      <a:moveTo>
                        <a:pt x="75892" y="0"/>
                      </a:moveTo>
                      <a:cubicBezTo>
                        <a:pt x="48629" y="0"/>
                        <a:pt x="22525" y="7579"/>
                        <a:pt x="1" y="21745"/>
                      </a:cubicBezTo>
                      <a:lnTo>
                        <a:pt x="18574" y="49766"/>
                      </a:lnTo>
                      <a:cubicBezTo>
                        <a:pt x="35250" y="39463"/>
                        <a:pt x="54898" y="33518"/>
                        <a:pt x="75892" y="33518"/>
                      </a:cubicBezTo>
                      <a:lnTo>
                        <a:pt x="76064" y="33518"/>
                      </a:lnTo>
                      <a:lnTo>
                        <a:pt x="76064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" name="Google Shape;1621;p54">
                  <a:extLst>
                    <a:ext uri="{FF2B5EF4-FFF2-40B4-BE49-F238E27FC236}">
                      <a16:creationId xmlns:a16="http://schemas.microsoft.com/office/drawing/2014/main" id="{2CD2FEA9-195E-F7EA-7F6C-05220B979FBC}"/>
                    </a:ext>
                  </a:extLst>
                </p:cNvPr>
                <p:cNvSpPr/>
                <p:nvPr/>
              </p:nvSpPr>
              <p:spPr>
                <a:xfrm>
                  <a:off x="788438" y="3804252"/>
                  <a:ext cx="361411" cy="3638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657" h="71126" extrusionOk="0">
                      <a:moveTo>
                        <a:pt x="52084" y="0"/>
                      </a:moveTo>
                      <a:cubicBezTo>
                        <a:pt x="42959" y="5745"/>
                        <a:pt x="34518" y="12490"/>
                        <a:pt x="26904" y="20124"/>
                      </a:cubicBezTo>
                      <a:cubicBezTo>
                        <a:pt x="15828" y="31194"/>
                        <a:pt x="6800" y="43759"/>
                        <a:pt x="0" y="57373"/>
                      </a:cubicBezTo>
                      <a:lnTo>
                        <a:pt x="30704" y="71125"/>
                      </a:lnTo>
                      <a:cubicBezTo>
                        <a:pt x="39870" y="53401"/>
                        <a:pt x="53677" y="38504"/>
                        <a:pt x="70657" y="28021"/>
                      </a:cubicBezTo>
                      <a:lnTo>
                        <a:pt x="52084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" name="Google Shape;1622;p54">
                  <a:extLst>
                    <a:ext uri="{FF2B5EF4-FFF2-40B4-BE49-F238E27FC236}">
                      <a16:creationId xmlns:a16="http://schemas.microsoft.com/office/drawing/2014/main" id="{84A6DA6B-B2F8-971B-22A0-5BABAF5C95EE}"/>
                    </a:ext>
                  </a:extLst>
                </p:cNvPr>
                <p:cNvSpPr/>
                <p:nvPr/>
              </p:nvSpPr>
              <p:spPr>
                <a:xfrm>
                  <a:off x="712664" y="4097717"/>
                  <a:ext cx="232830" cy="293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19" h="57367" extrusionOk="0">
                      <a:moveTo>
                        <a:pt x="14814" y="0"/>
                      </a:moveTo>
                      <a:cubicBezTo>
                        <a:pt x="5966" y="17697"/>
                        <a:pt x="890" y="37152"/>
                        <a:pt x="0" y="57366"/>
                      </a:cubicBezTo>
                      <a:lnTo>
                        <a:pt x="33566" y="57366"/>
                      </a:lnTo>
                      <a:cubicBezTo>
                        <a:pt x="34442" y="42152"/>
                        <a:pt x="38511" y="27283"/>
                        <a:pt x="45518" y="13745"/>
                      </a:cubicBezTo>
                      <a:lnTo>
                        <a:pt x="148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" name="Google Shape;1623;p54">
                <a:extLst>
                  <a:ext uri="{FF2B5EF4-FFF2-40B4-BE49-F238E27FC236}">
                    <a16:creationId xmlns:a16="http://schemas.microsoft.com/office/drawing/2014/main" id="{C12690CE-51F8-D517-15D0-A64F58FBA545}"/>
                  </a:ext>
                </a:extLst>
              </p:cNvPr>
              <p:cNvGrpSpPr/>
              <p:nvPr/>
            </p:nvGrpSpPr>
            <p:grpSpPr>
              <a:xfrm>
                <a:off x="884610" y="3864082"/>
                <a:ext cx="1118566" cy="527275"/>
                <a:chOff x="890961" y="3865463"/>
                <a:chExt cx="1115220" cy="525698"/>
              </a:xfrm>
            </p:grpSpPr>
            <p:sp>
              <p:nvSpPr>
                <p:cNvPr id="9" name="Google Shape;1624;p54">
                  <a:extLst>
                    <a:ext uri="{FF2B5EF4-FFF2-40B4-BE49-F238E27FC236}">
                      <a16:creationId xmlns:a16="http://schemas.microsoft.com/office/drawing/2014/main" id="{DB8254A8-E907-983F-11E4-AE042E62C89D}"/>
                    </a:ext>
                  </a:extLst>
                </p:cNvPr>
                <p:cNvSpPr/>
                <p:nvPr/>
              </p:nvSpPr>
              <p:spPr>
                <a:xfrm>
                  <a:off x="890961" y="4013171"/>
                  <a:ext cx="362006" cy="377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912" h="74043" extrusionOk="0">
                      <a:moveTo>
                        <a:pt x="35180" y="0"/>
                      </a:moveTo>
                      <a:cubicBezTo>
                        <a:pt x="14925" y="18642"/>
                        <a:pt x="1697" y="44814"/>
                        <a:pt x="0" y="74042"/>
                      </a:cubicBezTo>
                      <a:lnTo>
                        <a:pt x="55077" y="74042"/>
                      </a:lnTo>
                      <a:cubicBezTo>
                        <a:pt x="55077" y="59084"/>
                        <a:pt x="61118" y="45545"/>
                        <a:pt x="70912" y="35725"/>
                      </a:cubicBezTo>
                      <a:lnTo>
                        <a:pt x="35180" y="0"/>
                      </a:lnTo>
                      <a:close/>
                    </a:path>
                  </a:pathLst>
                </a:custGeom>
                <a:solidFill>
                  <a:srgbClr val="EFEFEF">
                    <a:alpha val="308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" name="Google Shape;1625;p54">
                  <a:extLst>
                    <a:ext uri="{FF2B5EF4-FFF2-40B4-BE49-F238E27FC236}">
                      <a16:creationId xmlns:a16="http://schemas.microsoft.com/office/drawing/2014/main" id="{383ACD91-6F31-C2A3-BE6E-FBDB1D75792B}"/>
                    </a:ext>
                  </a:extLst>
                </p:cNvPr>
                <p:cNvSpPr/>
                <p:nvPr/>
              </p:nvSpPr>
              <p:spPr>
                <a:xfrm>
                  <a:off x="1645508" y="4013554"/>
                  <a:ext cx="360673" cy="377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651" h="73968" extrusionOk="0">
                      <a:moveTo>
                        <a:pt x="35567" y="1"/>
                      </a:moveTo>
                      <a:lnTo>
                        <a:pt x="1" y="35560"/>
                      </a:lnTo>
                      <a:cubicBezTo>
                        <a:pt x="9836" y="45388"/>
                        <a:pt x="15912" y="58967"/>
                        <a:pt x="15912" y="73967"/>
                      </a:cubicBezTo>
                      <a:lnTo>
                        <a:pt x="70650" y="73967"/>
                      </a:lnTo>
                      <a:cubicBezTo>
                        <a:pt x="68954" y="44795"/>
                        <a:pt x="55767" y="18643"/>
                        <a:pt x="3556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" name="Google Shape;1626;p54">
                  <a:extLst>
                    <a:ext uri="{FF2B5EF4-FFF2-40B4-BE49-F238E27FC236}">
                      <a16:creationId xmlns:a16="http://schemas.microsoft.com/office/drawing/2014/main" id="{D204860B-3B30-EFCC-979C-158A200BE6B6}"/>
                    </a:ext>
                  </a:extLst>
                </p:cNvPr>
                <p:cNvSpPr/>
                <p:nvPr/>
              </p:nvSpPr>
              <p:spPr>
                <a:xfrm>
                  <a:off x="1070568" y="3865463"/>
                  <a:ext cx="756474" cy="3300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183" h="64657" extrusionOk="0">
                      <a:moveTo>
                        <a:pt x="74043" y="1"/>
                      </a:moveTo>
                      <a:cubicBezTo>
                        <a:pt x="45518" y="1"/>
                        <a:pt x="19504" y="10966"/>
                        <a:pt x="0" y="28932"/>
                      </a:cubicBezTo>
                      <a:lnTo>
                        <a:pt x="35732" y="64657"/>
                      </a:lnTo>
                      <a:cubicBezTo>
                        <a:pt x="45553" y="54774"/>
                        <a:pt x="59167" y="48663"/>
                        <a:pt x="74208" y="48663"/>
                      </a:cubicBezTo>
                      <a:cubicBezTo>
                        <a:pt x="89215" y="48663"/>
                        <a:pt x="102788" y="54739"/>
                        <a:pt x="112623" y="64567"/>
                      </a:cubicBezTo>
                      <a:lnTo>
                        <a:pt x="148182" y="29008"/>
                      </a:lnTo>
                      <a:cubicBezTo>
                        <a:pt x="128671" y="11008"/>
                        <a:pt x="102623" y="1"/>
                        <a:pt x="74043" y="1"/>
                      </a:cubicBezTo>
                      <a:close/>
                    </a:path>
                  </a:pathLst>
                </a:custGeom>
                <a:solidFill>
                  <a:srgbClr val="EFEFEF">
                    <a:alpha val="67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6" name="Google Shape;1627;p54">
              <a:extLst>
                <a:ext uri="{FF2B5EF4-FFF2-40B4-BE49-F238E27FC236}">
                  <a16:creationId xmlns:a16="http://schemas.microsoft.com/office/drawing/2014/main" id="{DDA6E514-3EEA-F993-68E3-5100DA44F08A}"/>
                </a:ext>
              </a:extLst>
            </p:cNvPr>
            <p:cNvSpPr/>
            <p:nvPr/>
          </p:nvSpPr>
          <p:spPr>
            <a:xfrm>
              <a:off x="3216150" y="3380750"/>
              <a:ext cx="2711700" cy="2711700"/>
            </a:xfrm>
            <a:prstGeom prst="arc">
              <a:avLst>
                <a:gd name="adj1" fmla="val 10783604"/>
                <a:gd name="adj2" fmla="val 0"/>
              </a:avLst>
            </a:pr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8" name="Google Shape;1602;p54">
            <a:extLst>
              <a:ext uri="{FF2B5EF4-FFF2-40B4-BE49-F238E27FC236}">
                <a16:creationId xmlns:a16="http://schemas.microsoft.com/office/drawing/2014/main" id="{1CAC7AE7-36EB-EFAA-A86A-F033BB1FADA9}"/>
              </a:ext>
            </a:extLst>
          </p:cNvPr>
          <p:cNvCxnSpPr>
            <a:cxnSpLocks/>
          </p:cNvCxnSpPr>
          <p:nvPr/>
        </p:nvCxnSpPr>
        <p:spPr>
          <a:xfrm rot="10800000">
            <a:off x="1179801" y="1533627"/>
            <a:ext cx="1850479" cy="9683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2" name="CuadroTexto 21">
            <a:extLst>
              <a:ext uri="{FF2B5EF4-FFF2-40B4-BE49-F238E27FC236}">
                <a16:creationId xmlns:a16="http://schemas.microsoft.com/office/drawing/2014/main" id="{8F9A9CB3-0823-0E88-50F5-6F434BAB57B7}"/>
              </a:ext>
            </a:extLst>
          </p:cNvPr>
          <p:cNvSpPr txBox="1"/>
          <p:nvPr/>
        </p:nvSpPr>
        <p:spPr>
          <a:xfrm>
            <a:off x="3113452" y="1220144"/>
            <a:ext cx="91625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s-CO">
                <a:latin typeface="Verdana" panose="020B0604030504040204" pitchFamily="34" charset="0"/>
                <a:ea typeface="Verdana" panose="020B0604030504040204" pitchFamily="34" charset="0"/>
              </a:rPr>
              <a:t>Adelantar mesas con las Direcciones Técnicas del DNP para </a:t>
            </a:r>
            <a:r>
              <a:rPr lang="es-CO" b="1">
                <a:latin typeface="Verdana" panose="020B0604030504040204" pitchFamily="34" charset="0"/>
                <a:ea typeface="Verdana" panose="020B0604030504040204" pitchFamily="34" charset="0"/>
              </a:rPr>
              <a:t>promover</a:t>
            </a:r>
            <a:r>
              <a:rPr lang="es-CO">
                <a:latin typeface="Verdana" panose="020B0604030504040204" pitchFamily="34" charset="0"/>
                <a:ea typeface="Verdana" panose="020B0604030504040204" pitchFamily="34" charset="0"/>
              </a:rPr>
              <a:t> el uso e implementación de las tipologías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E673924E-C93F-E8E9-F79D-D6731E4DF90B}"/>
              </a:ext>
            </a:extLst>
          </p:cNvPr>
          <p:cNvSpPr txBox="1"/>
          <p:nvPr/>
        </p:nvSpPr>
        <p:spPr>
          <a:xfrm>
            <a:off x="3676130" y="2620637"/>
            <a:ext cx="84521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s-CO">
                <a:latin typeface="Verdana" panose="020B0604030504040204" pitchFamily="34" charset="0"/>
                <a:ea typeface="Verdana" panose="020B0604030504040204" pitchFamily="34" charset="0"/>
              </a:rPr>
              <a:t>Continuar socializando las tipologías en las mesas del CONPES 4021 de 2022 de </a:t>
            </a:r>
            <a:r>
              <a:rPr lang="es-CO" b="1">
                <a:latin typeface="Verdana" panose="020B0604030504040204" pitchFamily="34" charset="0"/>
                <a:ea typeface="Verdana" panose="020B0604030504040204" pitchFamily="34" charset="0"/>
              </a:rPr>
              <a:t>asistencia técnica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22B5B863-3201-1D07-D7E9-401834770B16}"/>
              </a:ext>
            </a:extLst>
          </p:cNvPr>
          <p:cNvSpPr txBox="1"/>
          <p:nvPr/>
        </p:nvSpPr>
        <p:spPr>
          <a:xfrm>
            <a:off x="3731534" y="4043314"/>
            <a:ext cx="85444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s-CO">
                <a:latin typeface="Verdana" panose="020B0604030504040204" pitchFamily="34" charset="0"/>
                <a:ea typeface="Verdana" panose="020B0604030504040204" pitchFamily="34" charset="0"/>
              </a:rPr>
              <a:t>Realizar talleres de socialización con las </a:t>
            </a:r>
            <a:r>
              <a:rPr lang="es-CO" b="1">
                <a:latin typeface="Verdana" panose="020B0604030504040204" pitchFamily="34" charset="0"/>
                <a:ea typeface="Verdana" panose="020B0604030504040204" pitchFamily="34" charset="0"/>
              </a:rPr>
              <a:t>agremiaciones territoriales </a:t>
            </a:r>
            <a:r>
              <a:rPr lang="es-CO">
                <a:latin typeface="Verdana" panose="020B0604030504040204" pitchFamily="34" charset="0"/>
                <a:ea typeface="Verdana" panose="020B0604030504040204" pitchFamily="34" charset="0"/>
              </a:rPr>
              <a:t>para identificar oportunidades de mejora en la metodología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A9B36991-F273-059E-220C-F9D9493DAB1B}"/>
              </a:ext>
            </a:extLst>
          </p:cNvPr>
          <p:cNvSpPr txBox="1"/>
          <p:nvPr/>
        </p:nvSpPr>
        <p:spPr>
          <a:xfrm>
            <a:off x="2947676" y="5258068"/>
            <a:ext cx="91806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s-CO">
                <a:latin typeface="Verdana" panose="020B0604030504040204" pitchFamily="34" charset="0"/>
                <a:ea typeface="Verdana" panose="020B0604030504040204" pitchFamily="34" charset="0"/>
              </a:rPr>
              <a:t>Definir un plan de trabajo para </a:t>
            </a:r>
            <a:r>
              <a:rPr lang="es-CO" u="none">
                <a:latin typeface="Verdana" panose="020B0604030504040204" pitchFamily="34" charset="0"/>
                <a:ea typeface="Verdana" panose="020B0604030504040204" pitchFamily="34" charset="0"/>
              </a:rPr>
              <a:t>analizar el uso de las tipologías en la distribución de </a:t>
            </a:r>
            <a:r>
              <a:rPr lang="es-CO" b="1" u="none">
                <a:latin typeface="Verdana" panose="020B0604030504040204" pitchFamily="34" charset="0"/>
                <a:ea typeface="Verdana" panose="020B0604030504040204" pitchFamily="34" charset="0"/>
              </a:rPr>
              <a:t>competencias</a:t>
            </a:r>
            <a:r>
              <a:rPr lang="es-CO" u="none">
                <a:latin typeface="Verdana" panose="020B0604030504040204" pitchFamily="34" charset="0"/>
                <a:ea typeface="Verdana" panose="020B0604030504040204" pitchFamily="34" charset="0"/>
              </a:rPr>
              <a:t> y </a:t>
            </a:r>
            <a:r>
              <a:rPr lang="es-CO" b="1" u="none">
                <a:latin typeface="Verdana" panose="020B0604030504040204" pitchFamily="34" charset="0"/>
                <a:ea typeface="Verdana" panose="020B0604030504040204" pitchFamily="34" charset="0"/>
              </a:rPr>
              <a:t>responsabilidades</a:t>
            </a:r>
            <a:r>
              <a:rPr lang="es-CO" u="none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s-CO">
                <a:latin typeface="Verdana" panose="020B0604030504040204" pitchFamily="34" charset="0"/>
                <a:ea typeface="Verdana" panose="020B0604030504040204" pitchFamily="34" charset="0"/>
              </a:rPr>
              <a:t>a cargo de las ET en función de sus características, necesidades y prioridades</a:t>
            </a:r>
          </a:p>
        </p:txBody>
      </p:sp>
      <p:cxnSp>
        <p:nvCxnSpPr>
          <p:cNvPr id="30" name="Google Shape;1602;p54">
            <a:extLst>
              <a:ext uri="{FF2B5EF4-FFF2-40B4-BE49-F238E27FC236}">
                <a16:creationId xmlns:a16="http://schemas.microsoft.com/office/drawing/2014/main" id="{A4E118C8-2C06-F2A1-1058-7CBA9CF5C102}"/>
              </a:ext>
            </a:extLst>
          </p:cNvPr>
          <p:cNvCxnSpPr>
            <a:cxnSpLocks/>
            <a:stCxn id="25" idx="1"/>
          </p:cNvCxnSpPr>
          <p:nvPr/>
        </p:nvCxnSpPr>
        <p:spPr>
          <a:xfrm rot="10800000" flipV="1">
            <a:off x="2641120" y="2943802"/>
            <a:ext cx="1035011" cy="9481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34" name="Google Shape;1602;p54">
            <a:extLst>
              <a:ext uri="{FF2B5EF4-FFF2-40B4-BE49-F238E27FC236}">
                <a16:creationId xmlns:a16="http://schemas.microsoft.com/office/drawing/2014/main" id="{55B21908-A404-98B0-0F91-879B1B7B38B9}"/>
              </a:ext>
            </a:extLst>
          </p:cNvPr>
          <p:cNvCxnSpPr>
            <a:cxnSpLocks/>
            <a:stCxn id="27" idx="1"/>
          </p:cNvCxnSpPr>
          <p:nvPr/>
        </p:nvCxnSpPr>
        <p:spPr>
          <a:xfrm rot="10800000">
            <a:off x="2641122" y="4366480"/>
            <a:ext cx="1090413" cy="1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36" name="Google Shape;1602;p54">
            <a:extLst>
              <a:ext uri="{FF2B5EF4-FFF2-40B4-BE49-F238E27FC236}">
                <a16:creationId xmlns:a16="http://schemas.microsoft.com/office/drawing/2014/main" id="{7C813612-75ED-23D7-3786-C280EBF61388}"/>
              </a:ext>
            </a:extLst>
          </p:cNvPr>
          <p:cNvCxnSpPr>
            <a:cxnSpLocks/>
          </p:cNvCxnSpPr>
          <p:nvPr/>
        </p:nvCxnSpPr>
        <p:spPr>
          <a:xfrm rot="10800000" flipV="1">
            <a:off x="1542265" y="5648092"/>
            <a:ext cx="1307880" cy="1859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4514439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212802-C709-E260-2996-A228822D6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000091-A33E-9AE4-0437-858E4B490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b="1"/>
              <a:t>Anexo</a:t>
            </a:r>
            <a:br>
              <a:rPr lang="es-ES"/>
            </a:br>
            <a:r>
              <a:rPr lang="es-ES">
                <a:solidFill>
                  <a:schemeClr val="bg1">
                    <a:lumMod val="50000"/>
                  </a:schemeClr>
                </a:solidFill>
              </a:rPr>
              <a:t>Cambios en los resultados 2024 vs 2025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955015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CEA1A2-DD80-2670-5F2D-A75B79C02E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5">
            <a:extLst>
              <a:ext uri="{FF2B5EF4-FFF2-40B4-BE49-F238E27FC236}">
                <a16:creationId xmlns:a16="http://schemas.microsoft.com/office/drawing/2014/main" id="{BCDD03F7-11D0-9F3A-6B75-6928E9FAC8E8}"/>
              </a:ext>
            </a:extLst>
          </p:cNvPr>
          <p:cNvSpPr txBox="1"/>
          <p:nvPr/>
        </p:nvSpPr>
        <p:spPr>
          <a:xfrm>
            <a:off x="-922763" y="2594714"/>
            <a:ext cx="7308724" cy="2749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56000"/>
              </a:lnSpc>
            </a:pPr>
            <a:r>
              <a:rPr lang="en-US" sz="27000" b="1" spc="-2690">
                <a:solidFill>
                  <a:schemeClr val="bg1"/>
                </a:solidFill>
                <a:latin typeface="Arial Black" panose="020B0A04020102020204" pitchFamily="34" charset="0"/>
              </a:rPr>
              <a:t>0</a:t>
            </a:r>
            <a:endParaRPr lang="ru-RU" sz="27000" b="1" spc="-269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Imagen 6" descr="Mapa&#10;&#10;Descripción generada automáticamente">
            <a:extLst>
              <a:ext uri="{FF2B5EF4-FFF2-40B4-BE49-F238E27FC236}">
                <a16:creationId xmlns:a16="http://schemas.microsoft.com/office/drawing/2014/main" id="{D2872EE4-86D7-C22D-A379-0F3ABCD777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96" y="1390103"/>
            <a:ext cx="3894546" cy="5040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75A063A-702C-A5F3-4800-EA3FB001E154}"/>
              </a:ext>
            </a:extLst>
          </p:cNvPr>
          <p:cNvSpPr txBox="1"/>
          <p:nvPr/>
        </p:nvSpPr>
        <p:spPr>
          <a:xfrm>
            <a:off x="181696" y="246325"/>
            <a:ext cx="10137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 mayor número de municipios se ha desplazado hacia tipologías de menor capacidad fiscal y administrativa, y menor densidad y conectividad</a:t>
            </a:r>
            <a:endParaRPr lang="es-CO" b="1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F2340CA-B08B-D341-82B1-F3A8E160A4E1}"/>
              </a:ext>
            </a:extLst>
          </p:cNvPr>
          <p:cNvSpPr txBox="1"/>
          <p:nvPr/>
        </p:nvSpPr>
        <p:spPr>
          <a:xfrm>
            <a:off x="5369288" y="4851677"/>
            <a:ext cx="585425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269 </a:t>
            </a:r>
            <a:r>
              <a:rPr lang="es-CO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municipios experimentaron variaciones en su tipología entre 2024 y 2025 (</a:t>
            </a:r>
            <a:r>
              <a:rPr lang="es-CO" sz="1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24,4%</a:t>
            </a:r>
            <a:r>
              <a:rPr lang="es-CO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): </a:t>
            </a:r>
            <a:r>
              <a:rPr lang="es-CO" sz="1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104</a:t>
            </a:r>
            <a:r>
              <a:rPr lang="es-CO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subieron de tipología, y </a:t>
            </a:r>
            <a:r>
              <a:rPr lang="es-CO" sz="1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165</a:t>
            </a:r>
            <a:r>
              <a:rPr lang="es-CO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bajaron.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sz="14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 evidencian </a:t>
            </a:r>
            <a:r>
              <a:rPr lang="es-CO" sz="1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descensos </a:t>
            </a:r>
            <a:r>
              <a:rPr lang="es-CO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las </a:t>
            </a:r>
            <a:r>
              <a:rPr lang="es-CO" sz="1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Tipologías 1</a:t>
            </a:r>
            <a:r>
              <a:rPr lang="es-CO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y </a:t>
            </a:r>
            <a:r>
              <a:rPr lang="es-CO" sz="1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es-CO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y un notable </a:t>
            </a:r>
            <a:r>
              <a:rPr lang="es-CO" sz="1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incremento</a:t>
            </a:r>
            <a:r>
              <a:rPr lang="es-CO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la </a:t>
            </a:r>
            <a:r>
              <a:rPr lang="es-CO" sz="1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Tipología 5</a:t>
            </a:r>
            <a:r>
              <a:rPr lang="es-CO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E53920A-73B8-2820-DE67-154351735606}"/>
              </a:ext>
            </a:extLst>
          </p:cNvPr>
          <p:cNvSpPr txBox="1"/>
          <p:nvPr/>
        </p:nvSpPr>
        <p:spPr>
          <a:xfrm>
            <a:off x="613252" y="1063171"/>
            <a:ext cx="3031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>
                <a:solidFill>
                  <a:schemeClr val="bg1">
                    <a:lumMod val="50000"/>
                  </a:schemeClr>
                </a:solidFill>
              </a:rPr>
              <a:t>Cambios 2024 vs 2025</a:t>
            </a:r>
            <a:endParaRPr lang="es-CO" b="1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80A95EA4-01BC-4945-B7E0-4460B899B2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8219750"/>
              </p:ext>
            </p:extLst>
          </p:nvPr>
        </p:nvGraphicFramePr>
        <p:xfrm>
          <a:off x="5606128" y="1840353"/>
          <a:ext cx="5076536" cy="2649755"/>
        </p:xfrm>
        <a:graphic>
          <a:graphicData uri="http://schemas.openxmlformats.org/drawingml/2006/table">
            <a:tbl>
              <a:tblPr/>
              <a:tblGrid>
                <a:gridCol w="1902502">
                  <a:extLst>
                    <a:ext uri="{9D8B030D-6E8A-4147-A177-3AD203B41FA5}">
                      <a16:colId xmlns:a16="http://schemas.microsoft.com/office/drawing/2014/main" val="3809417032"/>
                    </a:ext>
                  </a:extLst>
                </a:gridCol>
                <a:gridCol w="1587017">
                  <a:extLst>
                    <a:ext uri="{9D8B030D-6E8A-4147-A177-3AD203B41FA5}">
                      <a16:colId xmlns:a16="http://schemas.microsoft.com/office/drawing/2014/main" val="2568352667"/>
                    </a:ext>
                  </a:extLst>
                </a:gridCol>
                <a:gridCol w="1587017">
                  <a:extLst>
                    <a:ext uri="{9D8B030D-6E8A-4147-A177-3AD203B41FA5}">
                      <a16:colId xmlns:a16="http://schemas.microsoft.com/office/drawing/2014/main" val="2296409140"/>
                    </a:ext>
                  </a:extLst>
                </a:gridCol>
              </a:tblGrid>
              <a:tr h="41527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Tipología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No. Municipios vigencia 2024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No. Municipios vigencia 2025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472778"/>
                  </a:ext>
                </a:extLst>
              </a:tr>
              <a:tr h="20763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Bogotá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9177050"/>
                  </a:ext>
                </a:extLst>
              </a:tr>
              <a:tr h="20763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Ciudades grandes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4845831"/>
                  </a:ext>
                </a:extLst>
              </a:tr>
              <a:tr h="20763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SC- Centro de aglomeración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8627130"/>
                  </a:ext>
                </a:extLst>
              </a:tr>
              <a:tr h="20763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85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77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4720109"/>
                  </a:ext>
                </a:extLst>
              </a:tr>
              <a:tr h="20763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235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236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436705"/>
                  </a:ext>
                </a:extLst>
              </a:tr>
              <a:tr h="20763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393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366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4057461"/>
                  </a:ext>
                </a:extLst>
              </a:tr>
              <a:tr h="20763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318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338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7658605"/>
                  </a:ext>
                </a:extLst>
              </a:tr>
              <a:tr h="20763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53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67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4467814"/>
                  </a:ext>
                </a:extLst>
              </a:tr>
              <a:tr h="20763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N.D.</a:t>
                      </a:r>
                      <a:r>
                        <a:rPr lang="es-CO" sz="1200" b="1" i="1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(*)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1669567"/>
                  </a:ext>
                </a:extLst>
              </a:tr>
              <a:tr h="20763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Total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1.103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1.103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4786262"/>
                  </a:ext>
                </a:extLst>
              </a:tr>
            </a:tbl>
          </a:graphicData>
        </a:graphic>
      </p:graphicFrame>
      <p:sp>
        <p:nvSpPr>
          <p:cNvPr id="14" name="CuadroTexto 13">
            <a:extLst>
              <a:ext uri="{FF2B5EF4-FFF2-40B4-BE49-F238E27FC236}">
                <a16:creationId xmlns:a16="http://schemas.microsoft.com/office/drawing/2014/main" id="{7BACA683-A314-5548-9E10-78D8CEE39776}"/>
              </a:ext>
            </a:extLst>
          </p:cNvPr>
          <p:cNvSpPr txBox="1"/>
          <p:nvPr/>
        </p:nvSpPr>
        <p:spPr>
          <a:xfrm>
            <a:off x="5521116" y="4490108"/>
            <a:ext cx="29432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i="1" u="none" strike="noStrike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(*) </a:t>
            </a:r>
            <a:r>
              <a:rPr lang="es-CO" sz="1200" i="1">
                <a:solidFill>
                  <a:srgbClr val="000000"/>
                </a:solidFill>
                <a:latin typeface="Aptos Narrow" panose="020B0004020202020204" pitchFamily="34" charset="0"/>
              </a:rPr>
              <a:t>Municipio Nuevo B</a:t>
            </a:r>
            <a:r>
              <a:rPr lang="es-CO" sz="1200" i="1" u="none" strike="noStrike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elén de Bajirá, Chocó </a:t>
            </a:r>
            <a:endParaRPr lang="es-CO" sz="120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79CC2A8-3D8C-EB1B-8E95-D8E08F0F2879}"/>
              </a:ext>
            </a:extLst>
          </p:cNvPr>
          <p:cNvSpPr txBox="1"/>
          <p:nvPr/>
        </p:nvSpPr>
        <p:spPr>
          <a:xfrm>
            <a:off x="5159229" y="1380902"/>
            <a:ext cx="5854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/>
              <a:t>Resultados tipologías  2024 vs. 2025</a:t>
            </a:r>
          </a:p>
        </p:txBody>
      </p:sp>
    </p:spTree>
    <p:extLst>
      <p:ext uri="{BB962C8B-B14F-4D97-AF65-F5344CB8AC3E}">
        <p14:creationId xmlns:p14="http://schemas.microsoft.com/office/powerpoint/2010/main" val="38248237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3E29F8-0693-B5C3-EC46-F44428BDB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5">
            <a:extLst>
              <a:ext uri="{FF2B5EF4-FFF2-40B4-BE49-F238E27FC236}">
                <a16:creationId xmlns:a16="http://schemas.microsoft.com/office/drawing/2014/main" id="{847247EB-4CC3-A77A-1109-99E73015F41B}"/>
              </a:ext>
            </a:extLst>
          </p:cNvPr>
          <p:cNvSpPr txBox="1"/>
          <p:nvPr/>
        </p:nvSpPr>
        <p:spPr>
          <a:xfrm>
            <a:off x="-922763" y="2594714"/>
            <a:ext cx="7308724" cy="2749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56000"/>
              </a:lnSpc>
            </a:pPr>
            <a:r>
              <a:rPr lang="en-US" sz="27000" b="1" spc="-2690">
                <a:solidFill>
                  <a:schemeClr val="bg1"/>
                </a:solidFill>
                <a:latin typeface="Arial Black" panose="020B0A04020102020204" pitchFamily="34" charset="0"/>
              </a:rPr>
              <a:t>0</a:t>
            </a:r>
            <a:endParaRPr lang="ru-RU" sz="27000" b="1" spc="-269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 descr="Mapa&#10;&#10;Descripción generada automáticamente">
            <a:extLst>
              <a:ext uri="{FF2B5EF4-FFF2-40B4-BE49-F238E27FC236}">
                <a16:creationId xmlns:a16="http://schemas.microsoft.com/office/drawing/2014/main" id="{DADA765F-079A-C1E1-7DE3-2722D712B8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09" y="1146790"/>
            <a:ext cx="3894546" cy="5040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798DF4C-F679-4248-BB85-A11C1ACFB2C7}"/>
              </a:ext>
            </a:extLst>
          </p:cNvPr>
          <p:cNvSpPr txBox="1"/>
          <p:nvPr/>
        </p:nvSpPr>
        <p:spPr>
          <a:xfrm>
            <a:off x="4945242" y="1775655"/>
            <a:ext cx="5854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/>
              <a:t>Resultados tipologías 2024 vs. 2025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29D701D-F144-2941-AFE2-A50B0034FD91}"/>
              </a:ext>
            </a:extLst>
          </p:cNvPr>
          <p:cNvSpPr txBox="1"/>
          <p:nvPr/>
        </p:nvSpPr>
        <p:spPr>
          <a:xfrm>
            <a:off x="5036578" y="4390206"/>
            <a:ext cx="609361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1400" i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nivel departamental </a:t>
            </a:r>
            <a:r>
              <a:rPr lang="es-CO" sz="1400" b="1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Tolima, Santander, Sucre, Archipiélago de San Andrés, Providencia y Santa Catalina y Cesar</a:t>
            </a:r>
            <a:r>
              <a:rPr lang="es-ES" sz="1400" b="0" i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equivalentes al </a:t>
            </a:r>
            <a:r>
              <a:rPr lang="es-ES" sz="1400" b="1" i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15.6%</a:t>
            </a:r>
            <a:r>
              <a:rPr lang="es-ES" sz="14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los departamentos </a:t>
            </a:r>
            <a:r>
              <a:rPr lang="es-ES" sz="1400" b="0" i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experimentaron variaciones en su tipología entre 2024 y 2025</a:t>
            </a:r>
            <a:r>
              <a:rPr lang="es-CO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C5F716BA-115B-D64F-B67A-BE895C4F1C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1079497"/>
              </p:ext>
            </p:extLst>
          </p:nvPr>
        </p:nvGraphicFramePr>
        <p:xfrm>
          <a:off x="4945242" y="2464401"/>
          <a:ext cx="6434137" cy="1585756"/>
        </p:xfrm>
        <a:graphic>
          <a:graphicData uri="http://schemas.openxmlformats.org/drawingml/2006/table">
            <a:tbl>
              <a:tblPr/>
              <a:tblGrid>
                <a:gridCol w="1837041">
                  <a:extLst>
                    <a:ext uri="{9D8B030D-6E8A-4147-A177-3AD203B41FA5}">
                      <a16:colId xmlns:a16="http://schemas.microsoft.com/office/drawing/2014/main" val="2827577803"/>
                    </a:ext>
                  </a:extLst>
                </a:gridCol>
                <a:gridCol w="2298548">
                  <a:extLst>
                    <a:ext uri="{9D8B030D-6E8A-4147-A177-3AD203B41FA5}">
                      <a16:colId xmlns:a16="http://schemas.microsoft.com/office/drawing/2014/main" val="553901861"/>
                    </a:ext>
                  </a:extLst>
                </a:gridCol>
                <a:gridCol w="2298548">
                  <a:extLst>
                    <a:ext uri="{9D8B030D-6E8A-4147-A177-3AD203B41FA5}">
                      <a16:colId xmlns:a16="http://schemas.microsoft.com/office/drawing/2014/main" val="4036309686"/>
                    </a:ext>
                  </a:extLst>
                </a:gridCol>
              </a:tblGrid>
              <a:tr h="52858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3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Tipología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3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No. Departamentos</a:t>
                      </a:r>
                    </a:p>
                    <a:p>
                      <a:pPr algn="ctr" fontAlgn="b"/>
                      <a:r>
                        <a:rPr lang="es-CO" sz="13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vigencia 2024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3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No. Departamentos</a:t>
                      </a:r>
                    </a:p>
                    <a:p>
                      <a:pPr algn="ctr" fontAlgn="b"/>
                      <a:r>
                        <a:rPr lang="es-CO" sz="13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vigencia 2025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9635631"/>
                  </a:ext>
                </a:extLst>
              </a:tr>
              <a:tr h="26429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3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3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3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14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4841902"/>
                  </a:ext>
                </a:extLst>
              </a:tr>
              <a:tr h="26429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3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3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3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9167780"/>
                  </a:ext>
                </a:extLst>
              </a:tr>
              <a:tr h="26429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3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3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3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1235742"/>
                  </a:ext>
                </a:extLst>
              </a:tr>
              <a:tr h="26429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3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Total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3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32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3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32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052450"/>
                  </a:ext>
                </a:extLst>
              </a:tr>
            </a:tbl>
          </a:graphicData>
        </a:graphic>
      </p:graphicFrame>
      <p:sp>
        <p:nvSpPr>
          <p:cNvPr id="12" name="CuadroTexto 11">
            <a:extLst>
              <a:ext uri="{FF2B5EF4-FFF2-40B4-BE49-F238E27FC236}">
                <a16:creationId xmlns:a16="http://schemas.microsoft.com/office/drawing/2014/main" id="{35CF912B-B491-F54F-A4A2-60FFAF7344C3}"/>
              </a:ext>
            </a:extLst>
          </p:cNvPr>
          <p:cNvSpPr txBox="1"/>
          <p:nvPr/>
        </p:nvSpPr>
        <p:spPr>
          <a:xfrm>
            <a:off x="541528" y="777458"/>
            <a:ext cx="3031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>
                <a:solidFill>
                  <a:schemeClr val="bg1">
                    <a:lumMod val="50000"/>
                  </a:schemeClr>
                </a:solidFill>
              </a:rPr>
              <a:t>Cambios 2024 vs 2025</a:t>
            </a:r>
            <a:endParaRPr lang="es-CO" b="1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4BF8102-D802-BF1D-2BA0-829C621043D7}"/>
              </a:ext>
            </a:extLst>
          </p:cNvPr>
          <p:cNvSpPr txBox="1"/>
          <p:nvPr/>
        </p:nvSpPr>
        <p:spPr>
          <a:xfrm>
            <a:off x="1743821" y="273378"/>
            <a:ext cx="92842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8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Ningún departamento presenta una disminución de tipología</a:t>
            </a:r>
            <a:endParaRPr lang="es-CO" b="1"/>
          </a:p>
        </p:txBody>
      </p:sp>
    </p:spTree>
    <p:extLst>
      <p:ext uri="{BB962C8B-B14F-4D97-AF65-F5344CB8AC3E}">
        <p14:creationId xmlns:p14="http://schemas.microsoft.com/office/powerpoint/2010/main" val="33137627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F3404B-F0AA-6E54-6EDC-4F0DE4ACB8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A6F339-F82E-1BC9-A5CD-2D8A39D70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/>
              <a:t>Análisis complementarios</a:t>
            </a:r>
            <a:br>
              <a:rPr lang="es-ES"/>
            </a:br>
            <a:r>
              <a:rPr lang="es-ES">
                <a:solidFill>
                  <a:schemeClr val="bg1">
                    <a:lumMod val="50000"/>
                  </a:schemeClr>
                </a:solidFill>
              </a:rPr>
              <a:t>Tipologías</a:t>
            </a:r>
            <a:r>
              <a:rPr lang="es-ES"/>
              <a:t> </a:t>
            </a:r>
            <a:r>
              <a:rPr lang="es-ES">
                <a:solidFill>
                  <a:schemeClr val="bg1">
                    <a:lumMod val="50000"/>
                  </a:schemeClr>
                </a:solidFill>
              </a:rPr>
              <a:t>v</a:t>
            </a:r>
            <a:r>
              <a:rPr lang="es-ES" sz="6000">
                <a:solidFill>
                  <a:schemeClr val="bg1">
                    <a:lumMod val="50000"/>
                  </a:schemeClr>
                </a:solidFill>
              </a:rPr>
              <a:t>igencia 2025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301279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D3DC7B-BBC4-8C2F-7059-357DBBB595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7048120-5864-653F-D47B-68427605F29D}"/>
              </a:ext>
            </a:extLst>
          </p:cNvPr>
          <p:cNvSpPr txBox="1"/>
          <p:nvPr/>
        </p:nvSpPr>
        <p:spPr>
          <a:xfrm>
            <a:off x="1946165" y="1196784"/>
            <a:ext cx="8678980" cy="4517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CO" sz="1800" b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BRECHAS SOCIALES Y ECONÓMICAS</a:t>
            </a:r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4628F475-E072-47B3-B21E-D9B7A9CD4D5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5094557"/>
              </p:ext>
            </p:extLst>
          </p:nvPr>
        </p:nvGraphicFramePr>
        <p:xfrm>
          <a:off x="6193506" y="2074249"/>
          <a:ext cx="6054977" cy="31121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91DB5878-F4FB-D477-D3A4-43B2A2C034C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8994305"/>
              </p:ext>
            </p:extLst>
          </p:nvPr>
        </p:nvGraphicFramePr>
        <p:xfrm>
          <a:off x="138528" y="2084644"/>
          <a:ext cx="6147127" cy="31017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20BF5D90-6F9A-4464-F98D-972D354C26C6}"/>
              </a:ext>
            </a:extLst>
          </p:cNvPr>
          <p:cNvSpPr txBox="1"/>
          <p:nvPr/>
        </p:nvSpPr>
        <p:spPr>
          <a:xfrm>
            <a:off x="433514" y="5072318"/>
            <a:ext cx="11324971" cy="1327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CO" sz="1400" u="none" strike="noStrike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Los </a:t>
            </a:r>
            <a:r>
              <a:rPr lang="es-CO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municipios de las tipologías con </a:t>
            </a:r>
            <a:r>
              <a:rPr lang="es-CO" sz="1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mayores</a:t>
            </a:r>
            <a:r>
              <a:rPr lang="es-CO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capacidades </a:t>
            </a:r>
            <a:r>
              <a:rPr lang="es-ES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presentan un bajo o nulo nivel de conflicto armado y su agua no se considera riesgosa para el consumo humano. </a:t>
            </a:r>
            <a:r>
              <a:rPr lang="es-CO" sz="1400">
                <a:latin typeface="Verdana" panose="020B0604030504040204" pitchFamily="34" charset="0"/>
                <a:ea typeface="Verdana" panose="020B0604030504040204" pitchFamily="34" charset="0"/>
              </a:rPr>
              <a:t>Esto subraya la importancia de abordar los problemas estructurales como los factores de seguridad en los municipios con menores capacidades.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CO" sz="1400" u="none" strike="noStrike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Los municipios con </a:t>
            </a:r>
            <a:r>
              <a:rPr lang="es-CO" sz="1400" b="1" u="none" strike="noStrike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Tipologías 3, 4 y 5 </a:t>
            </a:r>
            <a:r>
              <a:rPr lang="es-CO" sz="1400" u="none" strike="noStrike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tienen en promedio los más </a:t>
            </a:r>
            <a:r>
              <a:rPr lang="es-CO" sz="1400" b="1" u="none" strike="noStrike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altos </a:t>
            </a:r>
            <a:r>
              <a:rPr lang="es-CO" sz="1400" u="none" strike="noStrike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niveles de </a:t>
            </a:r>
            <a:r>
              <a:rPr lang="es-CO" sz="1400" b="1" u="none" strike="noStrike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IPM</a:t>
            </a:r>
            <a:r>
              <a:rPr lang="es-CO" sz="1400" u="none" strike="noStrike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s-CO" sz="1400" b="1" u="none" strike="noStrike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NBI </a:t>
            </a:r>
            <a:r>
              <a:rPr lang="es-CO" sz="1400" u="none" strike="noStrike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baja calidad del agua y </a:t>
            </a:r>
            <a:r>
              <a:rPr lang="es-CO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además son</a:t>
            </a:r>
            <a:r>
              <a:rPr lang="es-CO" sz="1400" u="none" strike="noStrike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los más afectados por el conflicto armado</a:t>
            </a:r>
            <a:r>
              <a:rPr lang="es-CO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8606FEB-252F-99C4-B83F-65D23CEFE610}"/>
              </a:ext>
            </a:extLst>
          </p:cNvPr>
          <p:cNvSpPr txBox="1"/>
          <p:nvPr/>
        </p:nvSpPr>
        <p:spPr>
          <a:xfrm>
            <a:off x="1186000" y="1704917"/>
            <a:ext cx="4718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Municipal</a:t>
            </a:r>
            <a:endParaRPr lang="es-CO" b="1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FB23C19-6958-2E3D-85BF-754A7081CFBF}"/>
              </a:ext>
            </a:extLst>
          </p:cNvPr>
          <p:cNvSpPr txBox="1"/>
          <p:nvPr/>
        </p:nvSpPr>
        <p:spPr>
          <a:xfrm>
            <a:off x="6861667" y="1704917"/>
            <a:ext cx="4718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Departamental</a:t>
            </a:r>
            <a:endParaRPr lang="es-CO" b="1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F5F7BAB-755D-7B76-36DE-9E4581649D23}"/>
              </a:ext>
            </a:extLst>
          </p:cNvPr>
          <p:cNvSpPr txBox="1"/>
          <p:nvPr/>
        </p:nvSpPr>
        <p:spPr>
          <a:xfrm>
            <a:off x="8165" y="217111"/>
            <a:ext cx="106169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CO" sz="1800" b="1" u="none" strike="noStrike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Los </a:t>
            </a:r>
            <a:r>
              <a:rPr lang="es-CO" sz="18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municipios de las tipologías con mayores capacidades tienen en promedio los niveles más bajos de pobreza multidimensional (IPM) </a:t>
            </a:r>
            <a:r>
              <a:rPr lang="es-CO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 </a:t>
            </a:r>
            <a:r>
              <a:rPr lang="es-CO" sz="18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necesidades básicas insatisfechas (NBI)</a:t>
            </a:r>
            <a:endParaRPr lang="es-CO" b="1"/>
          </a:p>
        </p:txBody>
      </p:sp>
    </p:spTree>
    <p:extLst>
      <p:ext uri="{BB962C8B-B14F-4D97-AF65-F5344CB8AC3E}">
        <p14:creationId xmlns:p14="http://schemas.microsoft.com/office/powerpoint/2010/main" val="17624754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F49874-09A0-28AE-2662-C24B84235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5">
            <a:extLst>
              <a:ext uri="{FF2B5EF4-FFF2-40B4-BE49-F238E27FC236}">
                <a16:creationId xmlns:a16="http://schemas.microsoft.com/office/drawing/2014/main" id="{F993675F-2700-BFD6-31BF-89B08FFCD276}"/>
              </a:ext>
            </a:extLst>
          </p:cNvPr>
          <p:cNvSpPr txBox="1"/>
          <p:nvPr/>
        </p:nvSpPr>
        <p:spPr>
          <a:xfrm>
            <a:off x="-922763" y="2594714"/>
            <a:ext cx="7308724" cy="2749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56000"/>
              </a:lnSpc>
            </a:pPr>
            <a:r>
              <a:rPr lang="en-US" sz="27000" b="1" spc="-2690">
                <a:solidFill>
                  <a:schemeClr val="bg1"/>
                </a:solidFill>
                <a:latin typeface="Arial Black" panose="020B0A04020102020204" pitchFamily="34" charset="0"/>
              </a:rPr>
              <a:t>0</a:t>
            </a:r>
            <a:endParaRPr lang="ru-RU" sz="27000" b="1" spc="-269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2192ECD-53C5-339D-AAA4-3229C9290C29}"/>
              </a:ext>
            </a:extLst>
          </p:cNvPr>
          <p:cNvSpPr txBox="1"/>
          <p:nvPr/>
        </p:nvSpPr>
        <p:spPr>
          <a:xfrm>
            <a:off x="1121059" y="1308117"/>
            <a:ext cx="9918700" cy="4517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CO" sz="1800" b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MEDICIÓN DE DESEMPEÑO MUNICIPAL Y DEPARTAMENTAL</a:t>
            </a:r>
          </a:p>
        </p:txBody>
      </p:sp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E7E546F2-2578-9A2E-C921-7E753088540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4329254"/>
              </p:ext>
            </p:extLst>
          </p:nvPr>
        </p:nvGraphicFramePr>
        <p:xfrm>
          <a:off x="0" y="2102861"/>
          <a:ext cx="5858539" cy="30766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48656FF6-ECA8-4EAC-964D-3180C9A1A51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0477598"/>
              </p:ext>
            </p:extLst>
          </p:nvPr>
        </p:nvGraphicFramePr>
        <p:xfrm>
          <a:off x="5842954" y="2087648"/>
          <a:ext cx="6349039" cy="30918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CuadroTexto 13">
            <a:extLst>
              <a:ext uri="{FF2B5EF4-FFF2-40B4-BE49-F238E27FC236}">
                <a16:creationId xmlns:a16="http://schemas.microsoft.com/office/drawing/2014/main" id="{184C73AE-1C9D-F982-E79E-2738A5657C94}"/>
              </a:ext>
            </a:extLst>
          </p:cNvPr>
          <p:cNvSpPr txBox="1"/>
          <p:nvPr/>
        </p:nvSpPr>
        <p:spPr>
          <a:xfrm>
            <a:off x="289339" y="5296508"/>
            <a:ext cx="113102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40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cuanto a la dimensión de seguridad (medido por hurtos, homicidios y violencia intrafamiliar), es común que la inseguridad se manifieste en Bogotá, las Ciudades Grandes y los Centros de Aglomeración.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7E3394C7-AB93-1076-226E-DC3756DEE065}"/>
              </a:ext>
            </a:extLst>
          </p:cNvPr>
          <p:cNvSpPr txBox="1"/>
          <p:nvPr/>
        </p:nvSpPr>
        <p:spPr>
          <a:xfrm>
            <a:off x="1072903" y="1811522"/>
            <a:ext cx="4718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Municipal</a:t>
            </a:r>
            <a:endParaRPr lang="es-CO" b="1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42B6ADF-BD44-8365-CF32-75275D467C29}"/>
              </a:ext>
            </a:extLst>
          </p:cNvPr>
          <p:cNvSpPr txBox="1"/>
          <p:nvPr/>
        </p:nvSpPr>
        <p:spPr>
          <a:xfrm>
            <a:off x="6748570" y="1811522"/>
            <a:ext cx="4718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Departamental</a:t>
            </a:r>
            <a:endParaRPr lang="es-CO" b="1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9E8B6ABF-DF40-DC99-DB71-DB7364AD9BB3}"/>
              </a:ext>
            </a:extLst>
          </p:cNvPr>
          <p:cNvSpPr txBox="1"/>
          <p:nvPr/>
        </p:nvSpPr>
        <p:spPr>
          <a:xfrm>
            <a:off x="0" y="220917"/>
            <a:ext cx="106600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CO" sz="1800" b="1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las Tipologías 3, 4 y 5 se encuentran los municipios que en promedio tienen los más bajos niveles de desempeño, con las mayores deficiencias en temas de educación, salud y servicios públicos</a:t>
            </a:r>
            <a:endParaRPr lang="es-CO" b="1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12629FD-8359-07D6-8CB7-33AF3C40A31B}"/>
              </a:ext>
            </a:extLst>
          </p:cNvPr>
          <p:cNvSpPr txBox="1"/>
          <p:nvPr/>
        </p:nvSpPr>
        <p:spPr>
          <a:xfrm>
            <a:off x="3185874" y="6064371"/>
            <a:ext cx="65590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20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 Medición del Desempeño Municipal y Departamental (MDM - MDD</a:t>
            </a:r>
            <a:r>
              <a:rPr lang="es-CO"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r>
              <a:rPr lang="es-CO" sz="120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tiene en cuenta la gestión y los resultados de las administraciones locales</a:t>
            </a:r>
            <a:r>
              <a:rPr lang="es-CO"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</p:txBody>
      </p:sp>
      <p:pic>
        <p:nvPicPr>
          <p:cNvPr id="23" name="Gráfico 22" descr="Notas adhesivas  contorno">
            <a:extLst>
              <a:ext uri="{FF2B5EF4-FFF2-40B4-BE49-F238E27FC236}">
                <a16:creationId xmlns:a16="http://schemas.microsoft.com/office/drawing/2014/main" id="{2118D7FA-0327-F383-104B-F8CBD9A163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31599" y="6048613"/>
            <a:ext cx="598511" cy="598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5827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AFE289-C9D3-5955-C4CC-1685B8101C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5">
            <a:extLst>
              <a:ext uri="{FF2B5EF4-FFF2-40B4-BE49-F238E27FC236}">
                <a16:creationId xmlns:a16="http://schemas.microsoft.com/office/drawing/2014/main" id="{8B7AE5E6-741C-8D63-159D-7869B48063DC}"/>
              </a:ext>
            </a:extLst>
          </p:cNvPr>
          <p:cNvSpPr txBox="1"/>
          <p:nvPr/>
        </p:nvSpPr>
        <p:spPr>
          <a:xfrm>
            <a:off x="-743787" y="2370606"/>
            <a:ext cx="7308724" cy="2749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56000"/>
              </a:lnSpc>
            </a:pPr>
            <a:r>
              <a:rPr lang="en-US" sz="27000" b="1" spc="-2690">
                <a:solidFill>
                  <a:schemeClr val="bg1"/>
                </a:solidFill>
                <a:latin typeface="Arial Black" panose="020B0A04020102020204" pitchFamily="34" charset="0"/>
              </a:rPr>
              <a:t>0</a:t>
            </a:r>
            <a:endParaRPr lang="ru-RU" sz="27000" b="1" spc="-269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2A83839-DE8B-EB59-84D5-27425E21D2CF}"/>
              </a:ext>
            </a:extLst>
          </p:cNvPr>
          <p:cNvSpPr txBox="1"/>
          <p:nvPr/>
        </p:nvSpPr>
        <p:spPr>
          <a:xfrm>
            <a:off x="1924442" y="1169314"/>
            <a:ext cx="8586086" cy="4517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CO" sz="1800" b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INGRESOS PROMEDIO</a:t>
            </a:r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BFD17733-897F-496C-4266-96E5CF6803F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113797"/>
              </p:ext>
            </p:extLst>
          </p:nvPr>
        </p:nvGraphicFramePr>
        <p:xfrm>
          <a:off x="6420621" y="1921283"/>
          <a:ext cx="5535343" cy="33328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D997338E-0C10-B847-D917-C1632D0477DE}"/>
              </a:ext>
            </a:extLst>
          </p:cNvPr>
          <p:cNvSpPr txBox="1"/>
          <p:nvPr/>
        </p:nvSpPr>
        <p:spPr>
          <a:xfrm>
            <a:off x="6448810" y="5432678"/>
            <a:ext cx="5478964" cy="1062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</a:pPr>
            <a:r>
              <a:rPr lang="es-CO" sz="1200" u="none" strike="noStrike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 generación de ingresos propios se </a:t>
            </a:r>
            <a:r>
              <a:rPr lang="es-CO" sz="1200">
                <a:latin typeface="Verdana" panose="020B0604030504040204" pitchFamily="34" charset="0"/>
                <a:ea typeface="Verdana" panose="020B0604030504040204" pitchFamily="34" charset="0"/>
              </a:rPr>
              <a:t>concentra en las tipologías </a:t>
            </a:r>
            <a:r>
              <a:rPr lang="es-CO" sz="1200" u="none" strike="noStrike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especiales, resultado de factores como: mayor </a:t>
            </a:r>
            <a:r>
              <a:rPr lang="es-CO" sz="120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densidad </a:t>
            </a:r>
            <a:r>
              <a:rPr lang="es-CO" sz="1200" b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poblacional</a:t>
            </a:r>
            <a:r>
              <a:rPr lang="es-CO" sz="120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mejor dinamismo </a:t>
            </a:r>
            <a:r>
              <a:rPr lang="es-CO" sz="1200" b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económico</a:t>
            </a:r>
            <a:r>
              <a:rPr lang="es-CO" sz="120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s-CO" sz="1200">
                <a:latin typeface="Verdana" panose="020B0604030504040204" pitchFamily="34" charset="0"/>
                <a:ea typeface="Verdana" panose="020B0604030504040204" pitchFamily="34" charset="0"/>
              </a:rPr>
              <a:t>alto </a:t>
            </a:r>
            <a:r>
              <a:rPr lang="es-CO" sz="120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grado de </a:t>
            </a:r>
            <a:r>
              <a:rPr lang="es-CO" sz="1200" b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formalidad</a:t>
            </a:r>
            <a:r>
              <a:rPr lang="es-CO" sz="120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las actividades productivas, y alta </a:t>
            </a:r>
            <a:r>
              <a:rPr lang="es-CO" sz="1200" b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capacidad</a:t>
            </a:r>
            <a:r>
              <a:rPr lang="es-CO" sz="120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gestión, administración y recaudo</a:t>
            </a:r>
            <a:r>
              <a:rPr lang="es-CO" sz="120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s-CO" sz="120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entre otros.</a:t>
            </a:r>
            <a:endParaRPr lang="es-CO" sz="12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2C9570B-A082-9BB9-6712-F487A55E4671}"/>
              </a:ext>
            </a:extLst>
          </p:cNvPr>
          <p:cNvSpPr txBox="1"/>
          <p:nvPr/>
        </p:nvSpPr>
        <p:spPr>
          <a:xfrm>
            <a:off x="1307007" y="1551951"/>
            <a:ext cx="4718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Municipal</a:t>
            </a:r>
            <a:endParaRPr lang="es-CO" b="1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B1DE54F-2557-CB6F-4787-9EA3C7E9895D}"/>
              </a:ext>
            </a:extLst>
          </p:cNvPr>
          <p:cNvSpPr txBox="1"/>
          <p:nvPr/>
        </p:nvSpPr>
        <p:spPr>
          <a:xfrm>
            <a:off x="6887882" y="1645986"/>
            <a:ext cx="4718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Departamental</a:t>
            </a:r>
            <a:endParaRPr lang="es-CO" b="1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96DB6C98-CE39-8108-8861-8C9A1E9481F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8109111"/>
              </p:ext>
            </p:extLst>
          </p:nvPr>
        </p:nvGraphicFramePr>
        <p:xfrm>
          <a:off x="106892" y="2003741"/>
          <a:ext cx="6302417" cy="21978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6E350F7D-4C51-2564-0560-A6D7F191B36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9456060"/>
              </p:ext>
            </p:extLst>
          </p:nvPr>
        </p:nvGraphicFramePr>
        <p:xfrm>
          <a:off x="179657" y="4232765"/>
          <a:ext cx="6156892" cy="24292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8F10DAD3-3DE6-FA6F-4D03-FB8AA94BF064}"/>
              </a:ext>
            </a:extLst>
          </p:cNvPr>
          <p:cNvSpPr txBox="1"/>
          <p:nvPr/>
        </p:nvSpPr>
        <p:spPr>
          <a:xfrm>
            <a:off x="179657" y="146638"/>
            <a:ext cx="10441159" cy="955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s-CO" sz="1800" b="1" u="none" strike="noStrike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medida que se avanza en las Tipologías, los ingresos propios en promedio tienden a reducirse</a:t>
            </a:r>
            <a:r>
              <a:rPr lang="es-CO" sz="18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reflejando un menor esfuerzo fiscal por parte de las entidades territoriales que presentan menores capacidades</a:t>
            </a:r>
            <a:endParaRPr lang="es-CO" sz="1800" b="1" u="none" strike="noStrike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1729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AA99FB-86E8-EB16-4FA1-DB25C8075E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5">
            <a:extLst>
              <a:ext uri="{FF2B5EF4-FFF2-40B4-BE49-F238E27FC236}">
                <a16:creationId xmlns:a16="http://schemas.microsoft.com/office/drawing/2014/main" id="{6DE4CB8F-E8C3-D6D8-AF08-F0B06FB8478D}"/>
              </a:ext>
            </a:extLst>
          </p:cNvPr>
          <p:cNvSpPr txBox="1"/>
          <p:nvPr/>
        </p:nvSpPr>
        <p:spPr>
          <a:xfrm>
            <a:off x="-922763" y="2594714"/>
            <a:ext cx="7308724" cy="2749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56000"/>
              </a:lnSpc>
            </a:pPr>
            <a:r>
              <a:rPr lang="en-US" sz="27000" b="1" spc="-2690">
                <a:solidFill>
                  <a:schemeClr val="bg1"/>
                </a:solidFill>
                <a:latin typeface="Arial Black" panose="020B0A04020102020204" pitchFamily="34" charset="0"/>
              </a:rPr>
              <a:t>0</a:t>
            </a:r>
            <a:endParaRPr lang="ru-RU" sz="27000" b="1" spc="-269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04613BA4-98B8-33E1-0FE0-61D63C7AAE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9865221"/>
              </p:ext>
            </p:extLst>
          </p:nvPr>
        </p:nvGraphicFramePr>
        <p:xfrm>
          <a:off x="407645" y="1961906"/>
          <a:ext cx="7266191" cy="2412070"/>
        </p:xfrm>
        <a:graphic>
          <a:graphicData uri="http://schemas.openxmlformats.org/drawingml/2006/table">
            <a:tbl>
              <a:tblPr firstRow="1" firstCol="1" bandRow="1"/>
              <a:tblGrid>
                <a:gridCol w="1846695">
                  <a:extLst>
                    <a:ext uri="{9D8B030D-6E8A-4147-A177-3AD203B41FA5}">
                      <a16:colId xmlns:a16="http://schemas.microsoft.com/office/drawing/2014/main" val="3654122188"/>
                    </a:ext>
                  </a:extLst>
                </a:gridCol>
                <a:gridCol w="750456">
                  <a:extLst>
                    <a:ext uri="{9D8B030D-6E8A-4147-A177-3AD203B41FA5}">
                      <a16:colId xmlns:a16="http://schemas.microsoft.com/office/drawing/2014/main" val="2294352510"/>
                    </a:ext>
                  </a:extLst>
                </a:gridCol>
                <a:gridCol w="1101725">
                  <a:extLst>
                    <a:ext uri="{9D8B030D-6E8A-4147-A177-3AD203B41FA5}">
                      <a16:colId xmlns:a16="http://schemas.microsoft.com/office/drawing/2014/main" val="1564461452"/>
                    </a:ext>
                  </a:extLst>
                </a:gridCol>
                <a:gridCol w="987371">
                  <a:extLst>
                    <a:ext uri="{9D8B030D-6E8A-4147-A177-3AD203B41FA5}">
                      <a16:colId xmlns:a16="http://schemas.microsoft.com/office/drawing/2014/main" val="292440995"/>
                    </a:ext>
                  </a:extLst>
                </a:gridCol>
                <a:gridCol w="950858">
                  <a:extLst>
                    <a:ext uri="{9D8B030D-6E8A-4147-A177-3AD203B41FA5}">
                      <a16:colId xmlns:a16="http://schemas.microsoft.com/office/drawing/2014/main" val="3655978191"/>
                    </a:ext>
                  </a:extLst>
                </a:gridCol>
                <a:gridCol w="1055687">
                  <a:extLst>
                    <a:ext uri="{9D8B030D-6E8A-4147-A177-3AD203B41FA5}">
                      <a16:colId xmlns:a16="http://schemas.microsoft.com/office/drawing/2014/main" val="3533389066"/>
                    </a:ext>
                  </a:extLst>
                </a:gridCol>
                <a:gridCol w="573399">
                  <a:extLst>
                    <a:ext uri="{9D8B030D-6E8A-4147-A177-3AD203B41FA5}">
                      <a16:colId xmlns:a16="http://schemas.microsoft.com/office/drawing/2014/main" val="3923401464"/>
                    </a:ext>
                  </a:extLst>
                </a:gridCol>
              </a:tblGrid>
              <a:tr h="2412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Tipología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0%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0,01% - 30%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31% - 50%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51% - 70%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71% - 100%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Total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9953730"/>
                  </a:ext>
                </a:extLst>
              </a:tr>
              <a:tr h="2412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Bogotá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2959260"/>
                  </a:ext>
                </a:extLst>
              </a:tr>
              <a:tr h="2412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Ciudades grandes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1841425"/>
                  </a:ext>
                </a:extLst>
              </a:tr>
              <a:tr h="2412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SC- Centro aglomeración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12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3402275"/>
                  </a:ext>
                </a:extLst>
              </a:tr>
              <a:tr h="2412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68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77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6755622"/>
                  </a:ext>
                </a:extLst>
              </a:tr>
              <a:tr h="2412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176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56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236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562207"/>
                  </a:ext>
                </a:extLst>
              </a:tr>
              <a:tr h="2412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277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70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366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1392139"/>
                  </a:ext>
                </a:extLst>
              </a:tr>
              <a:tr h="2412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206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90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28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338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6661141"/>
                  </a:ext>
                </a:extLst>
              </a:tr>
              <a:tr h="2412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19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27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13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67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9481800"/>
                  </a:ext>
                </a:extLst>
              </a:tr>
              <a:tr h="2412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Total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759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257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18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17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51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1.102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7294608"/>
                  </a:ext>
                </a:extLst>
              </a:tr>
            </a:tbl>
          </a:graphicData>
        </a:graphic>
      </p:graphicFrame>
      <p:pic>
        <p:nvPicPr>
          <p:cNvPr id="5" name="Imagen 4" descr="Mapa&#10;&#10;Descripción generada automáticamente">
            <a:extLst>
              <a:ext uri="{FF2B5EF4-FFF2-40B4-BE49-F238E27FC236}">
                <a16:creationId xmlns:a16="http://schemas.microsoft.com/office/drawing/2014/main" id="{36E7BCE2-4CC9-69C5-CD38-605984A0BC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131" y="1383582"/>
            <a:ext cx="3616364" cy="4680000"/>
          </a:xfrm>
          <a:prstGeom prst="rect">
            <a:avLst/>
          </a:prstGeom>
        </p:spPr>
      </p:pic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ABE2C0AE-44DF-2A3F-46CA-3E125906C8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1590358"/>
              </p:ext>
            </p:extLst>
          </p:nvPr>
        </p:nvGraphicFramePr>
        <p:xfrm>
          <a:off x="991681" y="5404044"/>
          <a:ext cx="6419636" cy="999365"/>
        </p:xfrm>
        <a:graphic>
          <a:graphicData uri="http://schemas.openxmlformats.org/drawingml/2006/table">
            <a:tbl>
              <a:tblPr firstRow="1" firstCol="1" bandRow="1"/>
              <a:tblGrid>
                <a:gridCol w="1248032">
                  <a:extLst>
                    <a:ext uri="{9D8B030D-6E8A-4147-A177-3AD203B41FA5}">
                      <a16:colId xmlns:a16="http://schemas.microsoft.com/office/drawing/2014/main" val="4174234115"/>
                    </a:ext>
                  </a:extLst>
                </a:gridCol>
                <a:gridCol w="795100">
                  <a:extLst>
                    <a:ext uri="{9D8B030D-6E8A-4147-A177-3AD203B41FA5}">
                      <a16:colId xmlns:a16="http://schemas.microsoft.com/office/drawing/2014/main" val="2988678367"/>
                    </a:ext>
                  </a:extLst>
                </a:gridCol>
                <a:gridCol w="1001713">
                  <a:extLst>
                    <a:ext uri="{9D8B030D-6E8A-4147-A177-3AD203B41FA5}">
                      <a16:colId xmlns:a16="http://schemas.microsoft.com/office/drawing/2014/main" val="3418964305"/>
                    </a:ext>
                  </a:extLst>
                </a:gridCol>
                <a:gridCol w="948696">
                  <a:extLst>
                    <a:ext uri="{9D8B030D-6E8A-4147-A177-3AD203B41FA5}">
                      <a16:colId xmlns:a16="http://schemas.microsoft.com/office/drawing/2014/main" val="1426582175"/>
                    </a:ext>
                  </a:extLst>
                </a:gridCol>
                <a:gridCol w="948696">
                  <a:extLst>
                    <a:ext uri="{9D8B030D-6E8A-4147-A177-3AD203B41FA5}">
                      <a16:colId xmlns:a16="http://schemas.microsoft.com/office/drawing/2014/main" val="4266789972"/>
                    </a:ext>
                  </a:extLst>
                </a:gridCol>
                <a:gridCol w="948696">
                  <a:extLst>
                    <a:ext uri="{9D8B030D-6E8A-4147-A177-3AD203B41FA5}">
                      <a16:colId xmlns:a16="http://schemas.microsoft.com/office/drawing/2014/main" val="1992731443"/>
                    </a:ext>
                  </a:extLst>
                </a:gridCol>
                <a:gridCol w="528703">
                  <a:extLst>
                    <a:ext uri="{9D8B030D-6E8A-4147-A177-3AD203B41FA5}">
                      <a16:colId xmlns:a16="http://schemas.microsoft.com/office/drawing/2014/main" val="2396891647"/>
                    </a:ext>
                  </a:extLst>
                </a:gridCol>
              </a:tblGrid>
              <a:tr h="1998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Tipología</a:t>
                      </a:r>
                      <a:endParaRPr lang="es-CO" sz="1200">
                        <a:effectLst/>
                        <a:latin typeface="+mn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0%</a:t>
                      </a:r>
                      <a:endParaRPr lang="es-CO" sz="1200">
                        <a:effectLst/>
                        <a:latin typeface="+mn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0,01% - 30%</a:t>
                      </a:r>
                      <a:endParaRPr lang="es-CO" sz="1200">
                        <a:effectLst/>
                        <a:latin typeface="+mn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31% - 50%</a:t>
                      </a:r>
                      <a:endParaRPr lang="es-CO" sz="1200">
                        <a:effectLst/>
                        <a:latin typeface="+mn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51% - 70%</a:t>
                      </a:r>
                      <a:endParaRPr lang="es-CO" sz="1200">
                        <a:effectLst/>
                        <a:latin typeface="+mn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71% - 100%</a:t>
                      </a:r>
                      <a:endParaRPr lang="es-CO" sz="1200">
                        <a:effectLst/>
                        <a:latin typeface="+mn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Total</a:t>
                      </a:r>
                      <a:endParaRPr lang="es-CO" sz="1200">
                        <a:effectLst/>
                        <a:latin typeface="+mn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4001222"/>
                  </a:ext>
                </a:extLst>
              </a:tr>
              <a:tr h="1998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2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lang="es-CO" sz="1200" b="0">
                        <a:effectLst/>
                        <a:latin typeface="+mn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lang="es-CO" sz="1200">
                        <a:effectLst/>
                        <a:latin typeface="+mn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13</a:t>
                      </a:r>
                      <a:endParaRPr lang="es-CO" sz="1200">
                        <a:effectLst/>
                        <a:latin typeface="+mn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CO" sz="120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CO" sz="120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CO" sz="120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14</a:t>
                      </a:r>
                      <a:endParaRPr lang="es-CO" sz="1200">
                        <a:effectLst/>
                        <a:latin typeface="+mn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5125237"/>
                  </a:ext>
                </a:extLst>
              </a:tr>
              <a:tr h="1998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2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es-CO" sz="1200" b="0">
                        <a:effectLst/>
                        <a:latin typeface="+mn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lang="es-CO" sz="1200">
                        <a:effectLst/>
                        <a:latin typeface="+mn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</a:t>
                      </a:r>
                      <a:endParaRPr lang="es-CO" sz="1200">
                        <a:effectLst/>
                        <a:latin typeface="+mn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lang="es-CO" sz="1200">
                        <a:effectLst/>
                        <a:latin typeface="+mn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es-CO" sz="1200">
                        <a:effectLst/>
                        <a:latin typeface="+mn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CO" sz="120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</a:t>
                      </a:r>
                      <a:endParaRPr lang="es-CO" sz="1200">
                        <a:effectLst/>
                        <a:latin typeface="+mn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8538887"/>
                  </a:ext>
                </a:extLst>
              </a:tr>
              <a:tr h="1998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2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  <a:endParaRPr lang="es-CO" sz="1200" b="0">
                        <a:effectLst/>
                        <a:latin typeface="+mn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es-CO" sz="1200">
                        <a:effectLst/>
                        <a:latin typeface="+mn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  <a:endParaRPr lang="es-CO" sz="1200">
                        <a:effectLst/>
                        <a:latin typeface="+mn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es-CO" sz="1200">
                        <a:effectLst/>
                        <a:latin typeface="+mn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CO" sz="120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</a:t>
                      </a:r>
                      <a:endParaRPr lang="es-CO" sz="1200">
                        <a:effectLst/>
                        <a:latin typeface="+mn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</a:t>
                      </a:r>
                      <a:endParaRPr lang="es-CO" sz="1200">
                        <a:effectLst/>
                        <a:latin typeface="+mn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8139490"/>
                  </a:ext>
                </a:extLst>
              </a:tr>
              <a:tr h="1998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Total</a:t>
                      </a:r>
                      <a:endParaRPr lang="es-CO" sz="1200">
                        <a:effectLst/>
                        <a:latin typeface="+mn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es-CO" sz="1200">
                        <a:effectLst/>
                        <a:latin typeface="+mn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21</a:t>
                      </a:r>
                      <a:endParaRPr lang="es-CO" sz="1200">
                        <a:effectLst/>
                        <a:latin typeface="+mn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  <a:endParaRPr lang="es-CO" sz="1200">
                        <a:effectLst/>
                        <a:latin typeface="+mn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es-CO" sz="1200">
                        <a:effectLst/>
                        <a:latin typeface="+mn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</a:t>
                      </a:r>
                      <a:endParaRPr lang="es-CO" sz="1200">
                        <a:effectLst/>
                        <a:latin typeface="+mn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32</a:t>
                      </a:r>
                      <a:endParaRPr lang="es-CO" sz="1200">
                        <a:effectLst/>
                        <a:latin typeface="+mn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3021414"/>
                  </a:ext>
                </a:extLst>
              </a:tr>
            </a:tbl>
          </a:graphicData>
        </a:graphic>
      </p:graphicFrame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3221548C-15A3-C409-A842-F2C05E03D57F}"/>
              </a:ext>
            </a:extLst>
          </p:cNvPr>
          <p:cNvCxnSpPr>
            <a:cxnSpLocks/>
          </p:cNvCxnSpPr>
          <p:nvPr/>
        </p:nvCxnSpPr>
        <p:spPr>
          <a:xfrm>
            <a:off x="386480" y="4884299"/>
            <a:ext cx="7024837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8" name="Título 1">
            <a:extLst>
              <a:ext uri="{FF2B5EF4-FFF2-40B4-BE49-F238E27FC236}">
                <a16:creationId xmlns:a16="http://schemas.microsoft.com/office/drawing/2014/main" id="{61D7495F-9D7E-4D05-9780-CECF4559FBA1}"/>
              </a:ext>
            </a:extLst>
          </p:cNvPr>
          <p:cNvSpPr txBox="1">
            <a:spLocks/>
          </p:cNvSpPr>
          <p:nvPr/>
        </p:nvSpPr>
        <p:spPr>
          <a:xfrm>
            <a:off x="386480" y="1500671"/>
            <a:ext cx="5489441" cy="4778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dana" panose="020B0604030504040204" pitchFamily="34" charset="0"/>
                <a:ea typeface="+mj-ea"/>
                <a:cs typeface="+mj-cs"/>
              </a:defRPr>
            </a:lvl1pPr>
          </a:lstStyle>
          <a:p>
            <a:r>
              <a:rPr lang="es-CO" sz="1600" b="1">
                <a:solidFill>
                  <a:schemeClr val="accent1"/>
                </a:solidFill>
                <a:ea typeface="Verdana" panose="020B0604030504040204" pitchFamily="34" charset="0"/>
                <a:cs typeface="+mn-cs"/>
              </a:rPr>
              <a:t>Municipal y distrital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FD18727C-E77D-2B18-210E-8BE25AA58685}"/>
              </a:ext>
            </a:extLst>
          </p:cNvPr>
          <p:cNvSpPr txBox="1">
            <a:spLocks/>
          </p:cNvSpPr>
          <p:nvPr/>
        </p:nvSpPr>
        <p:spPr>
          <a:xfrm>
            <a:off x="386480" y="5027490"/>
            <a:ext cx="5489441" cy="4778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dana" panose="020B0604030504040204" pitchFamily="34" charset="0"/>
                <a:ea typeface="+mj-ea"/>
                <a:cs typeface="+mj-cs"/>
              </a:defRPr>
            </a:lvl1pPr>
          </a:lstStyle>
          <a:p>
            <a:r>
              <a:rPr lang="es-CO" sz="1600" b="1">
                <a:solidFill>
                  <a:schemeClr val="accent1"/>
                </a:solidFill>
                <a:ea typeface="Verdana" panose="020B0604030504040204" pitchFamily="34" charset="0"/>
                <a:cs typeface="+mn-cs"/>
              </a:rPr>
              <a:t>Departamental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980FFA8-4DC9-B9F5-E76B-986ECDAEAF8C}"/>
              </a:ext>
            </a:extLst>
          </p:cNvPr>
          <p:cNvSpPr txBox="1">
            <a:spLocks/>
          </p:cNvSpPr>
          <p:nvPr/>
        </p:nvSpPr>
        <p:spPr>
          <a:xfrm>
            <a:off x="79131" y="276565"/>
            <a:ext cx="10742931" cy="4778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dana" panose="020B0604030504040204" pitchFamily="34" charset="0"/>
                <a:ea typeface="+mj-ea"/>
                <a:cs typeface="+mj-cs"/>
              </a:defRPr>
            </a:lvl1pPr>
          </a:lstStyle>
          <a:p>
            <a:pPr algn="just"/>
            <a:r>
              <a:rPr lang="es-MX" sz="1800" b="1">
                <a:solidFill>
                  <a:prstClr val="black"/>
                </a:solidFill>
                <a:ea typeface="Verdana" panose="020B0604030504040204" pitchFamily="34" charset="0"/>
                <a:cs typeface="+mn-cs"/>
              </a:rPr>
              <a:t>Las mayores áreas de territorios étnicos, en relación con el territorio departamental, se encuentran en Chocó, Amazonas, Guainía y Vaupés, departamentos que se ubican en la tipología 3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3051DB4-63DA-F35E-E2DA-058831221506}"/>
              </a:ext>
            </a:extLst>
          </p:cNvPr>
          <p:cNvSpPr txBox="1"/>
          <p:nvPr/>
        </p:nvSpPr>
        <p:spPr>
          <a:xfrm>
            <a:off x="164849" y="4398305"/>
            <a:ext cx="79182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CO"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Los municipios con más del </a:t>
            </a:r>
            <a:r>
              <a:rPr lang="es-CO" sz="12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70%</a:t>
            </a:r>
            <a:r>
              <a:rPr lang="es-CO"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su área con territorios étnicos se encuentran ubicados principalmente en las </a:t>
            </a:r>
            <a:r>
              <a:rPr lang="es-CO" sz="12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Tipologías 3, 4 y 5</a:t>
            </a:r>
            <a:r>
              <a:rPr lang="es-CO"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669450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6D9C21-72B9-A9BE-A0D2-8CD26BFDA4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exterior, persona, hombre, pasto&#10;&#10;Descripción generada automáticamente">
            <a:extLst>
              <a:ext uri="{FF2B5EF4-FFF2-40B4-BE49-F238E27FC236}">
                <a16:creationId xmlns:a16="http://schemas.microsoft.com/office/drawing/2014/main" id="{1749D0C1-62F9-524E-42A9-53912E3BDB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651" r="22939"/>
          <a:stretch/>
        </p:blipFill>
        <p:spPr>
          <a:xfrm>
            <a:off x="-4036" y="2610"/>
            <a:ext cx="5419101" cy="6873656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CE12540F-F557-1AFE-E367-A5F5F6F76BC1}"/>
              </a:ext>
            </a:extLst>
          </p:cNvPr>
          <p:cNvSpPr/>
          <p:nvPr/>
        </p:nvSpPr>
        <p:spPr>
          <a:xfrm>
            <a:off x="5011768" y="1756514"/>
            <a:ext cx="642257" cy="2956561"/>
          </a:xfrm>
          <a:prstGeom prst="rect">
            <a:avLst/>
          </a:prstGeom>
          <a:solidFill>
            <a:srgbClr val="FFCC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00"/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7CD4A194-D077-0137-2297-5D8464B58307}"/>
              </a:ext>
            </a:extLst>
          </p:cNvPr>
          <p:cNvSpPr txBox="1"/>
          <p:nvPr/>
        </p:nvSpPr>
        <p:spPr>
          <a:xfrm>
            <a:off x="-922763" y="2594714"/>
            <a:ext cx="7308724" cy="2749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56000"/>
              </a:lnSpc>
            </a:pPr>
            <a:r>
              <a:rPr lang="en-US" sz="27000" b="1" spc="-2690">
                <a:solidFill>
                  <a:schemeClr val="bg1"/>
                </a:solidFill>
                <a:latin typeface="Arial Black" panose="020B0A04020102020204" pitchFamily="34" charset="0"/>
              </a:rPr>
              <a:t>01</a:t>
            </a:r>
            <a:endParaRPr lang="ru-RU" sz="27000" b="1" spc="-269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34E3EB2-6CD9-3682-24BE-67149A42590D}"/>
              </a:ext>
            </a:extLst>
          </p:cNvPr>
          <p:cNvSpPr txBox="1"/>
          <p:nvPr/>
        </p:nvSpPr>
        <p:spPr>
          <a:xfrm>
            <a:off x="6000307" y="1670263"/>
            <a:ext cx="5762812" cy="31290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s-CO" sz="4000" b="1">
                <a:solidFill>
                  <a:schemeClr val="tx2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¿POR QUÉ IDENTIFICAR TIPOLOGÍAS DE ENTIDADES TERRITORIALES?</a:t>
            </a:r>
            <a:endParaRPr lang="es-CO" sz="4000" b="1">
              <a:solidFill>
                <a:schemeClr val="bg1">
                  <a:lumMod val="75000"/>
                </a:schemeClr>
              </a:solidFill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1739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97EE30-AA01-4112-5A33-5D9BE413E4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5">
            <a:extLst>
              <a:ext uri="{FF2B5EF4-FFF2-40B4-BE49-F238E27FC236}">
                <a16:creationId xmlns:a16="http://schemas.microsoft.com/office/drawing/2014/main" id="{9FA62FF8-0C7C-93DA-E7E0-95C749A23A35}"/>
              </a:ext>
            </a:extLst>
          </p:cNvPr>
          <p:cNvSpPr txBox="1"/>
          <p:nvPr/>
        </p:nvSpPr>
        <p:spPr>
          <a:xfrm>
            <a:off x="-922763" y="2594714"/>
            <a:ext cx="7308724" cy="2749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56000"/>
              </a:lnSpc>
            </a:pPr>
            <a:r>
              <a:rPr lang="en-US" sz="27000" b="1" spc="-2690">
                <a:solidFill>
                  <a:schemeClr val="bg1"/>
                </a:solidFill>
                <a:latin typeface="Arial Black" panose="020B0A04020102020204" pitchFamily="34" charset="0"/>
              </a:rPr>
              <a:t>0</a:t>
            </a:r>
            <a:endParaRPr lang="ru-RU" sz="27000" b="1" spc="-269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Imagen 5" descr="Mapa&#10;&#10;Descripción generada automáticamente">
            <a:extLst>
              <a:ext uri="{FF2B5EF4-FFF2-40B4-BE49-F238E27FC236}">
                <a16:creationId xmlns:a16="http://schemas.microsoft.com/office/drawing/2014/main" id="{19A76CC1-4960-490D-A307-54B6402934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179" y="1333603"/>
            <a:ext cx="3616364" cy="4680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A630BEE-D7E2-D1E0-62E7-E713BFA22729}"/>
              </a:ext>
            </a:extLst>
          </p:cNvPr>
          <p:cNvSpPr txBox="1">
            <a:spLocks/>
          </p:cNvSpPr>
          <p:nvPr/>
        </p:nvSpPr>
        <p:spPr>
          <a:xfrm>
            <a:off x="92540" y="315022"/>
            <a:ext cx="10467021" cy="4778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dana" panose="020B0604030504040204" pitchFamily="34" charset="0"/>
                <a:ea typeface="+mj-ea"/>
                <a:cs typeface="+mj-cs"/>
              </a:defRPr>
            </a:lvl1pPr>
          </a:lstStyle>
          <a:p>
            <a:pPr algn="just"/>
            <a:r>
              <a:rPr lang="es-MX" sz="1800" b="1">
                <a:solidFill>
                  <a:prstClr val="black"/>
                </a:solidFill>
                <a:ea typeface="Verdana" panose="020B0604030504040204" pitchFamily="34" charset="0"/>
                <a:cs typeface="+mn-cs"/>
              </a:rPr>
              <a:t>Las mayores áreas protegidas y ecosistemas estratégicos en relación con su territorio departamental se encuentran en Caquetá (T3), Quindío (T1) y Guaviare (T3) </a:t>
            </a: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6EA8C282-D9B2-DC6F-55B1-21D5AFF17A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2503815"/>
              </p:ext>
            </p:extLst>
          </p:nvPr>
        </p:nvGraphicFramePr>
        <p:xfrm>
          <a:off x="410968" y="1690862"/>
          <a:ext cx="6549444" cy="2199670"/>
        </p:xfrm>
        <a:graphic>
          <a:graphicData uri="http://schemas.openxmlformats.org/drawingml/2006/table">
            <a:tbl>
              <a:tblPr firstRow="1" firstCol="1" bandRow="1"/>
              <a:tblGrid>
                <a:gridCol w="1743075">
                  <a:extLst>
                    <a:ext uri="{9D8B030D-6E8A-4147-A177-3AD203B41FA5}">
                      <a16:colId xmlns:a16="http://schemas.microsoft.com/office/drawing/2014/main" val="303778886"/>
                    </a:ext>
                  </a:extLst>
                </a:gridCol>
                <a:gridCol w="1019315">
                  <a:extLst>
                    <a:ext uri="{9D8B030D-6E8A-4147-A177-3AD203B41FA5}">
                      <a16:colId xmlns:a16="http://schemas.microsoft.com/office/drawing/2014/main" val="3685541229"/>
                    </a:ext>
                  </a:extLst>
                </a:gridCol>
                <a:gridCol w="1019315">
                  <a:extLst>
                    <a:ext uri="{9D8B030D-6E8A-4147-A177-3AD203B41FA5}">
                      <a16:colId xmlns:a16="http://schemas.microsoft.com/office/drawing/2014/main" val="3660515757"/>
                    </a:ext>
                  </a:extLst>
                </a:gridCol>
                <a:gridCol w="1019315">
                  <a:extLst>
                    <a:ext uri="{9D8B030D-6E8A-4147-A177-3AD203B41FA5}">
                      <a16:colId xmlns:a16="http://schemas.microsoft.com/office/drawing/2014/main" val="144068097"/>
                    </a:ext>
                  </a:extLst>
                </a:gridCol>
                <a:gridCol w="1019315">
                  <a:extLst>
                    <a:ext uri="{9D8B030D-6E8A-4147-A177-3AD203B41FA5}">
                      <a16:colId xmlns:a16="http://schemas.microsoft.com/office/drawing/2014/main" val="4073980037"/>
                    </a:ext>
                  </a:extLst>
                </a:gridCol>
                <a:gridCol w="729109">
                  <a:extLst>
                    <a:ext uri="{9D8B030D-6E8A-4147-A177-3AD203B41FA5}">
                      <a16:colId xmlns:a16="http://schemas.microsoft.com/office/drawing/2014/main" val="425205238"/>
                    </a:ext>
                  </a:extLst>
                </a:gridCol>
              </a:tblGrid>
              <a:tr h="2199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Tipología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0% - 30%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31% - 50%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51% - 70%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71% - 100%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Total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4281374"/>
                  </a:ext>
                </a:extLst>
              </a:tr>
              <a:tr h="2199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 b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Bogotá</a:t>
                      </a:r>
                      <a:endParaRPr lang="es-CO" sz="1000" b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761207"/>
                  </a:ext>
                </a:extLst>
              </a:tr>
              <a:tr h="2199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 b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Ciudades grandes</a:t>
                      </a:r>
                      <a:endParaRPr lang="es-CO" sz="1000" b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3293718"/>
                  </a:ext>
                </a:extLst>
              </a:tr>
              <a:tr h="2199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 b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SC- Centro aglomeración</a:t>
                      </a:r>
                      <a:endParaRPr lang="es-CO" sz="1000" b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12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5200819"/>
                  </a:ext>
                </a:extLst>
              </a:tr>
              <a:tr h="2199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 b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</a:t>
                      </a:r>
                      <a:endParaRPr lang="es-CO" sz="1000" b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56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14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77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2880714"/>
                  </a:ext>
                </a:extLst>
              </a:tr>
              <a:tr h="2199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 b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</a:t>
                      </a:r>
                      <a:endParaRPr lang="es-CO" sz="1000" b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145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52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29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</a:t>
                      </a:r>
                      <a:endParaRPr lang="es-CO" sz="1000" b="1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236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1486095"/>
                  </a:ext>
                </a:extLst>
              </a:tr>
              <a:tr h="2199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 b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</a:t>
                      </a:r>
                      <a:endParaRPr lang="es-CO" sz="1000" b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226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59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42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39</a:t>
                      </a:r>
                      <a:endParaRPr lang="es-CO" sz="1000" b="1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366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5734442"/>
                  </a:ext>
                </a:extLst>
              </a:tr>
              <a:tr h="2199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 b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</a:t>
                      </a:r>
                      <a:endParaRPr lang="es-CO" sz="1000" b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201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52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42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43</a:t>
                      </a:r>
                      <a:endParaRPr lang="es-CO" sz="1000" b="1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338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9766856"/>
                  </a:ext>
                </a:extLst>
              </a:tr>
              <a:tr h="2199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 b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</a:t>
                      </a:r>
                      <a:endParaRPr lang="es-CO" sz="1000" b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39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11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67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2121185"/>
                  </a:ext>
                </a:extLst>
              </a:tr>
              <a:tr h="2199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Total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677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191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132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102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1.102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8179499"/>
                  </a:ext>
                </a:extLst>
              </a:tr>
            </a:tbl>
          </a:graphicData>
        </a:graphic>
      </p:graphicFrame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5F459EE1-8B40-4698-689A-A946DE873E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6961155"/>
              </p:ext>
            </p:extLst>
          </p:nvPr>
        </p:nvGraphicFramePr>
        <p:xfrm>
          <a:off x="1247114" y="4860382"/>
          <a:ext cx="5328000" cy="1078255"/>
        </p:xfrm>
        <a:graphic>
          <a:graphicData uri="http://schemas.openxmlformats.org/drawingml/2006/table">
            <a:tbl>
              <a:tblPr firstRow="1" firstCol="1" bandRow="1"/>
              <a:tblGrid>
                <a:gridCol w="1814134">
                  <a:extLst>
                    <a:ext uri="{9D8B030D-6E8A-4147-A177-3AD203B41FA5}">
                      <a16:colId xmlns:a16="http://schemas.microsoft.com/office/drawing/2014/main" val="702000432"/>
                    </a:ext>
                  </a:extLst>
                </a:gridCol>
                <a:gridCol w="933298">
                  <a:extLst>
                    <a:ext uri="{9D8B030D-6E8A-4147-A177-3AD203B41FA5}">
                      <a16:colId xmlns:a16="http://schemas.microsoft.com/office/drawing/2014/main" val="960614521"/>
                    </a:ext>
                  </a:extLst>
                </a:gridCol>
                <a:gridCol w="933298">
                  <a:extLst>
                    <a:ext uri="{9D8B030D-6E8A-4147-A177-3AD203B41FA5}">
                      <a16:colId xmlns:a16="http://schemas.microsoft.com/office/drawing/2014/main" val="25278087"/>
                    </a:ext>
                  </a:extLst>
                </a:gridCol>
                <a:gridCol w="933298">
                  <a:extLst>
                    <a:ext uri="{9D8B030D-6E8A-4147-A177-3AD203B41FA5}">
                      <a16:colId xmlns:a16="http://schemas.microsoft.com/office/drawing/2014/main" val="2522684755"/>
                    </a:ext>
                  </a:extLst>
                </a:gridCol>
                <a:gridCol w="713972">
                  <a:extLst>
                    <a:ext uri="{9D8B030D-6E8A-4147-A177-3AD203B41FA5}">
                      <a16:colId xmlns:a16="http://schemas.microsoft.com/office/drawing/2014/main" val="236015403"/>
                    </a:ext>
                  </a:extLst>
                </a:gridCol>
              </a:tblGrid>
              <a:tr h="2156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Tipología</a:t>
                      </a: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0% - 30%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31% - 50%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51% - 70%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Total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5472648"/>
                  </a:ext>
                </a:extLst>
              </a:tr>
              <a:tr h="2156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 b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</a:t>
                      </a:r>
                      <a:endParaRPr lang="es-CO" sz="1000" b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14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5217139"/>
                  </a:ext>
                </a:extLst>
              </a:tr>
              <a:tr h="2156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 b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</a:t>
                      </a:r>
                      <a:endParaRPr lang="es-CO" sz="1000" b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5694047"/>
                  </a:ext>
                </a:extLst>
              </a:tr>
              <a:tr h="2156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 b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</a:t>
                      </a:r>
                      <a:endParaRPr lang="es-CO" sz="1000" b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364334"/>
                  </a:ext>
                </a:extLst>
              </a:tr>
              <a:tr h="2156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Total 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32</a:t>
                      </a:r>
                      <a:endParaRPr lang="es-CO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8792347"/>
                  </a:ext>
                </a:extLst>
              </a:tr>
            </a:tbl>
          </a:graphicData>
        </a:graphic>
      </p:graphicFrame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A8EEC456-B9C2-AB9C-9526-CCA530506E2A}"/>
              </a:ext>
            </a:extLst>
          </p:cNvPr>
          <p:cNvCxnSpPr>
            <a:cxnSpLocks/>
          </p:cNvCxnSpPr>
          <p:nvPr/>
        </p:nvCxnSpPr>
        <p:spPr>
          <a:xfrm flipV="1">
            <a:off x="308847" y="4392074"/>
            <a:ext cx="7220666" cy="79754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ítulo 1">
            <a:extLst>
              <a:ext uri="{FF2B5EF4-FFF2-40B4-BE49-F238E27FC236}">
                <a16:creationId xmlns:a16="http://schemas.microsoft.com/office/drawing/2014/main" id="{78130C05-B39C-38A8-4314-2ADA8571B9B1}"/>
              </a:ext>
            </a:extLst>
          </p:cNvPr>
          <p:cNvSpPr txBox="1">
            <a:spLocks/>
          </p:cNvSpPr>
          <p:nvPr/>
        </p:nvSpPr>
        <p:spPr>
          <a:xfrm>
            <a:off x="243248" y="1337215"/>
            <a:ext cx="5489441" cy="4778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dana" panose="020B0604030504040204" pitchFamily="34" charset="0"/>
                <a:ea typeface="+mj-ea"/>
                <a:cs typeface="+mj-cs"/>
              </a:defRPr>
            </a:lvl1pPr>
          </a:lstStyle>
          <a:p>
            <a:r>
              <a:rPr lang="es-CO" sz="1600" b="1">
                <a:solidFill>
                  <a:schemeClr val="accent1"/>
                </a:solidFill>
                <a:ea typeface="Verdana" panose="020B0604030504040204" pitchFamily="34" charset="0"/>
                <a:cs typeface="+mn-cs"/>
              </a:rPr>
              <a:t>Municipal y distrital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0D807744-92EB-538D-E867-7BAD2256EC49}"/>
              </a:ext>
            </a:extLst>
          </p:cNvPr>
          <p:cNvSpPr txBox="1">
            <a:spLocks/>
          </p:cNvSpPr>
          <p:nvPr/>
        </p:nvSpPr>
        <p:spPr>
          <a:xfrm>
            <a:off x="243248" y="4506985"/>
            <a:ext cx="5489441" cy="4778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dana" panose="020B0604030504040204" pitchFamily="34" charset="0"/>
                <a:ea typeface="+mj-ea"/>
                <a:cs typeface="+mj-cs"/>
              </a:defRPr>
            </a:lvl1pPr>
          </a:lstStyle>
          <a:p>
            <a:r>
              <a:rPr lang="es-CO" sz="1600" b="1">
                <a:solidFill>
                  <a:schemeClr val="accent1"/>
                </a:solidFill>
                <a:ea typeface="Verdana" panose="020B0604030504040204" pitchFamily="34" charset="0"/>
                <a:cs typeface="+mn-cs"/>
              </a:rPr>
              <a:t>Departamental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6A33F5C-346F-18EF-E0CD-20E1F9283265}"/>
              </a:ext>
            </a:extLst>
          </p:cNvPr>
          <p:cNvSpPr txBox="1"/>
          <p:nvPr/>
        </p:nvSpPr>
        <p:spPr>
          <a:xfrm>
            <a:off x="170481" y="3930409"/>
            <a:ext cx="70304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CO"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Los municipios en </a:t>
            </a:r>
            <a:r>
              <a:rPr lang="es-CO" sz="12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Tipología 2, 3 y 4 </a:t>
            </a:r>
            <a:r>
              <a:rPr lang="es-CO"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son los que tienen mayor % de áreas de importancia ambiental (más del 70%), sumando </a:t>
            </a:r>
            <a:r>
              <a:rPr lang="es-CO" sz="12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92</a:t>
            </a:r>
            <a:r>
              <a:rPr lang="es-CO"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municipios.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7BE2081-FDBB-D823-4BEE-8480871B9FE5}"/>
              </a:ext>
            </a:extLst>
          </p:cNvPr>
          <p:cNvSpPr txBox="1"/>
          <p:nvPr/>
        </p:nvSpPr>
        <p:spPr>
          <a:xfrm>
            <a:off x="0" y="6136167"/>
            <a:ext cx="118834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200" b="1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Caquetá</a:t>
            </a:r>
            <a:r>
              <a:rPr lang="es-CO" sz="120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s-CO" sz="1200" b="1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Guaviare</a:t>
            </a:r>
            <a:r>
              <a:rPr lang="es-CO" sz="120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y </a:t>
            </a:r>
            <a:r>
              <a:rPr lang="es-CO" sz="1200" b="1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Amazonas</a:t>
            </a:r>
            <a:r>
              <a:rPr lang="es-CO" sz="120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(T3) son </a:t>
            </a:r>
            <a:r>
              <a:rPr lang="es-CO"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los departamentos con mayores extensiones de áreas protegidas y ecosistemas estratégicos,</a:t>
            </a:r>
            <a:r>
              <a:rPr lang="es-CO" sz="120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con 5.9, 2.8 y 3 millones de hectáreas, respectivamente.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D7F2822-B763-285E-C55E-76E30ABDDAA3}"/>
              </a:ext>
            </a:extLst>
          </p:cNvPr>
          <p:cNvSpPr txBox="1"/>
          <p:nvPr/>
        </p:nvSpPr>
        <p:spPr>
          <a:xfrm>
            <a:off x="10660448" y="1141516"/>
            <a:ext cx="10180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100"/>
              <a:t>*T: tipología</a:t>
            </a:r>
            <a:endParaRPr lang="es-CO" sz="1100"/>
          </a:p>
        </p:txBody>
      </p:sp>
    </p:spTree>
    <p:extLst>
      <p:ext uri="{BB962C8B-B14F-4D97-AF65-F5344CB8AC3E}">
        <p14:creationId xmlns:p14="http://schemas.microsoft.com/office/powerpoint/2010/main" val="37566104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1787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E1827A-6811-C7BF-73DC-45868F047D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722F4E8B-BCD9-D18B-5870-8D4A3D3B2272}"/>
              </a:ext>
            </a:extLst>
          </p:cNvPr>
          <p:cNvSpPr txBox="1">
            <a:spLocks/>
          </p:cNvSpPr>
          <p:nvPr/>
        </p:nvSpPr>
        <p:spPr>
          <a:xfrm>
            <a:off x="252517" y="133188"/>
            <a:ext cx="10194989" cy="558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dana" panose="020B0604030504040204" pitchFamily="34" charset="0"/>
                <a:ea typeface="+mj-ea"/>
                <a:cs typeface="+mj-cs"/>
              </a:defRPr>
            </a:lvl1pPr>
          </a:lstStyle>
          <a:p>
            <a:r>
              <a:rPr lang="es-CO" sz="2400" b="1">
                <a:latin typeface="Verdana"/>
                <a:ea typeface="Verdana"/>
              </a:rPr>
              <a:t>La categorización de Entidades Territoriales vigente en Colombia no reconoce la heterogeneidad de los territorios</a:t>
            </a:r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08948075-A238-B87D-144A-749077F114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73726395"/>
              </p:ext>
            </p:extLst>
          </p:nvPr>
        </p:nvGraphicFramePr>
        <p:xfrm>
          <a:off x="664743" y="1093653"/>
          <a:ext cx="5650416" cy="51336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Imagen 1" descr="Mapa&#10;&#10;Descripción generada automáticamente">
            <a:extLst>
              <a:ext uri="{FF2B5EF4-FFF2-40B4-BE49-F238E27FC236}">
                <a16:creationId xmlns:a16="http://schemas.microsoft.com/office/drawing/2014/main" id="{93F6EB87-E550-3613-6DEA-AC68FB41FE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2" t="1975" r="3006" b="3372"/>
          <a:stretch/>
        </p:blipFill>
        <p:spPr>
          <a:xfrm>
            <a:off x="7087131" y="968891"/>
            <a:ext cx="4268441" cy="5638229"/>
          </a:xfrm>
          <a:prstGeom prst="rect">
            <a:avLst/>
          </a:prstGeom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90B415CC-9481-EAED-BA85-59AC8C133E6B}"/>
              </a:ext>
            </a:extLst>
          </p:cNvPr>
          <p:cNvSpPr/>
          <p:nvPr/>
        </p:nvSpPr>
        <p:spPr>
          <a:xfrm>
            <a:off x="440428" y="1419314"/>
            <a:ext cx="396000" cy="3960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b="1">
                <a:latin typeface="Aptos" panose="020B0004020202020204" pitchFamily="34" charset="0"/>
              </a:rPr>
              <a:t>1</a:t>
            </a: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4B8D7307-736D-4A4F-17AC-63B07F9A0EE1}"/>
              </a:ext>
            </a:extLst>
          </p:cNvPr>
          <p:cNvSpPr/>
          <p:nvPr/>
        </p:nvSpPr>
        <p:spPr>
          <a:xfrm>
            <a:off x="464971" y="2859582"/>
            <a:ext cx="396000" cy="3960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b="1">
                <a:latin typeface="Aptos" panose="020B0004020202020204" pitchFamily="34" charset="0"/>
              </a:rPr>
              <a:t>2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1D3F6367-ACE4-C59A-E263-7CA7072B61C5}"/>
              </a:ext>
            </a:extLst>
          </p:cNvPr>
          <p:cNvSpPr/>
          <p:nvPr/>
        </p:nvSpPr>
        <p:spPr>
          <a:xfrm>
            <a:off x="464971" y="4341150"/>
            <a:ext cx="396000" cy="3960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b="1">
                <a:latin typeface="Aptos" panose="020B00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7072344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BE0F0F-2567-A281-7F89-09A82A7EF6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8226BB-9685-974A-75E5-A4F9C012DE6B}"/>
              </a:ext>
            </a:extLst>
          </p:cNvPr>
          <p:cNvSpPr txBox="1">
            <a:spLocks/>
          </p:cNvSpPr>
          <p:nvPr/>
        </p:nvSpPr>
        <p:spPr>
          <a:xfrm>
            <a:off x="97278" y="62431"/>
            <a:ext cx="10690698" cy="136407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Verdana" panose="020B0604030504040204" pitchFamily="34" charset="0"/>
                <a:ea typeface="+mj-ea"/>
                <a:cs typeface="+mj-cs"/>
              </a:defRPr>
            </a:lvl1pPr>
          </a:lstStyle>
          <a:p>
            <a:pPr algn="just"/>
            <a:r>
              <a:rPr lang="es-ES" sz="2400" b="1"/>
              <a:t>Para avanzar hacia un modelo de descentralización diferencial se incluyó en el PND un artículo para desarrollar las tipologías de Entidades Territoriales</a:t>
            </a:r>
            <a:endParaRPr lang="es-CO" sz="240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5EC3486-D40C-AE42-5C4B-9820C98306EC}"/>
              </a:ext>
            </a:extLst>
          </p:cNvPr>
          <p:cNvSpPr txBox="1"/>
          <p:nvPr/>
        </p:nvSpPr>
        <p:spPr>
          <a:xfrm>
            <a:off x="259405" y="1733810"/>
            <a:ext cx="528536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600" b="1" i="1" u="none" strike="noStrike" baseline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</a:t>
            </a:r>
            <a:r>
              <a:rPr lang="es-ES" sz="1600" b="1" u="none" strike="noStrike" baseline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ARTÍCULO 40°. METODOLOGÍA ORIENTADA AL RECONOCIMIENTO DE CAPACIDADES. </a:t>
            </a:r>
          </a:p>
          <a:p>
            <a:pPr algn="just"/>
            <a:endParaRPr lang="es-ES" sz="1600" b="1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es-ES" sz="1600" b="0" u="none" strike="noStrike" baseline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el marco de la implementación de un modelo de descentralización diferencial, el Gobierno nacional, a través del Departamento Nacional de Planeación desarrollará una metodología para la identificación de </a:t>
            </a:r>
            <a:r>
              <a:rPr lang="es-ES" sz="1600" b="1" u="none" strike="noStrike" baseline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tipologías de las entidades territoriales </a:t>
            </a:r>
            <a:r>
              <a:rPr lang="es-MX" sz="1600" b="1" u="none" strike="noStrike" baseline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 los esquemas asociativos territoriales</a:t>
            </a:r>
            <a:r>
              <a:rPr lang="es-MX" sz="1600" b="0" u="none" strike="noStrike" baseline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orientada al reconocimiento de capacidades.”</a:t>
            </a:r>
            <a:endParaRPr lang="es-CO" sz="16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Símbolo &quot;No permitido&quot; 8">
            <a:extLst>
              <a:ext uri="{FF2B5EF4-FFF2-40B4-BE49-F238E27FC236}">
                <a16:creationId xmlns:a16="http://schemas.microsoft.com/office/drawing/2014/main" id="{44094117-0AD8-8B66-3F81-F1E1737C7BE9}"/>
              </a:ext>
            </a:extLst>
          </p:cNvPr>
          <p:cNvSpPr/>
          <p:nvPr/>
        </p:nvSpPr>
        <p:spPr>
          <a:xfrm>
            <a:off x="546100" y="4908119"/>
            <a:ext cx="696337" cy="635432"/>
          </a:xfrm>
          <a:prstGeom prst="noSmoking">
            <a:avLst/>
          </a:prstGeom>
          <a:solidFill>
            <a:srgbClr val="C00000"/>
          </a:solidFill>
          <a:ln w="15875" cmpd="sng">
            <a:solidFill>
              <a:schemeClr val="bg1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3">
              <a:hueOff val="2710599"/>
              <a:satOff val="100000"/>
              <a:lumOff val="-14706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s-CO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FE3C021-CA0A-3B17-5CE1-AD39074B46BD}"/>
              </a:ext>
            </a:extLst>
          </p:cNvPr>
          <p:cNvSpPr txBox="1"/>
          <p:nvPr/>
        </p:nvSpPr>
        <p:spPr>
          <a:xfrm>
            <a:off x="1242437" y="4859480"/>
            <a:ext cx="395672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s-CO" sz="14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reemplazan las categorías definidas en la Ley 617 de 2000, </a:t>
            </a:r>
            <a:r>
              <a:rPr lang="es-CO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lo relacionado con la racionalización del gasto público.</a:t>
            </a:r>
          </a:p>
        </p:txBody>
      </p:sp>
      <p:graphicFrame>
        <p:nvGraphicFramePr>
          <p:cNvPr id="14" name="Diagrama 13">
            <a:extLst>
              <a:ext uri="{FF2B5EF4-FFF2-40B4-BE49-F238E27FC236}">
                <a16:creationId xmlns:a16="http://schemas.microsoft.com/office/drawing/2014/main" id="{5E74340B-35E1-E6F1-C35B-6B5C90CF6E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06180252"/>
              </p:ext>
            </p:extLst>
          </p:nvPr>
        </p:nvGraphicFramePr>
        <p:xfrm>
          <a:off x="5924686" y="1400783"/>
          <a:ext cx="6064655" cy="48640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CuadroTexto 14">
            <a:extLst>
              <a:ext uri="{FF2B5EF4-FFF2-40B4-BE49-F238E27FC236}">
                <a16:creationId xmlns:a16="http://schemas.microsoft.com/office/drawing/2014/main" id="{C2E4EB5E-421F-91F4-A081-14CA9E401CE7}"/>
              </a:ext>
            </a:extLst>
          </p:cNvPr>
          <p:cNvSpPr txBox="1"/>
          <p:nvPr/>
        </p:nvSpPr>
        <p:spPr>
          <a:xfrm>
            <a:off x="6096000" y="2268678"/>
            <a:ext cx="3116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>
                <a:latin typeface="Verdana" panose="020B0604030504040204" pitchFamily="34" charset="0"/>
                <a:ea typeface="Verdana" panose="020B0604030504040204" pitchFamily="34" charset="0"/>
              </a:rPr>
              <a:t>“Serán insumo para”:</a:t>
            </a:r>
          </a:p>
        </p:txBody>
      </p:sp>
    </p:spTree>
    <p:extLst>
      <p:ext uri="{BB962C8B-B14F-4D97-AF65-F5344CB8AC3E}">
        <p14:creationId xmlns:p14="http://schemas.microsoft.com/office/powerpoint/2010/main" val="40553793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12E950-8E90-6188-E376-20B8E6CD06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A62A34-89D1-4273-50D4-90A8571BB98A}"/>
              </a:ext>
            </a:extLst>
          </p:cNvPr>
          <p:cNvSpPr txBox="1">
            <a:spLocks/>
          </p:cNvSpPr>
          <p:nvPr/>
        </p:nvSpPr>
        <p:spPr>
          <a:xfrm>
            <a:off x="264268" y="246863"/>
            <a:ext cx="10690698" cy="136407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Verdana" panose="020B0604030504040204" pitchFamily="34" charset="0"/>
                <a:ea typeface="+mj-ea"/>
                <a:cs typeface="+mj-cs"/>
              </a:defRPr>
            </a:lvl1pPr>
          </a:lstStyle>
          <a:p>
            <a:pPr algn="just"/>
            <a:r>
              <a:rPr lang="es-ES" sz="2400" b="1"/>
              <a:t>¿Quiénes pueden utilizar las tipologías?</a:t>
            </a:r>
            <a:endParaRPr lang="es-CO" sz="2400"/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3578E5A3-7377-89A2-EA22-3F5F05DAE6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30335397"/>
              </p:ext>
            </p:extLst>
          </p:nvPr>
        </p:nvGraphicFramePr>
        <p:xfrm>
          <a:off x="1402945" y="937956"/>
          <a:ext cx="9676859" cy="42587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Gráfico 5" descr="Lista contorno">
            <a:extLst>
              <a:ext uri="{FF2B5EF4-FFF2-40B4-BE49-F238E27FC236}">
                <a16:creationId xmlns:a16="http://schemas.microsoft.com/office/drawing/2014/main" id="{0B47828A-2552-4781-94A5-2B9106F0C1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92824" y="5512788"/>
            <a:ext cx="669045" cy="669045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D9C8553-E2A8-AD0D-AC67-DA60ACF3908A}"/>
              </a:ext>
            </a:extLst>
          </p:cNvPr>
          <p:cNvSpPr txBox="1"/>
          <p:nvPr/>
        </p:nvSpPr>
        <p:spPr>
          <a:xfrm>
            <a:off x="1485529" y="5550217"/>
            <a:ext cx="4379027" cy="649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>
                <a:latin typeface="Verdana" panose="020B0604030504040204" pitchFamily="34" charset="0"/>
                <a:ea typeface="Verdana" panose="020B0604030504040204" pitchFamily="34" charset="0"/>
              </a:rPr>
              <a:t>Se expidió la </a:t>
            </a:r>
            <a:r>
              <a:rPr lang="es-CO" sz="1200" b="1">
                <a:latin typeface="Verdana" panose="020B0604030504040204" pitchFamily="34" charset="0"/>
                <a:ea typeface="Verdana" panose="020B0604030504040204" pitchFamily="34" charset="0"/>
              </a:rPr>
              <a:t>Circular </a:t>
            </a:r>
            <a:r>
              <a:rPr lang="es-MX" sz="1200" b="1">
                <a:latin typeface="Verdana" panose="020B0604030504040204" pitchFamily="34" charset="0"/>
                <a:ea typeface="Verdana" panose="020B0604030504040204" pitchFamily="34" charset="0"/>
              </a:rPr>
              <a:t>0038-8 </a:t>
            </a:r>
            <a:r>
              <a:rPr lang="es-MX" sz="1200">
                <a:latin typeface="Verdana" panose="020B0604030504040204" pitchFamily="34" charset="0"/>
                <a:ea typeface="Verdana" panose="020B0604030504040204" pitchFamily="34" charset="0"/>
              </a:rPr>
              <a:t>para promover la implementación y el uso de las tipologías al interior del DNP.</a:t>
            </a:r>
          </a:p>
        </p:txBody>
      </p:sp>
      <p:sp>
        <p:nvSpPr>
          <p:cNvPr id="210" name="CuadroTexto 209">
            <a:extLst>
              <a:ext uri="{FF2B5EF4-FFF2-40B4-BE49-F238E27FC236}">
                <a16:creationId xmlns:a16="http://schemas.microsoft.com/office/drawing/2014/main" id="{AADCE825-BEC3-FADD-CF7C-E53D5AF69AF4}"/>
              </a:ext>
            </a:extLst>
          </p:cNvPr>
          <p:cNvSpPr txBox="1"/>
          <p:nvPr/>
        </p:nvSpPr>
        <p:spPr>
          <a:xfrm>
            <a:off x="6808838" y="5494434"/>
            <a:ext cx="439742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sz="1200">
                <a:solidFill>
                  <a:srgbClr val="000000"/>
                </a:solidFill>
                <a:latin typeface="Verdana"/>
                <a:ea typeface="Verdana"/>
                <a:cs typeface="Verdana" panose="020B0604030504040204" pitchFamily="34" charset="0"/>
              </a:rPr>
              <a:t>Las </a:t>
            </a:r>
            <a:r>
              <a:rPr lang="es-ES" sz="1200" b="1">
                <a:solidFill>
                  <a:srgbClr val="000000"/>
                </a:solidFill>
                <a:latin typeface="Verdana"/>
                <a:ea typeface="Verdana"/>
                <a:cs typeface="Verdana" panose="020B0604030504040204" pitchFamily="34" charset="0"/>
              </a:rPr>
              <a:t>Gobernaciones</a:t>
            </a:r>
            <a:r>
              <a:rPr lang="es-ES" sz="1200">
                <a:solidFill>
                  <a:srgbClr val="000000"/>
                </a:solidFill>
                <a:latin typeface="Verdana"/>
                <a:ea typeface="Verdana"/>
                <a:cs typeface="Verdana" panose="020B0604030504040204" pitchFamily="34" charset="0"/>
              </a:rPr>
              <a:t> tienen la función de brindar capacitación y asistencia técnica a sus municipios. Se debe promover el uso de esta herramienta.</a:t>
            </a:r>
          </a:p>
        </p:txBody>
      </p:sp>
      <p:pic>
        <p:nvPicPr>
          <p:cNvPr id="9" name="Gráfico 8" descr="Notas adhesivas  contorno">
            <a:extLst>
              <a:ext uri="{FF2B5EF4-FFF2-40B4-BE49-F238E27FC236}">
                <a16:creationId xmlns:a16="http://schemas.microsoft.com/office/drawing/2014/main" id="{C9BFEA41-C11D-093F-5E98-E1347D1601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241374" y="5491362"/>
            <a:ext cx="649403" cy="64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572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D7CA0F-A618-E533-FAEE-E8A66FE3A1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exterior, persona, hombre, pasto&#10;&#10;Descripción generada automáticamente">
            <a:extLst>
              <a:ext uri="{FF2B5EF4-FFF2-40B4-BE49-F238E27FC236}">
                <a16:creationId xmlns:a16="http://schemas.microsoft.com/office/drawing/2014/main" id="{1296FEED-D705-6B98-2322-8951935B82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651" r="22939"/>
          <a:stretch/>
        </p:blipFill>
        <p:spPr>
          <a:xfrm>
            <a:off x="-4036" y="2610"/>
            <a:ext cx="5419101" cy="6873656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A8975AF3-854D-8ED5-9958-A367A3C9FB67}"/>
              </a:ext>
            </a:extLst>
          </p:cNvPr>
          <p:cNvSpPr/>
          <p:nvPr/>
        </p:nvSpPr>
        <p:spPr>
          <a:xfrm>
            <a:off x="5011768" y="1756514"/>
            <a:ext cx="642257" cy="2956561"/>
          </a:xfrm>
          <a:prstGeom prst="rect">
            <a:avLst/>
          </a:prstGeom>
          <a:solidFill>
            <a:srgbClr val="FFCC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00"/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76FEC26B-618A-E54E-3E38-A1E3B478CE76}"/>
              </a:ext>
            </a:extLst>
          </p:cNvPr>
          <p:cNvSpPr txBox="1"/>
          <p:nvPr/>
        </p:nvSpPr>
        <p:spPr>
          <a:xfrm>
            <a:off x="-922763" y="2594714"/>
            <a:ext cx="7308724" cy="2749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56000"/>
              </a:lnSpc>
            </a:pPr>
            <a:r>
              <a:rPr lang="en-US" sz="27000" b="1" spc="-2690">
                <a:solidFill>
                  <a:schemeClr val="bg1"/>
                </a:solidFill>
                <a:latin typeface="Arial Black" panose="020B0A04020102020204" pitchFamily="34" charset="0"/>
              </a:rPr>
              <a:t>02</a:t>
            </a:r>
            <a:endParaRPr lang="ru-RU" sz="27000" b="1" spc="-269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2A14A02-4F2A-C7DA-C77A-1EF18821E87B}"/>
              </a:ext>
            </a:extLst>
          </p:cNvPr>
          <p:cNvSpPr txBox="1"/>
          <p:nvPr/>
        </p:nvSpPr>
        <p:spPr>
          <a:xfrm>
            <a:off x="6000307" y="2901369"/>
            <a:ext cx="5762812" cy="6668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s-CO" sz="4000" b="1">
                <a:solidFill>
                  <a:schemeClr val="tx2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METODOLOGÍA</a:t>
            </a:r>
            <a:endParaRPr lang="es-CO" sz="4000" b="1">
              <a:solidFill>
                <a:schemeClr val="bg1">
                  <a:lumMod val="75000"/>
                </a:schemeClr>
              </a:solidFill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4798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BEA311-78FF-F443-9B96-F79640D667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ED9D5509-34EA-D807-4227-50E9F02418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45374043"/>
              </p:ext>
            </p:extLst>
          </p:nvPr>
        </p:nvGraphicFramePr>
        <p:xfrm>
          <a:off x="316369" y="864188"/>
          <a:ext cx="11559259" cy="5129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558E9252-0462-37FE-3A64-B73D256EFBAD}"/>
              </a:ext>
            </a:extLst>
          </p:cNvPr>
          <p:cNvSpPr txBox="1"/>
          <p:nvPr/>
        </p:nvSpPr>
        <p:spPr>
          <a:xfrm>
            <a:off x="4372156" y="2943443"/>
            <a:ext cx="34476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00000"/>
              </a:lnSpc>
            </a:pPr>
            <a:r>
              <a:rPr lang="es-ES" sz="16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Promedio móvil de los últimos 4 años con información disponible del: </a:t>
            </a:r>
          </a:p>
          <a:p>
            <a:pPr marL="285750" lvl="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s-ES" sz="160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lvl="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s-ES" sz="16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Índice de Desempeño Fiscal - </a:t>
            </a:r>
            <a:r>
              <a:rPr lang="es-ES" sz="1600" b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IDF</a:t>
            </a:r>
          </a:p>
          <a:p>
            <a:pPr marL="285750" lvl="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s-ES" sz="16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Índice de Desempeño Institucional - </a:t>
            </a:r>
            <a:r>
              <a:rPr lang="es-ES" sz="1600" b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IDI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B7A27DC-E2BA-3222-5582-D3B81A0A4AA0}"/>
              </a:ext>
            </a:extLst>
          </p:cNvPr>
          <p:cNvSpPr txBox="1"/>
          <p:nvPr/>
        </p:nvSpPr>
        <p:spPr>
          <a:xfrm>
            <a:off x="8263897" y="2883779"/>
            <a:ext cx="36117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00000"/>
              </a:lnSpc>
            </a:pPr>
            <a:r>
              <a:rPr lang="es-ES" sz="16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Actualización de la metodología planteada en el Informe Nacional de Desarrollo Humano del 2011, con datos del </a:t>
            </a:r>
            <a:r>
              <a:rPr lang="es-ES"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2024. </a:t>
            </a:r>
            <a:r>
              <a:rPr lang="es-ES" sz="16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Corresponde a los </a:t>
            </a:r>
            <a:r>
              <a:rPr lang="es-ES" sz="1600" b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tiempos de desplazamientos reales en minutos a las ciudades grandes, y las densidades municipales.</a:t>
            </a:r>
            <a:endParaRPr lang="es-CO" sz="1600" b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E994748-9686-B820-D35F-5282BA3B4ED1}"/>
              </a:ext>
            </a:extLst>
          </p:cNvPr>
          <p:cNvSpPr txBox="1"/>
          <p:nvPr/>
        </p:nvSpPr>
        <p:spPr>
          <a:xfrm>
            <a:off x="237531" y="2776056"/>
            <a:ext cx="36905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s-ES" sz="16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Bogotá D.C.</a:t>
            </a:r>
          </a:p>
          <a:p>
            <a:pPr marL="285750" lvl="0" indent="-285750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s-ES" sz="16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Ciudades </a:t>
            </a:r>
            <a:r>
              <a:rPr lang="es-ES" sz="1600" b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grandes</a:t>
            </a:r>
            <a:r>
              <a:rPr lang="es-ES" sz="16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</a:p>
          <a:p>
            <a:pPr lvl="1"/>
            <a:r>
              <a:rPr lang="es-ES" sz="16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Barranquilla, Cartagena, Bucaramanga, Cali y Medellín</a:t>
            </a:r>
          </a:p>
          <a:p>
            <a:pPr marL="285750" lvl="0" indent="-285750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s-ES" sz="16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Centros de </a:t>
            </a:r>
            <a:r>
              <a:rPr lang="es-ES" sz="1600" b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aglomeración</a:t>
            </a:r>
            <a:r>
              <a:rPr lang="es-ES" sz="16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</a:p>
          <a:p>
            <a:pPr lvl="1"/>
            <a:r>
              <a:rPr lang="es-ES" sz="16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Armenia, Tunja, Manizales, Pereira, Cúcuta, Villavicencio, Pasto, Rionegro, Girardot, Sogamoso, Duitama y Tuluá. 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9C853EE7-6BEA-BF18-D4A8-496737587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048" y="45539"/>
            <a:ext cx="8876714" cy="625891"/>
          </a:xfrm>
        </p:spPr>
        <p:txBody>
          <a:bodyPr>
            <a:noAutofit/>
          </a:bodyPr>
          <a:lstStyle/>
          <a:p>
            <a:pPr algn="ctr"/>
            <a:r>
              <a:rPr lang="es-ES" sz="2800" b="1"/>
              <a:t>¿Cómo se calculan las tipologías de ET?</a:t>
            </a:r>
            <a:endParaRPr lang="es-CO" sz="2800" b="1"/>
          </a:p>
        </p:txBody>
      </p:sp>
      <p:pic>
        <p:nvPicPr>
          <p:cNvPr id="5" name="Gráfico 4" descr="Insignia 1 contorno">
            <a:extLst>
              <a:ext uri="{FF2B5EF4-FFF2-40B4-BE49-F238E27FC236}">
                <a16:creationId xmlns:a16="http://schemas.microsoft.com/office/drawing/2014/main" id="{F3A46BFE-13BE-A464-ABB6-47B7DB907F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56562" y="2147358"/>
            <a:ext cx="736421" cy="736421"/>
          </a:xfrm>
          <a:prstGeom prst="rect">
            <a:avLst/>
          </a:prstGeom>
        </p:spPr>
      </p:pic>
      <p:pic>
        <p:nvPicPr>
          <p:cNvPr id="12" name="Gráfico 11" descr="Insignia contorno">
            <a:extLst>
              <a:ext uri="{FF2B5EF4-FFF2-40B4-BE49-F238E27FC236}">
                <a16:creationId xmlns:a16="http://schemas.microsoft.com/office/drawing/2014/main" id="{27A0B3C2-58F4-55B7-2E69-148D6C7123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876263" y="2164144"/>
            <a:ext cx="736421" cy="736421"/>
          </a:xfrm>
          <a:prstGeom prst="rect">
            <a:avLst/>
          </a:prstGeom>
        </p:spPr>
      </p:pic>
      <p:pic>
        <p:nvPicPr>
          <p:cNvPr id="16" name="Gráfico 15" descr="Insignia 3 contorno">
            <a:extLst>
              <a:ext uri="{FF2B5EF4-FFF2-40B4-BE49-F238E27FC236}">
                <a16:creationId xmlns:a16="http://schemas.microsoft.com/office/drawing/2014/main" id="{2610B14F-C7CE-8345-AFE3-261B2B26566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824958" y="2176031"/>
            <a:ext cx="724534" cy="724534"/>
          </a:xfrm>
          <a:prstGeom prst="rect">
            <a:avLst/>
          </a:prstGeom>
        </p:spPr>
      </p:pic>
      <p:pic>
        <p:nvPicPr>
          <p:cNvPr id="18" name="Gráfico 17" descr="Contrato contorno">
            <a:extLst>
              <a:ext uri="{FF2B5EF4-FFF2-40B4-BE49-F238E27FC236}">
                <a16:creationId xmlns:a16="http://schemas.microsoft.com/office/drawing/2014/main" id="{21BFA353-B3B0-2D25-97B9-EE20EEA97FD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238613" y="5367333"/>
            <a:ext cx="914400" cy="914400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9B4BB8B1-9ACE-F47F-765A-235501AEFA49}"/>
              </a:ext>
            </a:extLst>
          </p:cNvPr>
          <p:cNvSpPr txBox="1"/>
          <p:nvPr/>
        </p:nvSpPr>
        <p:spPr>
          <a:xfrm>
            <a:off x="6231851" y="5532147"/>
            <a:ext cx="47663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>
                <a:latin typeface="Verdana" panose="020B0604030504040204" pitchFamily="34" charset="0"/>
                <a:ea typeface="Verdana" panose="020B0604030504040204" pitchFamily="34" charset="0"/>
              </a:rPr>
              <a:t>La metodología fue adoptada mediante la Resolución 0005 de 2024. </a:t>
            </a:r>
          </a:p>
          <a:p>
            <a:endParaRPr lang="es-CO" sz="16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73257A6-B78B-9CE1-E52E-465CBAA1BD8B}"/>
              </a:ext>
            </a:extLst>
          </p:cNvPr>
          <p:cNvSpPr txBox="1"/>
          <p:nvPr/>
        </p:nvSpPr>
        <p:spPr>
          <a:xfrm>
            <a:off x="237531" y="5367333"/>
            <a:ext cx="3690573" cy="553998"/>
          </a:xfrm>
          <a:prstGeom prst="rect">
            <a:avLst/>
          </a:prstGeom>
          <a:ln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1000" b="1" i="0" u="none" strike="noStrike" baseline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*</a:t>
            </a:r>
            <a:r>
              <a:rPr lang="es-MX" sz="1000" b="0" i="0" u="none" strike="noStrike" baseline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Partiendo de que hay ciudades en Colombia que no son comparables, se comienza reconociendo la singularidad de 18 municipios. </a:t>
            </a:r>
            <a:endParaRPr lang="es-CO" sz="10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0695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661337E-C975-2D6E-CEE3-229D66BBC6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ángulo: esquinas redondeadas 23">
            <a:extLst>
              <a:ext uri="{FF2B5EF4-FFF2-40B4-BE49-F238E27FC236}">
                <a16:creationId xmlns:a16="http://schemas.microsoft.com/office/drawing/2014/main" id="{84590B46-059A-321D-D65F-1681A779AFEA}"/>
              </a:ext>
            </a:extLst>
          </p:cNvPr>
          <p:cNvSpPr/>
          <p:nvPr/>
        </p:nvSpPr>
        <p:spPr>
          <a:xfrm>
            <a:off x="1539793" y="1855438"/>
            <a:ext cx="9191134" cy="1470804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3798081A-5D44-300D-D087-8A27E6E2F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5205" y="1177498"/>
            <a:ext cx="9588112" cy="625891"/>
          </a:xfrm>
        </p:spPr>
        <p:txBody>
          <a:bodyPr>
            <a:noAutofit/>
          </a:bodyPr>
          <a:lstStyle/>
          <a:p>
            <a:pPr algn="ctr"/>
            <a:r>
              <a:rPr lang="es-ES" sz="2800" b="1"/>
              <a:t>¿Cómo se calculan las tipologías municipales?</a:t>
            </a:r>
            <a:endParaRPr lang="es-CO" sz="2800" b="1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uadroTexto 3">
                <a:extLst>
                  <a:ext uri="{FF2B5EF4-FFF2-40B4-BE49-F238E27FC236}">
                    <a16:creationId xmlns:a16="http://schemas.microsoft.com/office/drawing/2014/main" id="{31E23FCA-69E0-E676-617C-D1FD3A871F7A}"/>
                  </a:ext>
                </a:extLst>
              </p:cNvPr>
              <p:cNvSpPr txBox="1"/>
              <p:nvPr/>
            </p:nvSpPr>
            <p:spPr>
              <a:xfrm>
                <a:off x="2202762" y="2021681"/>
                <a:ext cx="7672998" cy="5826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000" i="1">
                              <a:latin typeface="Cambria Math" panose="02040503050406030204" pitchFamily="18" charset="0"/>
                            </a:rPr>
                            <m:t>Í</m:t>
                          </m:r>
                          <m:r>
                            <a:rPr lang="es-MX" sz="2000" i="1">
                              <a:latin typeface="Cambria Math" panose="02040503050406030204" pitchFamily="18" charset="0"/>
                            </a:rPr>
                            <m:t>𝑛𝑑𝑖𝑐𝑒</m:t>
                          </m:r>
                          <m:r>
                            <a:rPr lang="es-MX" sz="20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MX" sz="2000" i="1">
                              <a:latin typeface="Cambria Math" panose="02040503050406030204" pitchFamily="18" charset="0"/>
                            </a:rPr>
                            <m:t>𝑑𝑒</m:t>
                          </m:r>
                          <m:r>
                            <a:rPr lang="es-MX" sz="20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MX" sz="2000" i="1">
                              <a:latin typeface="Cambria Math" panose="02040503050406030204" pitchFamily="18" charset="0"/>
                            </a:rPr>
                            <m:t>𝑐𝑎𝑝𝑎𝑐𝑖𝑑𝑎𝑑𝑒𝑠</m:t>
                          </m:r>
                          <m:r>
                            <a:rPr lang="es-MX" sz="20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MX" sz="2000" i="1">
                              <a:latin typeface="Cambria Math" panose="02040503050406030204" pitchFamily="18" charset="0"/>
                            </a:rPr>
                            <m:t>𝑝𝑜𝑛𝑑𝑒𝑟𝑎𝑑𝑜</m:t>
                          </m:r>
                        </m:e>
                        <m:sub>
                          <m:r>
                            <a:rPr lang="es-MX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s-CO" sz="200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CO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s-CO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s-CO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MX" sz="2000" i="1">
                                      <a:latin typeface="Cambria Math" panose="02040503050406030204" pitchFamily="18" charset="0"/>
                                    </a:rPr>
                                    <m:t>𝐼𝐷𝐹</m:t>
                                  </m:r>
                                </m:e>
                                <m:sub>
                                  <m:r>
                                    <a:rPr lang="es-MX" sz="20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sub>
                              </m:sSub>
                              <m:r>
                                <a:rPr lang="es-MX" sz="20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s-MX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MX" sz="2000" i="1">
                                      <a:latin typeface="Cambria Math" panose="02040503050406030204" pitchFamily="18" charset="0"/>
                                    </a:rPr>
                                    <m:t>𝐼𝐷𝐼</m:t>
                                  </m:r>
                                </m:e>
                                <m:sub>
                                  <m:r>
                                    <a:rPr lang="es-MX" sz="20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s-MX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s-MX" sz="2000" b="0" i="1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s-MX" sz="2000" b="0" i="1" smtClean="0">
                          <a:latin typeface="Cambria Math" panose="02040503050406030204" pitchFamily="18" charset="0"/>
                        </a:rPr>
                        <m:t>𝑃𝑜𝑛𝑑𝑒𝑟𝑎𝑑𝑜𝑟</m:t>
                      </m:r>
                    </m:oMath>
                  </m:oMathPara>
                </a14:m>
                <a:endParaRPr lang="es-CO" sz="2000"/>
              </a:p>
            </p:txBody>
          </p:sp>
        </mc:Choice>
        <mc:Fallback>
          <p:sp>
            <p:nvSpPr>
              <p:cNvPr id="4" name="CuadroTexto 3">
                <a:extLst>
                  <a:ext uri="{FF2B5EF4-FFF2-40B4-BE49-F238E27FC236}">
                    <a16:creationId xmlns:a16="http://schemas.microsoft.com/office/drawing/2014/main" id="{31E23FCA-69E0-E676-617C-D1FD3A871F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2762" y="2021681"/>
                <a:ext cx="7672998" cy="58266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uadroTexto 9">
            <a:extLst>
              <a:ext uri="{FF2B5EF4-FFF2-40B4-BE49-F238E27FC236}">
                <a16:creationId xmlns:a16="http://schemas.microsoft.com/office/drawing/2014/main" id="{144C2140-C501-1CC8-4612-A0459DA42F02}"/>
              </a:ext>
            </a:extLst>
          </p:cNvPr>
          <p:cNvSpPr txBox="1"/>
          <p:nvPr/>
        </p:nvSpPr>
        <p:spPr>
          <a:xfrm>
            <a:off x="1657643" y="2806121"/>
            <a:ext cx="9293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/>
              <a:t>m: municipios y departamentos                      IDF: Índice de Desempeño Fiscal                     IDI: Índice de Desempeño institucional  </a:t>
            </a:r>
          </a:p>
          <a:p>
            <a:r>
              <a:rPr lang="es-MX" sz="1200"/>
              <a:t>X: promedio 4 años</a:t>
            </a:r>
            <a:endParaRPr lang="es-CO" sz="120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8AF08980-0C01-3E43-3A57-FA9A170B6DC6}"/>
                  </a:ext>
                </a:extLst>
              </p:cNvPr>
              <p:cNvSpPr txBox="1"/>
              <p:nvPr/>
            </p:nvSpPr>
            <p:spPr>
              <a:xfrm>
                <a:off x="7123776" y="4209093"/>
                <a:ext cx="2511713" cy="6582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CO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s-CO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Ponderador</m:t>
                          </m:r>
                        </m:e>
                        <m:sub>
                          <m:r>
                            <a:rPr lang="es-CO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s-CO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s-CO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CO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s-CO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acc>
                                <m:accPr>
                                  <m:chr m:val="̅"/>
                                  <m:ctrlPr>
                                    <a:rPr lang="es-CO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s-CO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CO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𝐼𝐷𝐷𝑟</m:t>
                                      </m:r>
                                    </m:e>
                                    <m:sub>
                                      <m:r>
                                        <a:rPr lang="es-CO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acc>
                            </m:num>
                            <m:den>
                              <m:acc>
                                <m:accPr>
                                  <m:chr m:val="̅"/>
                                  <m:ctrlPr>
                                    <a:rPr lang="es-CO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s-CO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CO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𝐼𝐶</m:t>
                                      </m:r>
                                    </m:e>
                                    <m:sub>
                                      <m:r>
                                        <a:rPr lang="es-CO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acc>
                            </m:den>
                          </m:f>
                        </m:e>
                      </m:d>
                    </m:oMath>
                  </m:oMathPara>
                </a14:m>
                <a:endParaRPr lang="es-CO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8AF08980-0C01-3E43-3A57-FA9A170B6D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3776" y="4209093"/>
                <a:ext cx="2511713" cy="65825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CuadroTexto 20">
            <a:extLst>
              <a:ext uri="{FF2B5EF4-FFF2-40B4-BE49-F238E27FC236}">
                <a16:creationId xmlns:a16="http://schemas.microsoft.com/office/drawing/2014/main" id="{1C858775-EB49-5784-8815-E31FFAA3CC4A}"/>
              </a:ext>
            </a:extLst>
          </p:cNvPr>
          <p:cNvSpPr txBox="1"/>
          <p:nvPr/>
        </p:nvSpPr>
        <p:spPr>
          <a:xfrm>
            <a:off x="6188690" y="4989086"/>
            <a:ext cx="29217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defRPr sz="1200"/>
            </a:lvl1pPr>
          </a:lstStyle>
          <a:p>
            <a:r>
              <a:rPr lang="es-CO"/>
              <a:t>j: categoría del </a:t>
            </a:r>
            <a:r>
              <a:rPr lang="es-CO" err="1"/>
              <a:t>IDDr</a:t>
            </a:r>
            <a:r>
              <a:rPr lang="es-CO"/>
              <a:t> </a:t>
            </a:r>
            <a:endParaRPr lang="es-MX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CuadroTexto 22">
                <a:extLst>
                  <a:ext uri="{FF2B5EF4-FFF2-40B4-BE49-F238E27FC236}">
                    <a16:creationId xmlns:a16="http://schemas.microsoft.com/office/drawing/2014/main" id="{432FD0EC-B4BE-7750-D291-1C42324D9DE7}"/>
                  </a:ext>
                </a:extLst>
              </p:cNvPr>
              <p:cNvSpPr txBox="1"/>
              <p:nvPr/>
            </p:nvSpPr>
            <p:spPr>
              <a:xfrm>
                <a:off x="1863689" y="4319353"/>
                <a:ext cx="3761296" cy="6167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CO" sz="1800" i="1" kern="120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MS Mincho" panose="02020609040205080304" pitchFamily="49" charset="-128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s-CO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S Mincho" panose="02020609040205080304" pitchFamily="49" charset="-128"/>
                            </a:rPr>
                            <m:t>IDD</m:t>
                          </m:r>
                        </m:e>
                        <m:sub>
                          <m:r>
                            <a:rPr lang="es-MX" sz="1800" b="0" i="1" kern="120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MS Mincho" panose="02020609040205080304" pitchFamily="49" charset="-128"/>
                            </a:rPr>
                            <m:t>𝑚</m:t>
                          </m:r>
                        </m:sub>
                      </m:sSub>
                      <m:r>
                        <m:rPr>
                          <m:nor/>
                        </m:rPr>
                        <a:rPr lang="es-CO" sz="1800" i="1" kern="120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MS Mincho" panose="02020609040205080304" pitchFamily="49" charset="-128"/>
                        </a:rPr>
                        <m:t>=</m:t>
                      </m:r>
                      <m:r>
                        <m:rPr>
                          <m:nor/>
                        </m:rPr>
                        <a:rPr lang="es-MX" sz="1800" b="0" i="1" kern="120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MS Mincho" panose="02020609040205080304" pitchFamily="49" charset="-128"/>
                        </a:rPr>
                        <m:t> </m:t>
                      </m:r>
                      <m:r>
                        <m:rPr>
                          <m:nor/>
                        </m:rPr>
                        <a:rPr lang="es-CO" sz="1800" i="1" kern="12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Ln</m:t>
                      </m:r>
                      <m:r>
                        <m:rPr>
                          <m:nor/>
                        </m:rPr>
                        <a:rPr lang="es-CO" sz="1800" i="1" kern="12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 </m:t>
                      </m:r>
                      <m:d>
                        <m:dPr>
                          <m:ctrlPr>
                            <a:rPr lang="es-CO" sz="1800" i="1" kern="12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MS Mincho" panose="02020609040205080304" pitchFamily="49" charset="-128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s-CO" sz="1800" i="1" kern="12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s-CO" sz="1800" kern="12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  <m:t>Distancia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s-CO" sz="1800" i="1" kern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MS Mincho" panose="02020609040205080304" pitchFamily="49" charset="-128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s-CO" sz="1800" kern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MS Mincho" panose="02020609040205080304" pitchFamily="49" charset="-128"/>
                                      <a:cs typeface="Times New Roman" panose="02020603050405020304" pitchFamily="18" charset="0"/>
                                    </a:rPr>
                                    <m:t>Densidad</m:t>
                                  </m:r>
                                </m:e>
                                <m:sup>
                                  <m:r>
                                    <a:rPr lang="es-CO" sz="1800" kern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MS Mincho" panose="02020609040205080304" pitchFamily="49" charset="-128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s-CO"/>
              </a:p>
            </p:txBody>
          </p:sp>
        </mc:Choice>
        <mc:Fallback>
          <p:sp>
            <p:nvSpPr>
              <p:cNvPr id="23" name="CuadroTexto 22">
                <a:extLst>
                  <a:ext uri="{FF2B5EF4-FFF2-40B4-BE49-F238E27FC236}">
                    <a16:creationId xmlns:a16="http://schemas.microsoft.com/office/drawing/2014/main" id="{432FD0EC-B4BE-7750-D291-1C42324D9D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3689" y="4319353"/>
                <a:ext cx="3761296" cy="61677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ángulo: esquinas redondeadas 24">
            <a:extLst>
              <a:ext uri="{FF2B5EF4-FFF2-40B4-BE49-F238E27FC236}">
                <a16:creationId xmlns:a16="http://schemas.microsoft.com/office/drawing/2014/main" id="{1B6F259A-F0A0-1204-966E-97735B3B47EB}"/>
              </a:ext>
            </a:extLst>
          </p:cNvPr>
          <p:cNvSpPr/>
          <p:nvPr/>
        </p:nvSpPr>
        <p:spPr>
          <a:xfrm>
            <a:off x="1538687" y="3528022"/>
            <a:ext cx="9191134" cy="1803132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E510D3B7-D98A-5595-897D-011558A4C833}"/>
              </a:ext>
            </a:extLst>
          </p:cNvPr>
          <p:cNvCxnSpPr>
            <a:cxnSpLocks/>
            <a:stCxn id="25" idx="0"/>
            <a:endCxn id="25" idx="2"/>
          </p:cNvCxnSpPr>
          <p:nvPr/>
        </p:nvCxnSpPr>
        <p:spPr>
          <a:xfrm>
            <a:off x="6134254" y="3528022"/>
            <a:ext cx="0" cy="180313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uadroTexto 28">
            <a:extLst>
              <a:ext uri="{FF2B5EF4-FFF2-40B4-BE49-F238E27FC236}">
                <a16:creationId xmlns:a16="http://schemas.microsoft.com/office/drawing/2014/main" id="{AEB656C1-58E7-40BE-94B3-0B218B6144E6}"/>
              </a:ext>
            </a:extLst>
          </p:cNvPr>
          <p:cNvSpPr txBox="1"/>
          <p:nvPr/>
        </p:nvSpPr>
        <p:spPr>
          <a:xfrm>
            <a:off x="1925758" y="3653114"/>
            <a:ext cx="40629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>
                <a:solidFill>
                  <a:schemeClr val="accent1"/>
                </a:solidFill>
              </a:rPr>
              <a:t>Índice de Densidades y Distancias propuesto en el Informa Nacional de Desarrollo Humano Colombia Rural- PNUD 2011</a:t>
            </a:r>
            <a:endParaRPr lang="es-CO" sz="1400" b="1">
              <a:solidFill>
                <a:schemeClr val="accent1"/>
              </a:solidFill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32679F5D-0C83-1B38-0DBA-D6B680A3194B}"/>
              </a:ext>
            </a:extLst>
          </p:cNvPr>
          <p:cNvSpPr txBox="1"/>
          <p:nvPr/>
        </p:nvSpPr>
        <p:spPr>
          <a:xfrm>
            <a:off x="6208253" y="3714669"/>
            <a:ext cx="4062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>
                <a:solidFill>
                  <a:schemeClr val="accent1"/>
                </a:solidFill>
              </a:rPr>
              <a:t>Ponderador</a:t>
            </a:r>
            <a:endParaRPr lang="es-CO" sz="1400" b="1">
              <a:solidFill>
                <a:schemeClr val="accent1"/>
              </a:solidFill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46F3B876-4544-F178-7598-6E962464FFBC}"/>
              </a:ext>
            </a:extLst>
          </p:cNvPr>
          <p:cNvSpPr txBox="1"/>
          <p:nvPr/>
        </p:nvSpPr>
        <p:spPr>
          <a:xfrm>
            <a:off x="1810177" y="5750858"/>
            <a:ext cx="45955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200">
                <a:latin typeface="Verdana" panose="020B0604030504040204" pitchFamily="34" charset="0"/>
                <a:ea typeface="Verdana" panose="020B0604030504040204" pitchFamily="34" charset="0"/>
              </a:rPr>
              <a:t>La distancia corresponde al promedio de los tiempos de viaje en minutos a las ciudades grandes que tienen una población superior a 100.000 habitantes </a:t>
            </a:r>
          </a:p>
        </p:txBody>
      </p:sp>
      <p:graphicFrame>
        <p:nvGraphicFramePr>
          <p:cNvPr id="39" name="Tabla 38">
            <a:extLst>
              <a:ext uri="{FF2B5EF4-FFF2-40B4-BE49-F238E27FC236}">
                <a16:creationId xmlns:a16="http://schemas.microsoft.com/office/drawing/2014/main" id="{0F594E1E-0D57-0907-665B-BC1E758C5A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9050327"/>
              </p:ext>
            </p:extLst>
          </p:nvPr>
        </p:nvGraphicFramePr>
        <p:xfrm>
          <a:off x="7148269" y="5387821"/>
          <a:ext cx="2300532" cy="1255776"/>
        </p:xfrm>
        <a:graphic>
          <a:graphicData uri="http://schemas.openxmlformats.org/drawingml/2006/table">
            <a:tbl>
              <a:tblPr firstRow="1" firstCol="1" bandRow="1"/>
              <a:tblGrid>
                <a:gridCol w="1133076">
                  <a:extLst>
                    <a:ext uri="{9D8B030D-6E8A-4147-A177-3AD203B41FA5}">
                      <a16:colId xmlns:a16="http://schemas.microsoft.com/office/drawing/2014/main" val="4180029970"/>
                    </a:ext>
                  </a:extLst>
                </a:gridCol>
                <a:gridCol w="1167456">
                  <a:extLst>
                    <a:ext uri="{9D8B030D-6E8A-4147-A177-3AD203B41FA5}">
                      <a16:colId xmlns:a16="http://schemas.microsoft.com/office/drawing/2014/main" val="4198562344"/>
                    </a:ext>
                  </a:extLst>
                </a:gridCol>
              </a:tblGrid>
              <a:tr h="3316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Categoría IDDr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Ponderador 2025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5150988"/>
                  </a:ext>
                </a:extLst>
              </a:tr>
              <a:tr h="1588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1,12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91731"/>
                  </a:ext>
                </a:extLst>
              </a:tr>
              <a:tr h="1588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0,97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6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5538879"/>
                  </a:ext>
                </a:extLst>
              </a:tr>
              <a:tr h="1588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0,82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9612261"/>
                  </a:ext>
                </a:extLst>
              </a:tr>
              <a:tr h="1588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0,65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F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6315864"/>
                  </a:ext>
                </a:extLst>
              </a:tr>
              <a:tr h="1588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0,36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0572773"/>
                  </a:ext>
                </a:extLst>
              </a:tr>
            </a:tbl>
          </a:graphicData>
        </a:graphic>
      </p:graphicFrame>
      <p:sp>
        <p:nvSpPr>
          <p:cNvPr id="41" name="CuadroTexto 40">
            <a:extLst>
              <a:ext uri="{FF2B5EF4-FFF2-40B4-BE49-F238E27FC236}">
                <a16:creationId xmlns:a16="http://schemas.microsoft.com/office/drawing/2014/main" id="{E041C363-46EE-9773-5FAD-E3E0BC091D50}"/>
              </a:ext>
            </a:extLst>
          </p:cNvPr>
          <p:cNvSpPr txBox="1"/>
          <p:nvPr/>
        </p:nvSpPr>
        <p:spPr>
          <a:xfrm>
            <a:off x="1861885" y="4990181"/>
            <a:ext cx="28235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defRPr sz="1200"/>
            </a:lvl1pPr>
          </a:lstStyle>
          <a:p>
            <a:r>
              <a:rPr lang="es-MX"/>
              <a:t>m: municipios y departamentos </a:t>
            </a:r>
            <a:endParaRPr lang="es-CO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FEB55DC-8A13-F211-3DAA-500FF1F2FBBA}"/>
              </a:ext>
            </a:extLst>
          </p:cNvPr>
          <p:cNvSpPr txBox="1"/>
          <p:nvPr/>
        </p:nvSpPr>
        <p:spPr>
          <a:xfrm>
            <a:off x="65605" y="127160"/>
            <a:ext cx="105889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00000"/>
              </a:lnSpc>
            </a:pPr>
            <a:r>
              <a:rPr lang="es-ES" sz="1600" b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El ejercicio parte del supuesto que l</a:t>
            </a:r>
            <a:r>
              <a:rPr lang="es-ES" sz="1600" b="1" i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 combinación de distancias y densidades tiene una relación directa con otras dimensiones como la capacidad fiscal e institucional de los municipios, por lo cual el índice de capacidades se agregar un ponderador del índice de distancias y densidades</a:t>
            </a:r>
          </a:p>
        </p:txBody>
      </p:sp>
    </p:spTree>
    <p:extLst>
      <p:ext uri="{BB962C8B-B14F-4D97-AF65-F5344CB8AC3E}">
        <p14:creationId xmlns:p14="http://schemas.microsoft.com/office/powerpoint/2010/main" val="274589726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OBIERNO DEL CAMBIO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66aed62-a72c-4c01-bbea-3ea55ab832f6">
      <Value>924</Value>
    </TaxCatchAll>
    <Language xmlns="http://schemas.microsoft.com/sharepoint/v3">Inglés</Language>
    <_Source xmlns="http://schemas.microsoft.com/sharepoint/v3/fields" xsi:nil="true"/>
    <Categoria xmlns="9459fd2a-46a2-4c7b-8c24-2e73cec55239" xsi:nil="true"/>
    <_DCDateModified xmlns="http://schemas.microsoft.com/sharepoint/v3/fields" xsi:nil="true"/>
    <Anio xmlns="9459fd2a-46a2-4c7b-8c24-2e73cec55239" xsi:nil="true"/>
    <_Publisher xmlns="http://schemas.microsoft.com/sharepoint/v3/fields" xsi:nil="true"/>
    <Municipio xmlns="9459fd2a-46a2-4c7b-8c24-2e73cec55239" xsi:nil="true"/>
    <_Relation xmlns="http://schemas.microsoft.com/sharepoint/v3/fields" xsi:nil="true"/>
    <Departamento xmlns="9459fd2a-46a2-4c7b-8c24-2e73cec55239" xsi:nil="true"/>
    <_Contributor xmlns="http://schemas.microsoft.com/sharepoint/v3/fields" xsi:nil="true"/>
    <_Format xmlns="http://schemas.microsoft.com/sharepoint/v3/fields" xsi:nil="true"/>
    <_Coverage xmlns="http://schemas.microsoft.com/sharepoint/v3/fields" xsi:nil="true"/>
    <_Identifier xmlns="http://schemas.microsoft.com/sharepoint/v3/fields" xsi:nil="true"/>
    <_ResourceType xmlns="http://schemas.microsoft.com/sharepoint/v3/fields" xsi:nil="true"/>
    <_RightsManagement xmlns="http://schemas.microsoft.com/sharepoint/v3/fields" xsi:nil="true"/>
    <_DCDateCreated xmlns="http://schemas.microsoft.com/sharepoint/v3/fields" xsi:nil="true"/>
    <TaxKeywordTaxHTField xmlns="e66aed62-a72c-4c01-bbea-3ea55ab832f6">
      <Terms xmlns="http://schemas.microsoft.com/office/infopath/2007/PartnerControls">
        <TermInfo xmlns="http://schemas.microsoft.com/office/infopath/2007/PartnerControls">
          <TermName xmlns="http://schemas.microsoft.com/office/infopath/2007/PartnerControls">Tipologias</TermName>
          <TermId xmlns="http://schemas.microsoft.com/office/infopath/2007/PartnerControls">95093dc2-a737-49c3-924e-c920a4f9332f</TermId>
        </TermInfo>
      </Terms>
    </TaxKeywordTaxHTField>
    <_dlc_DocId xmlns="af7f7f6b-44e7-444a-90a4-d02bbf46acb6">DNPOI-40-7214</_dlc_DocId>
    <_dlc_DocIdUrl xmlns="af7f7f6b-44e7-444a-90a4-d02bbf46acb6">
      <Url>https://colaboracion.dnp.gov.co/CDT/_layouts/15/DocIdRedir.aspx?ID=DNPOI-40-7214</Url>
      <Description>DNPOI-40-7214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Basico DNP" ma:contentTypeID="0x01010B005296897013BAF84B858553682CCFA4C200554BACF7A4B1A54485D7984E548C77E7" ma:contentTypeVersion="12" ma:contentTypeDescription="Tipo de contenido basico DNP" ma:contentTypeScope="" ma:versionID="7a11ebc24d16b6a6f954e763358d7c50">
  <xsd:schema xmlns:xsd="http://www.w3.org/2001/XMLSchema" xmlns:xs="http://www.w3.org/2001/XMLSchema" xmlns:p="http://schemas.microsoft.com/office/2006/metadata/properties" xmlns:ns1="http://schemas.microsoft.com/sharepoint/v3" xmlns:ns2="e66aed62-a72c-4c01-bbea-3ea55ab832f6" xmlns:ns3="http://schemas.microsoft.com/sharepoint/v3/fields" xmlns:ns4="af7f7f6b-44e7-444a-90a4-d02bbf46acb6" xmlns:ns5="9459fd2a-46a2-4c7b-8c24-2e73cec55239" targetNamespace="http://schemas.microsoft.com/office/2006/metadata/properties" ma:root="true" ma:fieldsID="dfd7261a64917646d8b05df065dc6c70" ns1:_="" ns2:_="" ns3:_="" ns4:_="" ns5:_="">
    <xsd:import namespace="http://schemas.microsoft.com/sharepoint/v3"/>
    <xsd:import namespace="e66aed62-a72c-4c01-bbea-3ea55ab832f6"/>
    <xsd:import namespace="http://schemas.microsoft.com/sharepoint/v3/fields"/>
    <xsd:import namespace="af7f7f6b-44e7-444a-90a4-d02bbf46acb6"/>
    <xsd:import namespace="9459fd2a-46a2-4c7b-8c24-2e73cec55239"/>
    <xsd:element name="properties">
      <xsd:complexType>
        <xsd:sequence>
          <xsd:element name="documentManagement">
            <xsd:complexType>
              <xsd:all>
                <xsd:element ref="ns3:_Contributor" minOccurs="0"/>
                <xsd:element ref="ns3:_Coverage" minOccurs="0"/>
                <xsd:element ref="ns3:_DCDateCreated" minOccurs="0"/>
                <xsd:element ref="ns3:_DCDateModified" minOccurs="0"/>
                <xsd:element ref="ns3:_Format" minOccurs="0"/>
                <xsd:element ref="ns3:_Identifier" minOccurs="0"/>
                <xsd:element ref="ns1:Language" minOccurs="0"/>
                <xsd:element ref="ns3:_Publisher" minOccurs="0"/>
                <xsd:element ref="ns3:_Relation" minOccurs="0"/>
                <xsd:element ref="ns3:_RightsManagement" minOccurs="0"/>
                <xsd:element ref="ns3:_Source" minOccurs="0"/>
                <xsd:element ref="ns3:_ResourceType" minOccurs="0"/>
                <xsd:element ref="ns5:Municipio" minOccurs="0"/>
                <xsd:element ref="ns5:Departamento" minOccurs="0"/>
                <xsd:element ref="ns4:_dlc_DocId" minOccurs="0"/>
                <xsd:element ref="ns4:_dlc_DocIdUrl" minOccurs="0"/>
                <xsd:element ref="ns4:_dlc_DocIdPersistId" minOccurs="0"/>
                <xsd:element ref="ns2:TaxKeywordTaxHTField" minOccurs="0"/>
                <xsd:element ref="ns2:TaxCatchAll" minOccurs="0"/>
                <xsd:element ref="ns2:TaxCatchAllLabel" minOccurs="0"/>
                <xsd:element ref="ns5:Categoria" minOccurs="0"/>
                <xsd:element ref="ns5:Anio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11" nillable="true" ma:displayName="Idioma" ma:default="Inglés" ma:internalName="Language">
      <xsd:simpleType>
        <xsd:union memberTypes="dms:Text">
          <xsd:simpleType>
            <xsd:restriction base="dms:Choice">
              <xsd:enumeration value="Árabe (Arabia Saudí)"/>
              <xsd:enumeration value="Búlgaro (Bulgaria)"/>
              <xsd:enumeration value="Chino (Hong Kong, RAE)"/>
              <xsd:enumeration value="Chino (República Popular China)"/>
              <xsd:enumeration value="Chino (Taiwán)"/>
              <xsd:enumeration value="Croata (Croacia)"/>
              <xsd:enumeration value="Checo (República Checa)"/>
              <xsd:enumeration value="Danés (Dinamarca)"/>
              <xsd:enumeration value="Neerlandés (Países Bajos)"/>
              <xsd:enumeration value="Inglés"/>
              <xsd:enumeration value="Estonio (Estonia)"/>
              <xsd:enumeration value="Finés (Finlandia)"/>
              <xsd:enumeration value="Francés (Francia)"/>
              <xsd:enumeration value="Alemán (Alemania)"/>
              <xsd:enumeration value="Griego (Grecia)"/>
              <xsd:enumeration value="Hebreo (Israel)"/>
              <xsd:enumeration value="Hindi (India)"/>
              <xsd:enumeration value="Húngaro (Hungría)"/>
              <xsd:enumeration value="Indonesio (Indonesia)"/>
              <xsd:enumeration value="Italiano (Italia)"/>
              <xsd:enumeration value="Japonés (Japón)"/>
              <xsd:enumeration value="Coreano (Corea)"/>
              <xsd:enumeration value="Letón (Letonia)"/>
              <xsd:enumeration value="Lituano (Lituania)"/>
              <xsd:enumeration value="Malayo (Malasia)"/>
              <xsd:enumeration value="Noruego (Bokmal) (Noruega)"/>
              <xsd:enumeration value="Polaco (Polonia)"/>
              <xsd:enumeration value="Portugués (Brasil)"/>
              <xsd:enumeration value="Portugués (Portugal)"/>
              <xsd:enumeration value="Rumano (Rumania)"/>
              <xsd:enumeration value="Ruso (Rusia)"/>
              <xsd:enumeration value="Serbio (latino) (Serbia)"/>
              <xsd:enumeration value="Eslovaco (Eslovaquia)"/>
              <xsd:enumeration value="Esloveno (Eslovenia)"/>
              <xsd:enumeration value="Español (España)"/>
              <xsd:enumeration value="Sueco (Suecia)"/>
              <xsd:enumeration value="Tailandés (Tailandia)"/>
              <xsd:enumeration value="Turco (Turquía)"/>
              <xsd:enumeration value="Ucraniano (Ucrania)"/>
              <xsd:enumeration value="Urdu (República Islámica de Pakistán)"/>
              <xsd:enumeration value="Vietnamita (Vietnam)"/>
            </xsd:restriction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6aed62-a72c-4c01-bbea-3ea55ab832f6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32" nillable="true" ma:taxonomy="true" ma:internalName="TaxKeywordTaxHTField" ma:taxonomyFieldName="TaxKeyword" ma:displayName="Palabras clave de empresa" ma:fieldId="{23f27201-bee3-471e-b2e7-b64fd8b7ca38}" ma:taxonomyMulti="true" ma:sspId="05508229-2153-492e-afd9-603097ba4ff2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33" nillable="true" ma:displayName="Taxonomy Catch All Column" ma:hidden="true" ma:list="{31ecad23-b85a-45da-b363-de9f6568e771}" ma:internalName="TaxCatchAll" ma:showField="CatchAllData" ma:web="af7f7f6b-44e7-444a-90a4-d02bbf46acb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34" nillable="true" ma:displayName="Taxonomy Catch All Column1" ma:hidden="true" ma:list="{31ecad23-b85a-45da-b363-de9f6568e771}" ma:internalName="TaxCatchAllLabel" ma:readOnly="true" ma:showField="CatchAllDataLabel" ma:web="af7f7f6b-44e7-444a-90a4-d02bbf46acb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Contributor" ma:index="4" nillable="true" ma:displayName="Colaborador" ma:description="Una o más personas u organizaciones que contribuyeron a este recurso" ma:internalName="_Contributor">
      <xsd:simpleType>
        <xsd:restriction base="dms:Note">
          <xsd:maxLength value="255"/>
        </xsd:restriction>
      </xsd:simpleType>
    </xsd:element>
    <xsd:element name="_Coverage" ma:index="5" nillable="true" ma:displayName="Cobertura" ma:description="La extensión o el ámbito" ma:internalName="_Coverage">
      <xsd:simpleType>
        <xsd:restriction base="dms:Text"/>
      </xsd:simpleType>
    </xsd:element>
    <xsd:element name="_DCDateCreated" ma:index="7" nillable="true" ma:displayName="Fecha de creación" ma:description="Fecha en la que se creó el recurso" ma:format="DateTime" ma:internalName="_DCDateCreated" ma:readOnly="false">
      <xsd:simpleType>
        <xsd:restriction base="dms:DateTime"/>
      </xsd:simpleType>
    </xsd:element>
    <xsd:element name="_DCDateModified" ma:index="8" nillable="true" ma:displayName="Fecha de modificación" ma:description="Fecha en la que se modificó el recurso por última vez" ma:format="DateTime" ma:internalName="_DCDateModified">
      <xsd:simpleType>
        <xsd:restriction base="dms:DateTime"/>
      </xsd:simpleType>
    </xsd:element>
    <xsd:element name="_Format" ma:index="9" nillable="true" ma:displayName="Formato" ma:description="Tipo de medio, formato de archivo o dimensiones" ma:internalName="_Format">
      <xsd:simpleType>
        <xsd:restriction base="dms:Text"/>
      </xsd:simpleType>
    </xsd:element>
    <xsd:element name="_Identifier" ma:index="10" nillable="true" ma:displayName="Identificador de recursos" ma:description="Cadena o número de identificación, que suele ser conforme a un sistema de identificación formal" ma:internalName="_Identifier">
      <xsd:simpleType>
        <xsd:restriction base="dms:Text"/>
      </xsd:simpleType>
    </xsd:element>
    <xsd:element name="_Publisher" ma:index="12" nillable="true" ma:displayName="Redactor" ma:description="La persona, organización o servicio que publicó este recurso" ma:internalName="_Publisher">
      <xsd:simpleType>
        <xsd:restriction base="dms:Text"/>
      </xsd:simpleType>
    </xsd:element>
    <xsd:element name="_Relation" ma:index="13" nillable="true" ma:displayName="Relación" ma:description="Referencias a los recursos relacionados" ma:internalName="_Relation">
      <xsd:simpleType>
        <xsd:restriction base="dms:Note">
          <xsd:maxLength value="255"/>
        </xsd:restriction>
      </xsd:simpleType>
    </xsd:element>
    <xsd:element name="_RightsManagement" ma:index="14" nillable="true" ma:displayName="Administración de derechos" ma:description="Información sobre los derechos mantenidos en o sobre este recurso" ma:internalName="_RightsManagement">
      <xsd:simpleType>
        <xsd:restriction base="dms:Note">
          <xsd:maxLength value="255"/>
        </xsd:restriction>
      </xsd:simpleType>
    </xsd:element>
    <xsd:element name="_Source" ma:index="15" nillable="true" ma:displayName="Origen" ma:description="Referencias a los recursos de los que se deriva este recurso" ma:internalName="_Source">
      <xsd:simpleType>
        <xsd:restriction base="dms:Note">
          <xsd:maxLength value="255"/>
        </xsd:restriction>
      </xsd:simpleType>
    </xsd:element>
    <xsd:element name="_ResourceType" ma:index="17" nillable="true" ma:displayName="Tipo de recurso" ma:description="Conjunto de categorías, funciones, géneros o niveles de agregación" ma:internalName="_ResourceTyp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7f7f6b-44e7-444a-90a4-d02bbf46acb6" elementFormDefault="qualified">
    <xsd:import namespace="http://schemas.microsoft.com/office/2006/documentManagement/types"/>
    <xsd:import namespace="http://schemas.microsoft.com/office/infopath/2007/PartnerControls"/>
    <xsd:element name="_dlc_DocId" ma:index="24" nillable="true" ma:displayName="Valor de Id. de documento" ma:description="El valor del identificador de documento asignado a este elemento." ma:internalName="_dlc_DocId" ma:readOnly="true">
      <xsd:simpleType>
        <xsd:restriction base="dms:Text"/>
      </xsd:simpleType>
    </xsd:element>
    <xsd:element name="_dlc_DocIdUrl" ma:index="25" nillable="true" ma:displayName="Id. de documento" ma:description="Vínculo permanente a este documento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6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59fd2a-46a2-4c7b-8c24-2e73cec55239" elementFormDefault="qualified">
    <xsd:import namespace="http://schemas.microsoft.com/office/2006/documentManagement/types"/>
    <xsd:import namespace="http://schemas.microsoft.com/office/infopath/2007/PartnerControls"/>
    <xsd:element name="Municipio" ma:index="21" nillable="true" ma:displayName="Municipio" ma:list="{cb1b11e2-5a7b-43ce-8189-2c49684cafd4}" ma:internalName="Municipio" ma:showField="Title">
      <xsd:simpleType>
        <xsd:restriction base="dms:Lookup"/>
      </xsd:simpleType>
    </xsd:element>
    <xsd:element name="Departamento" ma:index="22" nillable="true" ma:displayName="Departamento" ma:list="{2ad6fcd9-6684-4234-b7e4-ca1d888e24eb}" ma:internalName="Departamento" ma:showField="Title">
      <xsd:simpleType>
        <xsd:restriction base="dms:Lookup"/>
      </xsd:simpleType>
    </xsd:element>
    <xsd:element name="Categoria" ma:index="35" nillable="true" ma:displayName="Categoria" ma:format="Dropdown" ma:internalName="Categoria">
      <xsd:simpleType>
        <xsd:restriction base="dms:Choice">
          <xsd:enumeration value="Secretaria Técnica de la Comisión de Ordenamiento Territorial COT"/>
          <xsd:enumeration value="Ordenamiento y Desarrollo Territorial"/>
          <xsd:enumeration value="Finanzas Públicas Territoriales"/>
          <xsd:enumeration value="Gestión Pública Territorial"/>
          <xsd:enumeration value="Fichas Regionales de Inversión"/>
          <xsd:enumeration value="Evaluación y Seguimiento de la Descentralización"/>
          <xsd:enumeration value="Fichas de Caracterización Territorial"/>
        </xsd:restriction>
      </xsd:simpleType>
    </xsd:element>
    <xsd:element name="Anio" ma:index="36" nillable="true" ma:displayName="Año" ma:description="Defina la fecha en la que se publicó el documento o el proyecto." ma:internalName="Anio">
      <xsd:simpleType>
        <xsd:restriction base="dms:Text">
          <xsd:maxLength value="4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6" ma:displayName="Creator"/>
        <xsd:element ref="dcterms:created" minOccurs="0" maxOccurs="1"/>
        <xsd:element ref="dc:identifier" minOccurs="0" maxOccurs="1"/>
        <xsd:element name="contentType" minOccurs="0" maxOccurs="1" type="xsd:string" ma:index="28" ma:displayName="Tipo de contenido"/>
        <xsd:element ref="dc:title" maxOccurs="1" ma:index="1" ma:displayName="Título"/>
        <xsd:element ref="dc:subject" minOccurs="0" maxOccurs="1" ma:index="16" ma:displayName="Asunto"/>
        <xsd:element ref="dc:description" minOccurs="0" maxOccurs="1" ma:index="2" ma:displayName="Descripción"/>
        <xsd:element name="keywords" minOccurs="0" maxOccurs="1" type="xsd:string" ma:displayName="Palabras clave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3EB7580C-7C44-4149-A4FE-3F6B76A41449}">
  <ds:schemaRefs>
    <ds:schemaRef ds:uri="4810f874-92c0-43fc-9a2f-e779e57e7429"/>
    <ds:schemaRef ds:uri="645737b4-3985-4523-8bc7-22d4ac159b4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9B1AE22-3EAA-4139-A32B-06C30787B007}"/>
</file>

<file path=customXml/itemProps3.xml><?xml version="1.0" encoding="utf-8"?>
<ds:datastoreItem xmlns:ds="http://schemas.openxmlformats.org/officeDocument/2006/customXml" ds:itemID="{1DDAC816-2ED4-437B-977B-DB0476269C2C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FC45AB8D-4B45-4AC6-BA4E-D8899CB43943}"/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31</Slides>
  <Notes>22</Notes>
  <HiddenSlides>1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Tema de Office</vt:lpstr>
      <vt:lpstr>PowerPoint Presentation</vt:lpstr>
      <vt:lpstr>Tipologías de las ET para el reconocimiento de capacidades Resultados Vigencia 2025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¿Cómo se calculan las tipologías de ET?</vt:lpstr>
      <vt:lpstr>¿Cómo se calculan las tipologías municipales?</vt:lpstr>
      <vt:lpstr>PowerPoint Presentation</vt:lpstr>
      <vt:lpstr>PowerPoint Presentation</vt:lpstr>
      <vt:lpstr>Resultados municipios y distritos Tipologías vigencia 2025</vt:lpstr>
      <vt:lpstr>A diferencia de la clasificación territorial de la Ley 617, las tipologías reconocen una mayor heterogeneidad</vt:lpstr>
      <vt:lpstr>PowerPoint Presentation</vt:lpstr>
      <vt:lpstr>Resultados departamentos Tipologías vigencia 2025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Anexo Cambios en los resultados 2024 vs 2025</vt:lpstr>
      <vt:lpstr>PowerPoint Presentation</vt:lpstr>
      <vt:lpstr>PowerPoint Presentation</vt:lpstr>
      <vt:lpstr>Análisis complementarios Tipologías vigencia 2025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>William Camilo  Baracaldo Godoy</dc:creator>
  <cp:keywords>Tipologias</cp:keywords>
  <dc:description>2. Presentación de Resultados Tipologías 2025</dc:description>
  <cp:revision>1</cp:revision>
  <dcterms:created xsi:type="dcterms:W3CDTF">2023-05-08T00:34:42Z</dcterms:created>
  <dcterms:modified xsi:type="dcterms:W3CDTF">2024-11-27T00:29:17Z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0x01010B005296897013BAF84B858553682CCFA4C200554BACF7A4B1A54485D7984E548C77E7</vt:lpwstr>
  </property>
  <property fmtid="{D5CDD505-2E9C-101B-9397-08002B2CF9AE}" pid="3" name="MediaServiceImageTags">
    <vt:lpwstr/>
  </property>
  <property fmtid="{D5CDD505-2E9C-101B-9397-08002B2CF9AE}" pid="4" name="_dlc_DocIdItemGuid">
    <vt:lpwstr>cb608461-3989-4da1-97cc-1fe4eb791b35</vt:lpwstr>
  </property>
  <property fmtid="{D5CDD505-2E9C-101B-9397-08002B2CF9AE}" pid="5" name="TaxKeyword">
    <vt:lpwstr>924;#Tipologias|95093dc2-a737-49c3-924e-c920a4f9332f</vt:lpwstr>
  </property>
</Properties>
</file>